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Roboto"/>
      <p:regular r:id="rId22"/>
      <p:bold r:id="rId23"/>
      <p:italic r:id="rId24"/>
      <p:boldItalic r:id="rId25"/>
    </p:embeddedFont>
    <p:embeddedFont>
      <p:font typeface="Poppins"/>
      <p:regular r:id="rId26"/>
      <p:bold r:id="rId27"/>
      <p:italic r:id="rId28"/>
      <p:boldItalic r:id="rId29"/>
    </p:embeddedFont>
    <p:embeddedFont>
      <p:font typeface="Poppins Medium"/>
      <p:regular r:id="rId30"/>
      <p:bold r:id="rId31"/>
      <p:italic r:id="rId32"/>
      <p:boldItalic r:id="rId33"/>
    </p:embeddedFont>
    <p:embeddedFont>
      <p:font typeface="Helvetica Neue"/>
      <p:regular r:id="rId34"/>
      <p:bold r:id="rId35"/>
      <p:italic r:id="rId36"/>
      <p:boldItalic r:id="rId37"/>
    </p:embeddedFont>
    <p:embeddedFont>
      <p:font typeface="Arial Black"/>
      <p:regular r:id="rId38"/>
    </p:embeddedFont>
    <p:embeddedFont>
      <p:font typeface="Poppins SemiBold"/>
      <p:regular r:id="rId39"/>
      <p:bold r:id="rId40"/>
      <p:italic r:id="rId41"/>
      <p:boldItalic r:id="rId42"/>
    </p:embeddedFont>
    <p:embeddedFont>
      <p:font typeface="Poppins ExtraBold"/>
      <p:bold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88">
          <p15:clr>
            <a:srgbClr val="A4A3A4"/>
          </p15:clr>
        </p15:guide>
        <p15:guide id="2" pos="3840">
          <p15:clr>
            <a:srgbClr val="A4A3A4"/>
          </p15:clr>
        </p15:guide>
        <p15:guide id="3" pos="360">
          <p15:clr>
            <a:srgbClr val="9AA0A6"/>
          </p15:clr>
        </p15:guide>
        <p15:guide id="4" orient="horz" pos="360">
          <p15:clr>
            <a:srgbClr val="9AA0A6"/>
          </p15:clr>
        </p15:guide>
        <p15:guide id="5" pos="7320">
          <p15:clr>
            <a:srgbClr val="9AA0A6"/>
          </p15:clr>
        </p15:guide>
        <p15:guide id="6" orient="horz" pos="3960">
          <p15:clr>
            <a:srgbClr val="9AA0A6"/>
          </p15:clr>
        </p15:guide>
        <p15:guide id="7" orient="horz" pos="2414">
          <p15:clr>
            <a:srgbClr val="9AA0A6"/>
          </p15:clr>
        </p15:guide>
        <p15:guide id="8"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88" orient="horz"/>
        <p:guide pos="3840"/>
        <p:guide pos="360"/>
        <p:guide pos="360" orient="horz"/>
        <p:guide pos="7320"/>
        <p:guide pos="3960" orient="horz"/>
        <p:guide pos="2414" orient="horz"/>
        <p:guide pos="792" orient="horz"/>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Poppins-regular.fntdata"/><Relationship Id="rId13" Type="http://schemas.openxmlformats.org/officeDocument/2006/relationships/slide" Target="slides/slide8.xml"/><Relationship Id="rId39" Type="http://schemas.openxmlformats.org/officeDocument/2006/relationships/font" Target="fonts/PoppinsSemiBold-regular.fntdata"/><Relationship Id="rId18" Type="http://schemas.openxmlformats.org/officeDocument/2006/relationships/slide" Target="slides/slide13.xml"/><Relationship Id="rId42" Type="http://schemas.openxmlformats.org/officeDocument/2006/relationships/font" Target="fonts/PoppinsSemiBold-boldItalic.fntdata"/><Relationship Id="rId21" Type="http://schemas.openxmlformats.org/officeDocument/2006/relationships/slide" Target="slides/slide16.xml"/><Relationship Id="rId34" Type="http://schemas.openxmlformats.org/officeDocument/2006/relationships/font" Target="fonts/HelveticaNeue-regular.fntdata"/><Relationship Id="rId47"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font" Target="fonts/Poppins-boldItalic.fntdata"/><Relationship Id="rId16" Type="http://schemas.openxmlformats.org/officeDocument/2006/relationships/slide" Target="slides/slide11.xml"/><Relationship Id="rId40" Type="http://schemas.openxmlformats.org/officeDocument/2006/relationships/font" Target="fonts/PoppinsSemiBold-bold.fntdata"/><Relationship Id="rId24" Type="http://schemas.openxmlformats.org/officeDocument/2006/relationships/font" Target="fonts/Roboto-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PoppinsMedium-italic.fntdata"/><Relationship Id="rId37" Type="http://schemas.openxmlformats.org/officeDocument/2006/relationships/font" Target="fonts/HelveticaNeue-boldItalic.fntdata"/><Relationship Id="rId45" Type="http://schemas.openxmlformats.org/officeDocument/2006/relationships/customXml" Target="../customXml/item1.xml"/><Relationship Id="rId23" Type="http://schemas.openxmlformats.org/officeDocument/2006/relationships/font" Target="fonts/Roboto-bold.fntdata"/><Relationship Id="rId28" Type="http://schemas.openxmlformats.org/officeDocument/2006/relationships/font" Target="fonts/Poppins-italic.fntdata"/><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HelveticaNeue-italic.fntdata"/><Relationship Id="rId44" Type="http://schemas.openxmlformats.org/officeDocument/2006/relationships/font" Target="fonts/PoppinsExtraBold-boldItalic.fntdata"/><Relationship Id="rId31" Type="http://schemas.openxmlformats.org/officeDocument/2006/relationships/font" Target="fonts/PoppinsMedium-bold.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Roboto-regular.fntdata"/><Relationship Id="rId43" Type="http://schemas.openxmlformats.org/officeDocument/2006/relationships/font" Target="fonts/PoppinsExtraBold-bold.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Poppins-bold.fntdata"/><Relationship Id="rId30" Type="http://schemas.openxmlformats.org/officeDocument/2006/relationships/font" Target="fonts/PoppinsMedium-regular.fntdata"/><Relationship Id="rId35" Type="http://schemas.openxmlformats.org/officeDocument/2006/relationships/font" Target="fonts/HelveticaNeue-bold.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font" Target="fonts/Roboto-boldItalic.fntdata"/><Relationship Id="rId33" Type="http://schemas.openxmlformats.org/officeDocument/2006/relationships/font" Target="fonts/PoppinsMedium-boldItalic.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ArialBlack-regular.fntdata"/><Relationship Id="rId46" Type="http://schemas.openxmlformats.org/officeDocument/2006/relationships/customXml" Target="../customXml/item2.xml"/><Relationship Id="rId20" Type="http://schemas.openxmlformats.org/officeDocument/2006/relationships/slide" Target="slides/slide15.xml"/><Relationship Id="rId41" Type="http://schemas.openxmlformats.org/officeDocument/2006/relationships/font" Target="fonts/Poppins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Helvetica Neue"/>
                <a:ea typeface="Helvetica Neue"/>
                <a:cs typeface="Helvetica Neue"/>
                <a:sym typeface="Helvetica Neue"/>
              </a:defRPr>
            </a:lvl1pPr>
            <a:lvl2pPr indent="-228600" lvl="1" marL="914400">
              <a:spcBef>
                <a:spcPts val="0"/>
              </a:spcBef>
              <a:spcAft>
                <a:spcPts val="0"/>
              </a:spcAft>
              <a:buSzPts val="1400"/>
              <a:buNone/>
              <a:defRPr sz="1800"/>
            </a:lvl2pPr>
            <a:lvl3pPr indent="-228600" lvl="2" marL="1371600">
              <a:spcBef>
                <a:spcPts val="0"/>
              </a:spcBef>
              <a:spcAft>
                <a:spcPts val="0"/>
              </a:spcAft>
              <a:buSzPts val="1400"/>
              <a:buNone/>
              <a:defRPr sz="1800"/>
            </a:lvl3pPr>
            <a:lvl4pPr indent="-228600" lvl="3" marL="1828800">
              <a:spcBef>
                <a:spcPts val="0"/>
              </a:spcBef>
              <a:spcAft>
                <a:spcPts val="0"/>
              </a:spcAft>
              <a:buSzPts val="1400"/>
              <a:buNone/>
              <a:defRPr sz="1800"/>
            </a:lvl4pPr>
            <a:lvl5pPr indent="-228600" lvl="4" marL="2286000">
              <a:spcBef>
                <a:spcPts val="0"/>
              </a:spcBef>
              <a:spcAft>
                <a:spcPts val="0"/>
              </a:spcAft>
              <a:buSzPts val="1400"/>
              <a:buNone/>
              <a:defRPr sz="1800"/>
            </a:lvl5pPr>
            <a:lvl6pPr indent="-228600" lvl="5" marL="2743200">
              <a:spcBef>
                <a:spcPts val="0"/>
              </a:spcBef>
              <a:spcAft>
                <a:spcPts val="0"/>
              </a:spcAft>
              <a:buSzPts val="1400"/>
              <a:buNone/>
              <a:defRPr sz="1800"/>
            </a:lvl6pPr>
            <a:lvl7pPr indent="-228600" lvl="6" marL="3200400">
              <a:spcBef>
                <a:spcPts val="0"/>
              </a:spcBef>
              <a:spcAft>
                <a:spcPts val="0"/>
              </a:spcAft>
              <a:buSzPts val="1400"/>
              <a:buNone/>
              <a:defRPr sz="1800"/>
            </a:lvl7pPr>
            <a:lvl8pPr indent="-228600" lvl="7" marL="3657600">
              <a:spcBef>
                <a:spcPts val="0"/>
              </a:spcBef>
              <a:spcAft>
                <a:spcPts val="0"/>
              </a:spcAft>
              <a:buSzPts val="1400"/>
              <a:buNone/>
              <a:defRPr sz="1800"/>
            </a:lvl8pPr>
            <a:lvl9pPr indent="-228600" lvl="8" marL="4114800">
              <a:spcBef>
                <a:spcPts val="0"/>
              </a:spcBef>
              <a:spcAft>
                <a:spcPts val="0"/>
              </a:spcAft>
              <a:buSzPts val="1400"/>
              <a:buNone/>
              <a:defRPr sz="1800"/>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Helvetica Neue"/>
                <a:ea typeface="Helvetica Neue"/>
                <a:cs typeface="Helvetica Neue"/>
                <a:sym typeface="Helvetica Neue"/>
              </a:rPr>
              <a:t>‹#›</a:t>
            </a:fld>
            <a:endParaRPr b="0" i="0" sz="1200" u="none" cap="none" strike="noStrike">
              <a:solidFill>
                <a:schemeClr val="dk1"/>
              </a:solidFill>
              <a:latin typeface="Helvetica Neue"/>
              <a:ea typeface="Helvetica Neue"/>
              <a:cs typeface="Helvetica Neue"/>
              <a:sym typeface="Helvetica Neue"/>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zU_erbKBFc"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mmer.berkeley.edu/visa/summerreq"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YGH6CmYzE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xKFxMjHv6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Play virtual campus tour: </a:t>
            </a:r>
            <a:r>
              <a:rPr lang="en-US" sz="1050" u="sng">
                <a:solidFill>
                  <a:schemeClr val="hlink"/>
                </a:solidFill>
                <a:highlight>
                  <a:srgbClr val="FFFFFF"/>
                </a:highlight>
                <a:latin typeface="Roboto"/>
                <a:ea typeface="Roboto"/>
                <a:cs typeface="Roboto"/>
                <a:sym typeface="Roboto"/>
                <a:hlinkClick r:id="rId2"/>
              </a:rPr>
              <a:t>https://www.youtube.com/watch?v=XzU_erbKBFc</a:t>
            </a:r>
            <a:endParaRPr sz="1050">
              <a:solidFill>
                <a:srgbClr val="1F1F1F"/>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Hello and welcome to our UC Berkeley Summer Sessions 2024 Information Session! Thank you for joining us today!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96" name="Google Shape;9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solidFill>
                <a:srgbClr val="0E101A"/>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89" name="Google Shape;289;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05" name="Google Shape;30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solidFill>
                <a:srgbClr val="0E101A"/>
              </a:solidFill>
              <a:latin typeface="Arial"/>
              <a:ea typeface="Arial"/>
              <a:cs typeface="Arial"/>
              <a:sym typeface="Arial"/>
            </a:endParaRPr>
          </a:p>
          <a:p>
            <a:pPr indent="0" lvl="0" marL="0" rtl="0" algn="l">
              <a:lnSpc>
                <a:spcPct val="115000"/>
              </a:lnSpc>
              <a:spcBef>
                <a:spcPts val="0"/>
              </a:spcBef>
              <a:spcAft>
                <a:spcPts val="0"/>
              </a:spcAft>
              <a:buSzPts val="1100"/>
              <a:buNone/>
            </a:pPr>
            <a:r>
              <a:t/>
            </a:r>
            <a:endParaRPr/>
          </a:p>
        </p:txBody>
      </p:sp>
      <p:sp>
        <p:nvSpPr>
          <p:cNvPr id="313" name="Google Shape;31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b1391d25b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2b1391d25b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i="1" lang="en-US"/>
              <a:t>Full-Time Unit Requirements: </a:t>
            </a:r>
            <a:r>
              <a:rPr i="1" lang="en-US" u="sng">
                <a:solidFill>
                  <a:schemeClr val="hlink"/>
                </a:solidFill>
                <a:hlinkClick r:id="rId2"/>
              </a:rPr>
              <a:t>https://summer.berkeley.edu/visa/summerreq</a:t>
            </a:r>
            <a:r>
              <a:rPr i="1" lang="en-US"/>
              <a:t> </a:t>
            </a:r>
            <a:endParaRPr i="1"/>
          </a:p>
        </p:txBody>
      </p:sp>
      <p:sp>
        <p:nvSpPr>
          <p:cNvPr id="326" name="Google Shape;326;g2b1391d25b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solidFill>
                <a:srgbClr val="0E101A"/>
              </a:solidFill>
              <a:latin typeface="Arial"/>
              <a:ea typeface="Arial"/>
              <a:cs typeface="Arial"/>
              <a:sym typeface="Arial"/>
            </a:endParaRPr>
          </a:p>
          <a:p>
            <a:pPr indent="0" lvl="0" marL="0" rtl="0" algn="l">
              <a:lnSpc>
                <a:spcPct val="115000"/>
              </a:lnSpc>
              <a:spcBef>
                <a:spcPts val="0"/>
              </a:spcBef>
              <a:spcAft>
                <a:spcPts val="0"/>
              </a:spcAft>
              <a:buSzPts val="1100"/>
              <a:buNone/>
            </a:pPr>
            <a:r>
              <a:t/>
            </a:r>
            <a:endParaRPr/>
          </a:p>
        </p:txBody>
      </p:sp>
      <p:sp>
        <p:nvSpPr>
          <p:cNvPr id="337" name="Google Shape;33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350" name="Google Shape;35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b1391d25b7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2b1391d25b7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66" name="Google Shape;366;g2b1391d25b7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Berkeley is located in northern California in the San Francisco Bay Area, which is an urban metropolis surrounded by water and nature known for being a global hub of innovation, culture, and recreation.</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Berkeley campus is centrally located in the heart of downtown Berkeley within walking distance of shops, cafes, and restaurants, as well as scenic hiking trails. Our campus features an art museum and cinema, a lush botanical garden, an amphitheater, and numerous academic, cultural, and social events.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Public transportation is accessible throughout the Bay Area, and you can hop on the subway in Berkeley and be in downtown San Francisco in just about 20 minutes. Once there, you can wander through the charming and culturally diverse neighborhoods, attend street fairs and music festivals, and enjoy museums, shopping, restaurants, and nightlife.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Berkeley is also in close proximity to Silicon Valley, the epicenter for advances in technology and product development. As well as countless other popular destinations, including the Yosemite national park, Lake Tahoe, beautiful wine country in Napa Valley and Sonoma, redwood forests, mountains, and beaches.  You could even take a short flight to Los Angeles, Las Vegas, or other parts of the United States.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While your main focus as a visiting student will be your studies, we also encourage you to explore your surroundings and take full advantage of your study abroad experience in such an incredible location. </a:t>
            </a:r>
            <a:endParaRPr/>
          </a:p>
          <a:p>
            <a:pPr indent="0" lvl="0" marL="0" rtl="0" algn="l">
              <a:lnSpc>
                <a:spcPct val="115000"/>
              </a:lnSpc>
              <a:spcBef>
                <a:spcPts val="0"/>
              </a:spcBef>
              <a:spcAft>
                <a:spcPts val="0"/>
              </a:spcAft>
              <a:buSzPts val="1100"/>
              <a:buNone/>
            </a:pPr>
            <a:r>
              <a:t/>
            </a:r>
            <a:endParaRPr/>
          </a:p>
        </p:txBody>
      </p:sp>
      <p:sp>
        <p:nvSpPr>
          <p:cNvPr id="104" name="Google Shape;10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Let’s watch a short video to </a:t>
            </a:r>
            <a:r>
              <a:rPr lang="en-US" sz="1100">
                <a:latin typeface="Arial"/>
                <a:ea typeface="Arial"/>
                <a:cs typeface="Arial"/>
                <a:sym typeface="Arial"/>
              </a:rPr>
              <a:t>familiarize</a:t>
            </a:r>
            <a:r>
              <a:rPr lang="en-US" sz="1100">
                <a:latin typeface="Arial"/>
                <a:ea typeface="Arial"/>
                <a:cs typeface="Arial"/>
                <a:sym typeface="Arial"/>
              </a:rPr>
              <a:t> you with our dynamic </a:t>
            </a:r>
            <a:r>
              <a:rPr lang="en-US" sz="1100">
                <a:latin typeface="Arial"/>
                <a:ea typeface="Arial"/>
                <a:cs typeface="Arial"/>
                <a:sym typeface="Arial"/>
              </a:rPr>
              <a:t>university</a:t>
            </a:r>
            <a:r>
              <a:rPr lang="en-US" sz="1100">
                <a:latin typeface="Arial"/>
                <a:ea typeface="Arial"/>
                <a:cs typeface="Arial"/>
                <a:sym typeface="Arial"/>
              </a:rPr>
              <a:t>: </a:t>
            </a:r>
            <a:r>
              <a:rPr lang="en-US" sz="1100" u="sng">
                <a:solidFill>
                  <a:srgbClr val="1155CC"/>
                </a:solidFill>
                <a:latin typeface="Arial"/>
                <a:ea typeface="Arial"/>
                <a:cs typeface="Arial"/>
                <a:sym typeface="Arial"/>
                <a:hlinkClick r:id="rId2">
                  <a:extLst>
                    <a:ext uri="{A12FA001-AC4F-418D-AE19-62706E023703}">
                      <ahyp:hlinkClr val="tx"/>
                    </a:ext>
                  </a:extLst>
                </a:hlinkClick>
              </a:rPr>
              <a:t>That’s Berkeley Video</a:t>
            </a:r>
            <a:endParaRPr/>
          </a:p>
          <a:p>
            <a:pPr indent="0" lvl="0" marL="0" rtl="0" algn="l">
              <a:spcBef>
                <a:spcPts val="0"/>
              </a:spcBef>
              <a:spcAft>
                <a:spcPts val="0"/>
              </a:spcAft>
              <a:buNone/>
            </a:pPr>
            <a:r>
              <a:t/>
            </a:r>
            <a:endParaRPr/>
          </a:p>
        </p:txBody>
      </p:sp>
      <p:sp>
        <p:nvSpPr>
          <p:cNvPr id="198" name="Google Shape;19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abc36bc13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abc36bc13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Let’s watch a video from a visiting summer sessions student, Darren Chan Yu Hao, from Singapore University of Technology and Design, who recorded his time in Berkeley.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i="1" lang="en-US"/>
              <a:t>Play video 0 - 1:34/1:35 (when first song ends): </a:t>
            </a:r>
            <a:r>
              <a:rPr lang="en-US"/>
              <a:t>https://drive.google.com/file/d/1g93Bf7g2ph3ckjXxVW_g2BioYu74gS-3/view?usp=drive_link</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t/>
            </a:r>
            <a:endParaRPr/>
          </a:p>
        </p:txBody>
      </p:sp>
      <p:sp>
        <p:nvSpPr>
          <p:cNvPr id="213" name="Google Shape;213;g2abc36bc13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Let’s watch a video from a visiting summer sessions student, Darren Chan Yu Hao, from Singapore University of Technology and Design, who recorded his time in Berkeley.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i="1" lang="en-US"/>
              <a:t>Play video 0 - 1:34/1:35 (when first song ends): </a:t>
            </a:r>
            <a:r>
              <a:rPr lang="en-US"/>
              <a:t>https://drive.google.com/file/d/1g93Bf7g2ph3ckjXxVW_g2BioYu74gS-3/view?usp=drive_link</a:t>
            </a:r>
            <a:endParaRPr/>
          </a:p>
        </p:txBody>
      </p:sp>
      <p:sp>
        <p:nvSpPr>
          <p:cNvPr id="221" name="Google Shape;22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422e109d9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2422e109d93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SzPts val="1100"/>
              <a:buNone/>
            </a:pPr>
            <a:r>
              <a:t/>
            </a:r>
            <a:endParaRPr/>
          </a:p>
        </p:txBody>
      </p:sp>
      <p:sp>
        <p:nvSpPr>
          <p:cNvPr id="242" name="Google Shape;242;g2422e109d93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Let’s hear from </a:t>
            </a:r>
            <a:r>
              <a:rPr lang="en-US"/>
              <a:t>Sofie, an international visiting student from the Czech Republic who attended Summer Sessions and enjoyed her experience so much that she extended her time at Berkeley through the fall and spring semesters by joining another visiting student program.</a:t>
            </a:r>
            <a:endParaRPr i="1"/>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Video: </a:t>
            </a:r>
            <a:r>
              <a:rPr lang="en-US" u="sng">
                <a:solidFill>
                  <a:schemeClr val="hlink"/>
                </a:solidFill>
                <a:hlinkClick r:id="rId2"/>
              </a:rPr>
              <a:t>https://www.youtube.com/watch?v=XxKFxMjHv6Y</a:t>
            </a:r>
            <a:r>
              <a:rPr lang="en-US"/>
              <a:t> </a:t>
            </a:r>
            <a:endParaRPr/>
          </a:p>
          <a:p>
            <a:pPr indent="0" lvl="0" marL="0" rtl="0" algn="l">
              <a:spcBef>
                <a:spcPts val="0"/>
              </a:spcBef>
              <a:spcAft>
                <a:spcPts val="0"/>
              </a:spcAft>
              <a:buNone/>
            </a:pPr>
            <a:r>
              <a:t/>
            </a:r>
            <a:endParaRPr/>
          </a:p>
        </p:txBody>
      </p:sp>
      <p:sp>
        <p:nvSpPr>
          <p:cNvPr id="251" name="Google Shape;25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p:txBody>
      </p:sp>
      <p:sp>
        <p:nvSpPr>
          <p:cNvPr id="262" name="Google Shape;2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br>
              <a:rPr lang="en-US"/>
            </a:br>
            <a:endParaRPr/>
          </a:p>
        </p:txBody>
      </p:sp>
      <p:sp>
        <p:nvSpPr>
          <p:cNvPr id="279" name="Google Shape;27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003262"/>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rgbClr val="003262"/>
              </a:buClr>
              <a:buSzPts val="2400"/>
              <a:buNone/>
              <a:defRPr sz="2400"/>
            </a:lvl1pPr>
            <a:lvl2pPr lvl="1" algn="ctr">
              <a:lnSpc>
                <a:spcPct val="90000"/>
              </a:lnSpc>
              <a:spcBef>
                <a:spcPts val="500"/>
              </a:spcBef>
              <a:spcAft>
                <a:spcPts val="0"/>
              </a:spcAft>
              <a:buClr>
                <a:srgbClr val="003262"/>
              </a:buClr>
              <a:buSzPts val="2000"/>
              <a:buNone/>
              <a:defRPr sz="2000"/>
            </a:lvl2pPr>
            <a:lvl3pPr lvl="2" algn="ctr">
              <a:lnSpc>
                <a:spcPct val="90000"/>
              </a:lnSpc>
              <a:spcBef>
                <a:spcPts val="500"/>
              </a:spcBef>
              <a:spcAft>
                <a:spcPts val="0"/>
              </a:spcAft>
              <a:buClr>
                <a:srgbClr val="003262"/>
              </a:buClr>
              <a:buSzPts val="1800"/>
              <a:buNone/>
              <a:defRPr sz="1800"/>
            </a:lvl3pPr>
            <a:lvl4pPr lvl="3" algn="ctr">
              <a:lnSpc>
                <a:spcPct val="90000"/>
              </a:lnSpc>
              <a:spcBef>
                <a:spcPts val="500"/>
              </a:spcBef>
              <a:spcAft>
                <a:spcPts val="0"/>
              </a:spcAft>
              <a:buClr>
                <a:srgbClr val="003262"/>
              </a:buClr>
              <a:buSzPts val="1600"/>
              <a:buNone/>
              <a:defRPr sz="1600"/>
            </a:lvl4pPr>
            <a:lvl5pPr lvl="4" algn="ctr">
              <a:lnSpc>
                <a:spcPct val="90000"/>
              </a:lnSpc>
              <a:spcBef>
                <a:spcPts val="500"/>
              </a:spcBef>
              <a:spcAft>
                <a:spcPts val="0"/>
              </a:spcAft>
              <a:buClr>
                <a:srgbClr val="00326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3262"/>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3262"/>
              </a:buClr>
              <a:buSzPts val="3200"/>
              <a:buFont typeface="Arial"/>
              <a:buNone/>
              <a:defRPr b="0" i="0" sz="3200" u="none" cap="none" strike="noStrike">
                <a:solidFill>
                  <a:srgbClr val="003262"/>
                </a:solidFill>
                <a:latin typeface="Arial"/>
                <a:ea typeface="Arial"/>
                <a:cs typeface="Arial"/>
                <a:sym typeface="Arial"/>
              </a:defRPr>
            </a:lvl1pPr>
            <a:lvl2pPr lvl="1" marR="0" rtl="0" algn="l">
              <a:lnSpc>
                <a:spcPct val="90000"/>
              </a:lnSpc>
              <a:spcBef>
                <a:spcPts val="500"/>
              </a:spcBef>
              <a:spcAft>
                <a:spcPts val="0"/>
              </a:spcAft>
              <a:buClr>
                <a:srgbClr val="003262"/>
              </a:buClr>
              <a:buSzPts val="2800"/>
              <a:buFont typeface="Arial"/>
              <a:buNone/>
              <a:defRPr b="0" i="0" sz="2800" u="none" cap="none" strike="noStrike">
                <a:solidFill>
                  <a:srgbClr val="003262"/>
                </a:solidFill>
                <a:latin typeface="Arial"/>
                <a:ea typeface="Arial"/>
                <a:cs typeface="Arial"/>
                <a:sym typeface="Arial"/>
              </a:defRPr>
            </a:lvl2pPr>
            <a:lvl3pPr lvl="2" marR="0" rtl="0" algn="l">
              <a:lnSpc>
                <a:spcPct val="90000"/>
              </a:lnSpc>
              <a:spcBef>
                <a:spcPts val="500"/>
              </a:spcBef>
              <a:spcAft>
                <a:spcPts val="0"/>
              </a:spcAft>
              <a:buClr>
                <a:srgbClr val="003262"/>
              </a:buClr>
              <a:buSzPts val="2400"/>
              <a:buFont typeface="Arial"/>
              <a:buNone/>
              <a:defRPr b="0" i="0" sz="2400" u="none" cap="none" strike="noStrike">
                <a:solidFill>
                  <a:srgbClr val="003262"/>
                </a:solidFill>
                <a:latin typeface="Arial"/>
                <a:ea typeface="Arial"/>
                <a:cs typeface="Arial"/>
                <a:sym typeface="Arial"/>
              </a:defRPr>
            </a:lvl3pPr>
            <a:lvl4pPr lvl="3" marR="0" rtl="0" algn="l">
              <a:lnSpc>
                <a:spcPct val="90000"/>
              </a:lnSpc>
              <a:spcBef>
                <a:spcPts val="500"/>
              </a:spcBef>
              <a:spcAft>
                <a:spcPts val="0"/>
              </a:spcAft>
              <a:buClr>
                <a:srgbClr val="003262"/>
              </a:buClr>
              <a:buSzPts val="2000"/>
              <a:buFont typeface="Arial"/>
              <a:buNone/>
              <a:defRPr b="0" i="0" sz="2000" u="none" cap="none" strike="noStrike">
                <a:solidFill>
                  <a:srgbClr val="003262"/>
                </a:solidFill>
                <a:latin typeface="Arial"/>
                <a:ea typeface="Arial"/>
                <a:cs typeface="Arial"/>
                <a:sym typeface="Arial"/>
              </a:defRPr>
            </a:lvl4pPr>
            <a:lvl5pPr lvl="4" marR="0" rtl="0" algn="l">
              <a:lnSpc>
                <a:spcPct val="90000"/>
              </a:lnSpc>
              <a:spcBef>
                <a:spcPts val="500"/>
              </a:spcBef>
              <a:spcAft>
                <a:spcPts val="0"/>
              </a:spcAft>
              <a:buClr>
                <a:srgbClr val="003262"/>
              </a:buClr>
              <a:buSzPts val="2000"/>
              <a:buFont typeface="Arial"/>
              <a:buNone/>
              <a:defRPr b="0" i="0" sz="2000" u="none" cap="none" strike="noStrike">
                <a:solidFill>
                  <a:srgbClr val="003262"/>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4" name="Google Shape;7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03262"/>
              </a:buClr>
              <a:buSzPts val="1600"/>
              <a:buNone/>
              <a:defRPr sz="1600"/>
            </a:lvl1pPr>
            <a:lvl2pPr indent="-228600" lvl="1" marL="914400" algn="l">
              <a:lnSpc>
                <a:spcPct val="90000"/>
              </a:lnSpc>
              <a:spcBef>
                <a:spcPts val="500"/>
              </a:spcBef>
              <a:spcAft>
                <a:spcPts val="0"/>
              </a:spcAft>
              <a:buClr>
                <a:srgbClr val="003262"/>
              </a:buClr>
              <a:buSzPts val="1400"/>
              <a:buNone/>
              <a:defRPr sz="1400"/>
            </a:lvl2pPr>
            <a:lvl3pPr indent="-228600" lvl="2" marL="1371600" algn="l">
              <a:lnSpc>
                <a:spcPct val="90000"/>
              </a:lnSpc>
              <a:spcBef>
                <a:spcPts val="500"/>
              </a:spcBef>
              <a:spcAft>
                <a:spcPts val="0"/>
              </a:spcAft>
              <a:buClr>
                <a:srgbClr val="003262"/>
              </a:buClr>
              <a:buSzPts val="1200"/>
              <a:buNone/>
              <a:defRPr sz="1200"/>
            </a:lvl3pPr>
            <a:lvl4pPr indent="-228600" lvl="3" marL="1828800" algn="l">
              <a:lnSpc>
                <a:spcPct val="90000"/>
              </a:lnSpc>
              <a:spcBef>
                <a:spcPts val="500"/>
              </a:spcBef>
              <a:spcAft>
                <a:spcPts val="0"/>
              </a:spcAft>
              <a:buClr>
                <a:srgbClr val="003262"/>
              </a:buClr>
              <a:buSzPts val="1000"/>
              <a:buNone/>
              <a:defRPr sz="1000"/>
            </a:lvl4pPr>
            <a:lvl5pPr indent="-228600" lvl="4" marL="2286000" algn="l">
              <a:lnSpc>
                <a:spcPct val="90000"/>
              </a:lnSpc>
              <a:spcBef>
                <a:spcPts val="500"/>
              </a:spcBef>
              <a:spcAft>
                <a:spcPts val="0"/>
              </a:spcAft>
              <a:buClr>
                <a:srgbClr val="00326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26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003262"/>
              </a:buClr>
              <a:buSzPts val="1800"/>
              <a:buChar char="•"/>
              <a:defRPr/>
            </a:lvl1pPr>
            <a:lvl2pPr indent="-342900" lvl="1" marL="914400" algn="l">
              <a:lnSpc>
                <a:spcPct val="90000"/>
              </a:lnSpc>
              <a:spcBef>
                <a:spcPts val="500"/>
              </a:spcBef>
              <a:spcAft>
                <a:spcPts val="0"/>
              </a:spcAft>
              <a:buClr>
                <a:srgbClr val="003262"/>
              </a:buClr>
              <a:buSzPts val="1800"/>
              <a:buChar char="•"/>
              <a:defRPr/>
            </a:lvl2pPr>
            <a:lvl3pPr indent="-342900" lvl="2" marL="1371600" algn="l">
              <a:lnSpc>
                <a:spcPct val="90000"/>
              </a:lnSpc>
              <a:spcBef>
                <a:spcPts val="500"/>
              </a:spcBef>
              <a:spcAft>
                <a:spcPts val="0"/>
              </a:spcAft>
              <a:buClr>
                <a:srgbClr val="003262"/>
              </a:buClr>
              <a:buSzPts val="1800"/>
              <a:buChar char="•"/>
              <a:defRPr/>
            </a:lvl3pPr>
            <a:lvl4pPr indent="-342900" lvl="3" marL="1828800" algn="l">
              <a:lnSpc>
                <a:spcPct val="90000"/>
              </a:lnSpc>
              <a:spcBef>
                <a:spcPts val="500"/>
              </a:spcBef>
              <a:spcAft>
                <a:spcPts val="0"/>
              </a:spcAft>
              <a:buClr>
                <a:srgbClr val="003262"/>
              </a:buClr>
              <a:buSzPts val="1800"/>
              <a:buChar char="•"/>
              <a:defRPr/>
            </a:lvl4pPr>
            <a:lvl5pPr indent="-342900" lvl="4" marL="2286000" algn="l">
              <a:lnSpc>
                <a:spcPct val="90000"/>
              </a:lnSpc>
              <a:spcBef>
                <a:spcPts val="500"/>
              </a:spcBef>
              <a:spcAft>
                <a:spcPts val="0"/>
              </a:spcAft>
              <a:buClr>
                <a:srgbClr val="00326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26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003262"/>
              </a:buClr>
              <a:buSzPts val="1800"/>
              <a:buChar char="•"/>
              <a:defRPr/>
            </a:lvl1pPr>
            <a:lvl2pPr indent="-342900" lvl="1" marL="914400" algn="l">
              <a:lnSpc>
                <a:spcPct val="90000"/>
              </a:lnSpc>
              <a:spcBef>
                <a:spcPts val="500"/>
              </a:spcBef>
              <a:spcAft>
                <a:spcPts val="0"/>
              </a:spcAft>
              <a:buClr>
                <a:srgbClr val="003262"/>
              </a:buClr>
              <a:buSzPts val="1800"/>
              <a:buChar char="•"/>
              <a:defRPr/>
            </a:lvl2pPr>
            <a:lvl3pPr indent="-342900" lvl="2" marL="1371600" algn="l">
              <a:lnSpc>
                <a:spcPct val="90000"/>
              </a:lnSpc>
              <a:spcBef>
                <a:spcPts val="500"/>
              </a:spcBef>
              <a:spcAft>
                <a:spcPts val="0"/>
              </a:spcAft>
              <a:buClr>
                <a:srgbClr val="003262"/>
              </a:buClr>
              <a:buSzPts val="1800"/>
              <a:buChar char="•"/>
              <a:defRPr/>
            </a:lvl3pPr>
            <a:lvl4pPr indent="-342900" lvl="3" marL="1828800" algn="l">
              <a:lnSpc>
                <a:spcPct val="90000"/>
              </a:lnSpc>
              <a:spcBef>
                <a:spcPts val="500"/>
              </a:spcBef>
              <a:spcAft>
                <a:spcPts val="0"/>
              </a:spcAft>
              <a:buClr>
                <a:srgbClr val="003262"/>
              </a:buClr>
              <a:buSzPts val="1800"/>
              <a:buChar char="•"/>
              <a:defRPr/>
            </a:lvl4pPr>
            <a:lvl5pPr indent="-342900" lvl="4" marL="2286000" algn="l">
              <a:lnSpc>
                <a:spcPct val="90000"/>
              </a:lnSpc>
              <a:spcBef>
                <a:spcPts val="500"/>
              </a:spcBef>
              <a:spcAft>
                <a:spcPts val="0"/>
              </a:spcAft>
              <a:buClr>
                <a:srgbClr val="00326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90" name="Shape 90"/>
        <p:cNvGrpSpPr/>
        <p:nvPr/>
      </p:nvGrpSpPr>
      <p:grpSpPr>
        <a:xfrm>
          <a:off x="0" y="0"/>
          <a:ext cx="0" cy="0"/>
          <a:chOff x="0" y="0"/>
          <a:chExt cx="0" cy="0"/>
        </a:xfrm>
      </p:grpSpPr>
      <p:sp>
        <p:nvSpPr>
          <p:cNvPr id="91" name="Google Shape;91;p14"/>
          <p:cNvSpPr txBox="1"/>
          <p:nvPr>
            <p:ph type="title"/>
          </p:nvPr>
        </p:nvSpPr>
        <p:spPr>
          <a:xfrm>
            <a:off x="493200" y="422565"/>
            <a:ext cx="10354800" cy="1150500"/>
          </a:xfrm>
          <a:prstGeom prst="rect">
            <a:avLst/>
          </a:prstGeom>
          <a:noFill/>
          <a:ln>
            <a:noFill/>
          </a:ln>
        </p:spPr>
        <p:txBody>
          <a:bodyPr anchorCtr="0" anchor="t" bIns="60925" lIns="121900" spcFirstLastPara="1" rIns="121900" wrap="square" tIns="60925">
            <a:noAutofit/>
          </a:bodyPr>
          <a:lstStyle>
            <a:lvl1pPr lvl="0" rtl="0" algn="l">
              <a:spcBef>
                <a:spcPts val="0"/>
              </a:spcBef>
              <a:spcAft>
                <a:spcPts val="0"/>
              </a:spcAft>
              <a:buClr>
                <a:srgbClr val="C28220"/>
              </a:buClr>
              <a:buSzPts val="5900"/>
              <a:buFont typeface="Georgia"/>
              <a:buNone/>
              <a:defRPr sz="59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p14"/>
          <p:cNvSpPr txBox="1"/>
          <p:nvPr>
            <p:ph idx="1" type="body"/>
          </p:nvPr>
        </p:nvSpPr>
        <p:spPr>
          <a:xfrm>
            <a:off x="592700" y="1905800"/>
            <a:ext cx="11012400" cy="2555700"/>
          </a:xfrm>
          <a:prstGeom prst="rect">
            <a:avLst/>
          </a:prstGeom>
          <a:noFill/>
          <a:ln>
            <a:noFill/>
          </a:ln>
        </p:spPr>
        <p:txBody>
          <a:bodyPr anchorCtr="0" anchor="t" bIns="60925" lIns="121900" spcFirstLastPara="1" rIns="121900" wrap="square" tIns="60925">
            <a:noAutofit/>
          </a:bodyPr>
          <a:lstStyle>
            <a:lvl1pPr indent="-381000" lvl="0" marL="457200" rtl="0" algn="l">
              <a:spcBef>
                <a:spcPts val="500"/>
              </a:spcBef>
              <a:spcAft>
                <a:spcPts val="0"/>
              </a:spcAft>
              <a:buClr>
                <a:schemeClr val="dk2"/>
              </a:buClr>
              <a:buSzPts val="2400"/>
              <a:buChar char="•"/>
              <a:defRPr>
                <a:solidFill>
                  <a:schemeClr val="dk2"/>
                </a:solidFill>
              </a:defRPr>
            </a:lvl1pPr>
            <a:lvl2pPr indent="-381000" lvl="1" marL="914400" rtl="0" algn="l">
              <a:spcBef>
                <a:spcPts val="500"/>
              </a:spcBef>
              <a:spcAft>
                <a:spcPts val="0"/>
              </a:spcAft>
              <a:buClr>
                <a:schemeClr val="dk2"/>
              </a:buClr>
              <a:buSzPts val="2400"/>
              <a:buChar char="•"/>
              <a:defRPr>
                <a:solidFill>
                  <a:schemeClr val="dk2"/>
                </a:solidFill>
              </a:defRPr>
            </a:lvl2pPr>
            <a:lvl3pPr indent="-381000" lvl="2" marL="1371600" rtl="0" algn="l">
              <a:spcBef>
                <a:spcPts val="500"/>
              </a:spcBef>
              <a:spcAft>
                <a:spcPts val="0"/>
              </a:spcAft>
              <a:buClr>
                <a:schemeClr val="dk2"/>
              </a:buClr>
              <a:buSzPts val="2400"/>
              <a:buChar char="•"/>
              <a:defRPr>
                <a:solidFill>
                  <a:schemeClr val="dk2"/>
                </a:solidFill>
              </a:defRPr>
            </a:lvl3pPr>
            <a:lvl4pPr indent="-381000" lvl="3" marL="1828800" rtl="0" algn="l">
              <a:spcBef>
                <a:spcPts val="500"/>
              </a:spcBef>
              <a:spcAft>
                <a:spcPts val="0"/>
              </a:spcAft>
              <a:buClr>
                <a:schemeClr val="dk2"/>
              </a:buClr>
              <a:buSzPts val="2400"/>
              <a:buChar char="•"/>
              <a:defRPr>
                <a:solidFill>
                  <a:schemeClr val="dk2"/>
                </a:solidFill>
              </a:defRPr>
            </a:lvl4pPr>
            <a:lvl5pPr indent="-381000" lvl="4" marL="2286000" rtl="0" algn="l">
              <a:spcBef>
                <a:spcPts val="500"/>
              </a:spcBef>
              <a:spcAft>
                <a:spcPts val="0"/>
              </a:spcAft>
              <a:buClr>
                <a:schemeClr val="dk2"/>
              </a:buClr>
              <a:buSzPts val="2400"/>
              <a:buChar char="•"/>
              <a:defRPr>
                <a:solidFill>
                  <a:schemeClr val="dk2"/>
                </a:solidFill>
              </a:defRPr>
            </a:lvl5pPr>
            <a:lvl6pPr indent="-381000" lvl="5" marL="2743200" rtl="0" algn="l">
              <a:spcBef>
                <a:spcPts val="500"/>
              </a:spcBef>
              <a:spcAft>
                <a:spcPts val="0"/>
              </a:spcAft>
              <a:buClr>
                <a:schemeClr val="dk2"/>
              </a:buClr>
              <a:buSzPts val="2400"/>
              <a:buChar char="•"/>
              <a:defRPr>
                <a:solidFill>
                  <a:schemeClr val="dk2"/>
                </a:solidFill>
              </a:defRPr>
            </a:lvl6pPr>
            <a:lvl7pPr indent="-381000" lvl="6" marL="3200400" rtl="0" algn="l">
              <a:spcBef>
                <a:spcPts val="500"/>
              </a:spcBef>
              <a:spcAft>
                <a:spcPts val="0"/>
              </a:spcAft>
              <a:buClr>
                <a:schemeClr val="dk2"/>
              </a:buClr>
              <a:buSzPts val="2400"/>
              <a:buChar char="•"/>
              <a:defRPr>
                <a:solidFill>
                  <a:schemeClr val="dk2"/>
                </a:solidFill>
              </a:defRPr>
            </a:lvl7pPr>
            <a:lvl8pPr indent="-381000" lvl="7" marL="3657600" rtl="0" algn="l">
              <a:spcBef>
                <a:spcPts val="500"/>
              </a:spcBef>
              <a:spcAft>
                <a:spcPts val="0"/>
              </a:spcAft>
              <a:buClr>
                <a:schemeClr val="dk2"/>
              </a:buClr>
              <a:buSzPts val="2400"/>
              <a:buChar char="•"/>
              <a:defRPr>
                <a:solidFill>
                  <a:schemeClr val="dk2"/>
                </a:solidFill>
              </a:defRPr>
            </a:lvl8pPr>
            <a:lvl9pPr indent="-381000" lvl="8" marL="4114800" rtl="0" algn="l">
              <a:spcBef>
                <a:spcPts val="500"/>
              </a:spcBef>
              <a:spcAft>
                <a:spcPts val="0"/>
              </a:spcAft>
              <a:buClr>
                <a:schemeClr val="dk2"/>
              </a:buClr>
              <a:buSzPts val="2400"/>
              <a:buChar char="•"/>
              <a:defRPr>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262"/>
              </a:buClr>
              <a:buSzPts val="4800"/>
              <a:buFont typeface="Arial Black"/>
              <a:buNone/>
              <a:defRPr b="1" i="0" sz="480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003262"/>
              </a:buClr>
              <a:buSzPts val="1800"/>
              <a:buChar char="•"/>
              <a:defRPr/>
            </a:lvl1pPr>
            <a:lvl2pPr indent="-342900" lvl="1" marL="914400" algn="l">
              <a:lnSpc>
                <a:spcPct val="90000"/>
              </a:lnSpc>
              <a:spcBef>
                <a:spcPts val="500"/>
              </a:spcBef>
              <a:spcAft>
                <a:spcPts val="0"/>
              </a:spcAft>
              <a:buClr>
                <a:srgbClr val="003262"/>
              </a:buClr>
              <a:buSzPts val="1800"/>
              <a:buChar char="•"/>
              <a:defRPr/>
            </a:lvl2pPr>
            <a:lvl3pPr indent="-342900" lvl="2" marL="1371600" algn="l">
              <a:lnSpc>
                <a:spcPct val="90000"/>
              </a:lnSpc>
              <a:spcBef>
                <a:spcPts val="500"/>
              </a:spcBef>
              <a:spcAft>
                <a:spcPts val="0"/>
              </a:spcAft>
              <a:buClr>
                <a:srgbClr val="003262"/>
              </a:buClr>
              <a:buSzPts val="1800"/>
              <a:buChar char="•"/>
              <a:defRPr/>
            </a:lvl3pPr>
            <a:lvl4pPr indent="-342900" lvl="3" marL="1828800" algn="l">
              <a:lnSpc>
                <a:spcPct val="90000"/>
              </a:lnSpc>
              <a:spcBef>
                <a:spcPts val="500"/>
              </a:spcBef>
              <a:spcAft>
                <a:spcPts val="0"/>
              </a:spcAft>
              <a:buClr>
                <a:srgbClr val="003262"/>
              </a:buClr>
              <a:buSzPts val="1800"/>
              <a:buChar char="•"/>
              <a:defRPr/>
            </a:lvl4pPr>
            <a:lvl5pPr indent="-342900" lvl="4" marL="2286000" algn="l">
              <a:lnSpc>
                <a:spcPct val="90000"/>
              </a:lnSpc>
              <a:spcBef>
                <a:spcPts val="500"/>
              </a:spcBef>
              <a:spcAft>
                <a:spcPts val="0"/>
              </a:spcAft>
              <a:buClr>
                <a:srgbClr val="00326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7" name="Shape 27"/>
        <p:cNvGrpSpPr/>
        <p:nvPr/>
      </p:nvGrpSpPr>
      <p:grpSpPr>
        <a:xfrm>
          <a:off x="0" y="0"/>
          <a:ext cx="0" cy="0"/>
          <a:chOff x="0" y="0"/>
          <a:chExt cx="0" cy="0"/>
        </a:xfrm>
      </p:grpSpPr>
      <p:sp>
        <p:nvSpPr>
          <p:cNvPr id="28" name="Google Shape;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26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003262"/>
              </a:buClr>
              <a:buSzPts val="1800"/>
              <a:buChar char="•"/>
              <a:defRPr/>
            </a:lvl1pPr>
            <a:lvl2pPr indent="-342900" lvl="1" marL="914400" algn="l">
              <a:lnSpc>
                <a:spcPct val="90000"/>
              </a:lnSpc>
              <a:spcBef>
                <a:spcPts val="500"/>
              </a:spcBef>
              <a:spcAft>
                <a:spcPts val="0"/>
              </a:spcAft>
              <a:buClr>
                <a:srgbClr val="003262"/>
              </a:buClr>
              <a:buSzPts val="1800"/>
              <a:buChar char="•"/>
              <a:defRPr/>
            </a:lvl2pPr>
            <a:lvl3pPr indent="-342900" lvl="2" marL="1371600" algn="l">
              <a:lnSpc>
                <a:spcPct val="90000"/>
              </a:lnSpc>
              <a:spcBef>
                <a:spcPts val="500"/>
              </a:spcBef>
              <a:spcAft>
                <a:spcPts val="0"/>
              </a:spcAft>
              <a:buClr>
                <a:srgbClr val="003262"/>
              </a:buClr>
              <a:buSzPts val="1800"/>
              <a:buChar char="•"/>
              <a:defRPr/>
            </a:lvl3pPr>
            <a:lvl4pPr indent="-342900" lvl="3" marL="1828800" algn="l">
              <a:lnSpc>
                <a:spcPct val="90000"/>
              </a:lnSpc>
              <a:spcBef>
                <a:spcPts val="500"/>
              </a:spcBef>
              <a:spcAft>
                <a:spcPts val="0"/>
              </a:spcAft>
              <a:buClr>
                <a:srgbClr val="003262"/>
              </a:buClr>
              <a:buSzPts val="1800"/>
              <a:buChar char="•"/>
              <a:defRPr/>
            </a:lvl4pPr>
            <a:lvl5pPr indent="-342900" lvl="4" marL="2286000" algn="l">
              <a:lnSpc>
                <a:spcPct val="90000"/>
              </a:lnSpc>
              <a:spcBef>
                <a:spcPts val="500"/>
              </a:spcBef>
              <a:spcAft>
                <a:spcPts val="0"/>
              </a:spcAft>
              <a:buClr>
                <a:srgbClr val="00326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3262"/>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26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003262"/>
              </a:buClr>
              <a:buSzPts val="1800"/>
              <a:buChar char="•"/>
              <a:defRPr/>
            </a:lvl1pPr>
            <a:lvl2pPr indent="-342900" lvl="1" marL="914400" algn="l">
              <a:lnSpc>
                <a:spcPct val="90000"/>
              </a:lnSpc>
              <a:spcBef>
                <a:spcPts val="500"/>
              </a:spcBef>
              <a:spcAft>
                <a:spcPts val="0"/>
              </a:spcAft>
              <a:buClr>
                <a:srgbClr val="003262"/>
              </a:buClr>
              <a:buSzPts val="1800"/>
              <a:buChar char="•"/>
              <a:defRPr/>
            </a:lvl2pPr>
            <a:lvl3pPr indent="-342900" lvl="2" marL="1371600" algn="l">
              <a:lnSpc>
                <a:spcPct val="90000"/>
              </a:lnSpc>
              <a:spcBef>
                <a:spcPts val="500"/>
              </a:spcBef>
              <a:spcAft>
                <a:spcPts val="0"/>
              </a:spcAft>
              <a:buClr>
                <a:srgbClr val="003262"/>
              </a:buClr>
              <a:buSzPts val="1800"/>
              <a:buChar char="•"/>
              <a:defRPr/>
            </a:lvl3pPr>
            <a:lvl4pPr indent="-342900" lvl="3" marL="1828800" algn="l">
              <a:lnSpc>
                <a:spcPct val="90000"/>
              </a:lnSpc>
              <a:spcBef>
                <a:spcPts val="500"/>
              </a:spcBef>
              <a:spcAft>
                <a:spcPts val="0"/>
              </a:spcAft>
              <a:buClr>
                <a:srgbClr val="003262"/>
              </a:buClr>
              <a:buSzPts val="1800"/>
              <a:buChar char="•"/>
              <a:defRPr/>
            </a:lvl4pPr>
            <a:lvl5pPr indent="-342900" lvl="4" marL="2286000" algn="l">
              <a:lnSpc>
                <a:spcPct val="90000"/>
              </a:lnSpc>
              <a:spcBef>
                <a:spcPts val="500"/>
              </a:spcBef>
              <a:spcAft>
                <a:spcPts val="0"/>
              </a:spcAft>
              <a:buClr>
                <a:srgbClr val="00326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003262"/>
              </a:buClr>
              <a:buSzPts val="1800"/>
              <a:buChar char="•"/>
              <a:defRPr/>
            </a:lvl1pPr>
            <a:lvl2pPr indent="-342900" lvl="1" marL="914400" algn="l">
              <a:lnSpc>
                <a:spcPct val="90000"/>
              </a:lnSpc>
              <a:spcBef>
                <a:spcPts val="500"/>
              </a:spcBef>
              <a:spcAft>
                <a:spcPts val="0"/>
              </a:spcAft>
              <a:buClr>
                <a:srgbClr val="003262"/>
              </a:buClr>
              <a:buSzPts val="1800"/>
              <a:buChar char="•"/>
              <a:defRPr/>
            </a:lvl2pPr>
            <a:lvl3pPr indent="-342900" lvl="2" marL="1371600" algn="l">
              <a:lnSpc>
                <a:spcPct val="90000"/>
              </a:lnSpc>
              <a:spcBef>
                <a:spcPts val="500"/>
              </a:spcBef>
              <a:spcAft>
                <a:spcPts val="0"/>
              </a:spcAft>
              <a:buClr>
                <a:srgbClr val="003262"/>
              </a:buClr>
              <a:buSzPts val="1800"/>
              <a:buChar char="•"/>
              <a:defRPr/>
            </a:lvl3pPr>
            <a:lvl4pPr indent="-342900" lvl="3" marL="1828800" algn="l">
              <a:lnSpc>
                <a:spcPct val="90000"/>
              </a:lnSpc>
              <a:spcBef>
                <a:spcPts val="500"/>
              </a:spcBef>
              <a:spcAft>
                <a:spcPts val="0"/>
              </a:spcAft>
              <a:buClr>
                <a:srgbClr val="003262"/>
              </a:buClr>
              <a:buSzPts val="1800"/>
              <a:buChar char="•"/>
              <a:defRPr/>
            </a:lvl4pPr>
            <a:lvl5pPr indent="-342900" lvl="4" marL="2286000" algn="l">
              <a:lnSpc>
                <a:spcPct val="90000"/>
              </a:lnSpc>
              <a:spcBef>
                <a:spcPts val="500"/>
              </a:spcBef>
              <a:spcAft>
                <a:spcPts val="0"/>
              </a:spcAft>
              <a:buClr>
                <a:srgbClr val="00326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26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003262"/>
              </a:buClr>
              <a:buSzPts val="2400"/>
              <a:buNone/>
              <a:defRPr b="1" sz="2400"/>
            </a:lvl1pPr>
            <a:lvl2pPr indent="-228600" lvl="1" marL="914400" algn="l">
              <a:lnSpc>
                <a:spcPct val="90000"/>
              </a:lnSpc>
              <a:spcBef>
                <a:spcPts val="500"/>
              </a:spcBef>
              <a:spcAft>
                <a:spcPts val="0"/>
              </a:spcAft>
              <a:buClr>
                <a:srgbClr val="003262"/>
              </a:buClr>
              <a:buSzPts val="2000"/>
              <a:buNone/>
              <a:defRPr b="1" sz="2000"/>
            </a:lvl2pPr>
            <a:lvl3pPr indent="-228600" lvl="2" marL="1371600" algn="l">
              <a:lnSpc>
                <a:spcPct val="90000"/>
              </a:lnSpc>
              <a:spcBef>
                <a:spcPts val="500"/>
              </a:spcBef>
              <a:spcAft>
                <a:spcPts val="0"/>
              </a:spcAft>
              <a:buClr>
                <a:srgbClr val="003262"/>
              </a:buClr>
              <a:buSzPts val="1800"/>
              <a:buNone/>
              <a:defRPr b="1" sz="1800"/>
            </a:lvl3pPr>
            <a:lvl4pPr indent="-228600" lvl="3" marL="1828800" algn="l">
              <a:lnSpc>
                <a:spcPct val="90000"/>
              </a:lnSpc>
              <a:spcBef>
                <a:spcPts val="500"/>
              </a:spcBef>
              <a:spcAft>
                <a:spcPts val="0"/>
              </a:spcAft>
              <a:buClr>
                <a:srgbClr val="003262"/>
              </a:buClr>
              <a:buSzPts val="1600"/>
              <a:buNone/>
              <a:defRPr b="1" sz="1600"/>
            </a:lvl4pPr>
            <a:lvl5pPr indent="-228600" lvl="4" marL="2286000" algn="l">
              <a:lnSpc>
                <a:spcPct val="90000"/>
              </a:lnSpc>
              <a:spcBef>
                <a:spcPts val="500"/>
              </a:spcBef>
              <a:spcAft>
                <a:spcPts val="0"/>
              </a:spcAft>
              <a:buClr>
                <a:srgbClr val="00326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003262"/>
              </a:buClr>
              <a:buSzPts val="1800"/>
              <a:buChar char="•"/>
              <a:defRPr/>
            </a:lvl1pPr>
            <a:lvl2pPr indent="-342900" lvl="1" marL="914400" algn="l">
              <a:lnSpc>
                <a:spcPct val="90000"/>
              </a:lnSpc>
              <a:spcBef>
                <a:spcPts val="500"/>
              </a:spcBef>
              <a:spcAft>
                <a:spcPts val="0"/>
              </a:spcAft>
              <a:buClr>
                <a:srgbClr val="003262"/>
              </a:buClr>
              <a:buSzPts val="1800"/>
              <a:buChar char="•"/>
              <a:defRPr/>
            </a:lvl2pPr>
            <a:lvl3pPr indent="-342900" lvl="2" marL="1371600" algn="l">
              <a:lnSpc>
                <a:spcPct val="90000"/>
              </a:lnSpc>
              <a:spcBef>
                <a:spcPts val="500"/>
              </a:spcBef>
              <a:spcAft>
                <a:spcPts val="0"/>
              </a:spcAft>
              <a:buClr>
                <a:srgbClr val="003262"/>
              </a:buClr>
              <a:buSzPts val="1800"/>
              <a:buChar char="•"/>
              <a:defRPr/>
            </a:lvl3pPr>
            <a:lvl4pPr indent="-342900" lvl="3" marL="1828800" algn="l">
              <a:lnSpc>
                <a:spcPct val="90000"/>
              </a:lnSpc>
              <a:spcBef>
                <a:spcPts val="500"/>
              </a:spcBef>
              <a:spcAft>
                <a:spcPts val="0"/>
              </a:spcAft>
              <a:buClr>
                <a:srgbClr val="003262"/>
              </a:buClr>
              <a:buSzPts val="1800"/>
              <a:buChar char="•"/>
              <a:defRPr/>
            </a:lvl4pPr>
            <a:lvl5pPr indent="-342900" lvl="4" marL="2286000" algn="l">
              <a:lnSpc>
                <a:spcPct val="90000"/>
              </a:lnSpc>
              <a:spcBef>
                <a:spcPts val="500"/>
              </a:spcBef>
              <a:spcAft>
                <a:spcPts val="0"/>
              </a:spcAft>
              <a:buClr>
                <a:srgbClr val="00326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003262"/>
              </a:buClr>
              <a:buSzPts val="2400"/>
              <a:buNone/>
              <a:defRPr b="1" sz="2400"/>
            </a:lvl1pPr>
            <a:lvl2pPr indent="-228600" lvl="1" marL="914400" algn="l">
              <a:lnSpc>
                <a:spcPct val="90000"/>
              </a:lnSpc>
              <a:spcBef>
                <a:spcPts val="500"/>
              </a:spcBef>
              <a:spcAft>
                <a:spcPts val="0"/>
              </a:spcAft>
              <a:buClr>
                <a:srgbClr val="003262"/>
              </a:buClr>
              <a:buSzPts val="2000"/>
              <a:buNone/>
              <a:defRPr b="1" sz="2000"/>
            </a:lvl2pPr>
            <a:lvl3pPr indent="-228600" lvl="2" marL="1371600" algn="l">
              <a:lnSpc>
                <a:spcPct val="90000"/>
              </a:lnSpc>
              <a:spcBef>
                <a:spcPts val="500"/>
              </a:spcBef>
              <a:spcAft>
                <a:spcPts val="0"/>
              </a:spcAft>
              <a:buClr>
                <a:srgbClr val="003262"/>
              </a:buClr>
              <a:buSzPts val="1800"/>
              <a:buNone/>
              <a:defRPr b="1" sz="1800"/>
            </a:lvl3pPr>
            <a:lvl4pPr indent="-228600" lvl="3" marL="1828800" algn="l">
              <a:lnSpc>
                <a:spcPct val="90000"/>
              </a:lnSpc>
              <a:spcBef>
                <a:spcPts val="500"/>
              </a:spcBef>
              <a:spcAft>
                <a:spcPts val="0"/>
              </a:spcAft>
              <a:buClr>
                <a:srgbClr val="003262"/>
              </a:buClr>
              <a:buSzPts val="1600"/>
              <a:buNone/>
              <a:defRPr b="1" sz="1600"/>
            </a:lvl4pPr>
            <a:lvl5pPr indent="-228600" lvl="4" marL="2286000" algn="l">
              <a:lnSpc>
                <a:spcPct val="90000"/>
              </a:lnSpc>
              <a:spcBef>
                <a:spcPts val="500"/>
              </a:spcBef>
              <a:spcAft>
                <a:spcPts val="0"/>
              </a:spcAft>
              <a:buClr>
                <a:srgbClr val="00326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003262"/>
              </a:buClr>
              <a:buSzPts val="1800"/>
              <a:buChar char="•"/>
              <a:defRPr/>
            </a:lvl1pPr>
            <a:lvl2pPr indent="-342900" lvl="1" marL="914400" algn="l">
              <a:lnSpc>
                <a:spcPct val="90000"/>
              </a:lnSpc>
              <a:spcBef>
                <a:spcPts val="500"/>
              </a:spcBef>
              <a:spcAft>
                <a:spcPts val="0"/>
              </a:spcAft>
              <a:buClr>
                <a:srgbClr val="003262"/>
              </a:buClr>
              <a:buSzPts val="1800"/>
              <a:buChar char="•"/>
              <a:defRPr/>
            </a:lvl2pPr>
            <a:lvl3pPr indent="-342900" lvl="2" marL="1371600" algn="l">
              <a:lnSpc>
                <a:spcPct val="90000"/>
              </a:lnSpc>
              <a:spcBef>
                <a:spcPts val="500"/>
              </a:spcBef>
              <a:spcAft>
                <a:spcPts val="0"/>
              </a:spcAft>
              <a:buClr>
                <a:srgbClr val="003262"/>
              </a:buClr>
              <a:buSzPts val="1800"/>
              <a:buChar char="•"/>
              <a:defRPr/>
            </a:lvl3pPr>
            <a:lvl4pPr indent="-342900" lvl="3" marL="1828800" algn="l">
              <a:lnSpc>
                <a:spcPct val="90000"/>
              </a:lnSpc>
              <a:spcBef>
                <a:spcPts val="500"/>
              </a:spcBef>
              <a:spcAft>
                <a:spcPts val="0"/>
              </a:spcAft>
              <a:buClr>
                <a:srgbClr val="003262"/>
              </a:buClr>
              <a:buSzPts val="1800"/>
              <a:buChar char="•"/>
              <a:defRPr/>
            </a:lvl4pPr>
            <a:lvl5pPr indent="-342900" lvl="4" marL="2286000" algn="l">
              <a:lnSpc>
                <a:spcPct val="90000"/>
              </a:lnSpc>
              <a:spcBef>
                <a:spcPts val="500"/>
              </a:spcBef>
              <a:spcAft>
                <a:spcPts val="0"/>
              </a:spcAft>
              <a:buClr>
                <a:srgbClr val="00326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326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3262"/>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rgbClr val="003262"/>
              </a:buClr>
              <a:buSzPts val="3200"/>
              <a:buChar char="•"/>
              <a:defRPr sz="3200"/>
            </a:lvl1pPr>
            <a:lvl2pPr indent="-406400" lvl="1" marL="914400" algn="l">
              <a:lnSpc>
                <a:spcPct val="90000"/>
              </a:lnSpc>
              <a:spcBef>
                <a:spcPts val="500"/>
              </a:spcBef>
              <a:spcAft>
                <a:spcPts val="0"/>
              </a:spcAft>
              <a:buClr>
                <a:srgbClr val="003262"/>
              </a:buClr>
              <a:buSzPts val="2800"/>
              <a:buChar char="•"/>
              <a:defRPr sz="2800"/>
            </a:lvl2pPr>
            <a:lvl3pPr indent="-381000" lvl="2" marL="1371600" algn="l">
              <a:lnSpc>
                <a:spcPct val="90000"/>
              </a:lnSpc>
              <a:spcBef>
                <a:spcPts val="500"/>
              </a:spcBef>
              <a:spcAft>
                <a:spcPts val="0"/>
              </a:spcAft>
              <a:buClr>
                <a:srgbClr val="003262"/>
              </a:buClr>
              <a:buSzPts val="2400"/>
              <a:buChar char="•"/>
              <a:defRPr sz="2400"/>
            </a:lvl3pPr>
            <a:lvl4pPr indent="-355600" lvl="3" marL="1828800" algn="l">
              <a:lnSpc>
                <a:spcPct val="90000"/>
              </a:lnSpc>
              <a:spcBef>
                <a:spcPts val="500"/>
              </a:spcBef>
              <a:spcAft>
                <a:spcPts val="0"/>
              </a:spcAft>
              <a:buClr>
                <a:srgbClr val="003262"/>
              </a:buClr>
              <a:buSzPts val="2000"/>
              <a:buChar char="•"/>
              <a:defRPr sz="2000"/>
            </a:lvl4pPr>
            <a:lvl5pPr indent="-355600" lvl="4" marL="2286000" algn="l">
              <a:lnSpc>
                <a:spcPct val="90000"/>
              </a:lnSpc>
              <a:spcBef>
                <a:spcPts val="500"/>
              </a:spcBef>
              <a:spcAft>
                <a:spcPts val="0"/>
              </a:spcAft>
              <a:buClr>
                <a:srgbClr val="003262"/>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03262"/>
              </a:buClr>
              <a:buSzPts val="1600"/>
              <a:buNone/>
              <a:defRPr sz="1600"/>
            </a:lvl1pPr>
            <a:lvl2pPr indent="-228600" lvl="1" marL="914400" algn="l">
              <a:lnSpc>
                <a:spcPct val="90000"/>
              </a:lnSpc>
              <a:spcBef>
                <a:spcPts val="500"/>
              </a:spcBef>
              <a:spcAft>
                <a:spcPts val="0"/>
              </a:spcAft>
              <a:buClr>
                <a:srgbClr val="003262"/>
              </a:buClr>
              <a:buSzPts val="1400"/>
              <a:buNone/>
              <a:defRPr sz="1400"/>
            </a:lvl2pPr>
            <a:lvl3pPr indent="-228600" lvl="2" marL="1371600" algn="l">
              <a:lnSpc>
                <a:spcPct val="90000"/>
              </a:lnSpc>
              <a:spcBef>
                <a:spcPts val="500"/>
              </a:spcBef>
              <a:spcAft>
                <a:spcPts val="0"/>
              </a:spcAft>
              <a:buClr>
                <a:srgbClr val="003262"/>
              </a:buClr>
              <a:buSzPts val="1200"/>
              <a:buNone/>
              <a:defRPr sz="1200"/>
            </a:lvl3pPr>
            <a:lvl4pPr indent="-228600" lvl="3" marL="1828800" algn="l">
              <a:lnSpc>
                <a:spcPct val="90000"/>
              </a:lnSpc>
              <a:spcBef>
                <a:spcPts val="500"/>
              </a:spcBef>
              <a:spcAft>
                <a:spcPts val="0"/>
              </a:spcAft>
              <a:buClr>
                <a:srgbClr val="003262"/>
              </a:buClr>
              <a:buSzPts val="1000"/>
              <a:buNone/>
              <a:defRPr sz="1000"/>
            </a:lvl4pPr>
            <a:lvl5pPr indent="-228600" lvl="4" marL="2286000" algn="l">
              <a:lnSpc>
                <a:spcPct val="90000"/>
              </a:lnSpc>
              <a:spcBef>
                <a:spcPts val="500"/>
              </a:spcBef>
              <a:spcAft>
                <a:spcPts val="0"/>
              </a:spcAft>
              <a:buClr>
                <a:srgbClr val="00326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3262"/>
              </a:buClr>
              <a:buSzPts val="4400"/>
              <a:buFont typeface="Poppins"/>
              <a:buNone/>
              <a:defRPr b="1" i="0" sz="4400" u="none" cap="none" strike="noStrike">
                <a:solidFill>
                  <a:srgbClr val="003262"/>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3262"/>
              </a:buClr>
              <a:buSzPts val="2800"/>
              <a:buFont typeface="Poppins"/>
              <a:buChar char="•"/>
              <a:defRPr i="0" sz="2800" u="none" cap="none" strike="noStrike">
                <a:solidFill>
                  <a:srgbClr val="003262"/>
                </a:solidFill>
                <a:latin typeface="Poppins"/>
                <a:ea typeface="Poppins"/>
                <a:cs typeface="Poppins"/>
                <a:sym typeface="Poppins"/>
              </a:defRPr>
            </a:lvl1pPr>
            <a:lvl2pPr indent="-381000" lvl="1" marL="914400" marR="0" rtl="0" algn="l">
              <a:lnSpc>
                <a:spcPct val="90000"/>
              </a:lnSpc>
              <a:spcBef>
                <a:spcPts val="500"/>
              </a:spcBef>
              <a:spcAft>
                <a:spcPts val="0"/>
              </a:spcAft>
              <a:buClr>
                <a:srgbClr val="003262"/>
              </a:buClr>
              <a:buSzPts val="2400"/>
              <a:buFont typeface="Poppins"/>
              <a:buChar char="•"/>
              <a:defRPr i="0" sz="2400" u="none" cap="none" strike="noStrike">
                <a:solidFill>
                  <a:srgbClr val="003262"/>
                </a:solidFill>
                <a:latin typeface="Poppins"/>
                <a:ea typeface="Poppins"/>
                <a:cs typeface="Poppins"/>
                <a:sym typeface="Poppins"/>
              </a:defRPr>
            </a:lvl2pPr>
            <a:lvl3pPr indent="-355600" lvl="2" marL="1371600" marR="0" rtl="0" algn="l">
              <a:lnSpc>
                <a:spcPct val="90000"/>
              </a:lnSpc>
              <a:spcBef>
                <a:spcPts val="500"/>
              </a:spcBef>
              <a:spcAft>
                <a:spcPts val="0"/>
              </a:spcAft>
              <a:buClr>
                <a:srgbClr val="003262"/>
              </a:buClr>
              <a:buSzPts val="2000"/>
              <a:buFont typeface="Poppins"/>
              <a:buChar char="•"/>
              <a:defRPr i="0" sz="2000" u="none" cap="none" strike="noStrike">
                <a:solidFill>
                  <a:srgbClr val="003262"/>
                </a:solidFill>
                <a:latin typeface="Poppins"/>
                <a:ea typeface="Poppins"/>
                <a:cs typeface="Poppins"/>
                <a:sym typeface="Poppins"/>
              </a:defRPr>
            </a:lvl3pPr>
            <a:lvl4pPr indent="-342900" lvl="3" marL="1828800" marR="0" rtl="0" algn="l">
              <a:lnSpc>
                <a:spcPct val="90000"/>
              </a:lnSpc>
              <a:spcBef>
                <a:spcPts val="500"/>
              </a:spcBef>
              <a:spcAft>
                <a:spcPts val="0"/>
              </a:spcAft>
              <a:buClr>
                <a:srgbClr val="003262"/>
              </a:buClr>
              <a:buSzPts val="1800"/>
              <a:buFont typeface="Poppins"/>
              <a:buChar char="•"/>
              <a:defRPr i="0" sz="1800" u="none" cap="none" strike="noStrike">
                <a:solidFill>
                  <a:srgbClr val="003262"/>
                </a:solidFill>
                <a:latin typeface="Poppins"/>
                <a:ea typeface="Poppins"/>
                <a:cs typeface="Poppins"/>
                <a:sym typeface="Poppins"/>
              </a:defRPr>
            </a:lvl4pPr>
            <a:lvl5pPr indent="-342900" lvl="4" marL="2286000" marR="0" rtl="0" algn="l">
              <a:lnSpc>
                <a:spcPct val="90000"/>
              </a:lnSpc>
              <a:spcBef>
                <a:spcPts val="500"/>
              </a:spcBef>
              <a:spcAft>
                <a:spcPts val="0"/>
              </a:spcAft>
              <a:buClr>
                <a:srgbClr val="003262"/>
              </a:buClr>
              <a:buSzPts val="1800"/>
              <a:buFont typeface="Poppins"/>
              <a:buChar char="•"/>
              <a:defRPr i="0" sz="1800" u="none" cap="none" strike="noStrike">
                <a:solidFill>
                  <a:srgbClr val="003262"/>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Poppins"/>
              <a:buChar char="•"/>
              <a:defRPr i="0" sz="1800" u="none" cap="none" strike="noStrike">
                <a:solidFill>
                  <a:schemeClr val="dk1"/>
                </a:solidFill>
                <a:latin typeface="Poppins"/>
                <a:ea typeface="Poppins"/>
                <a:cs typeface="Poppins"/>
                <a:sym typeface="Poppins"/>
              </a:defRPr>
            </a:lvl6pPr>
            <a:lvl7pPr indent="-342900" lvl="6" marL="3200400" marR="0" rtl="0" algn="l">
              <a:lnSpc>
                <a:spcPct val="90000"/>
              </a:lnSpc>
              <a:spcBef>
                <a:spcPts val="500"/>
              </a:spcBef>
              <a:spcAft>
                <a:spcPts val="0"/>
              </a:spcAft>
              <a:buClr>
                <a:schemeClr val="dk1"/>
              </a:buClr>
              <a:buSzPts val="1800"/>
              <a:buFont typeface="Poppins"/>
              <a:buChar char="•"/>
              <a:defRPr i="0" sz="1800" u="none" cap="none" strike="noStrike">
                <a:solidFill>
                  <a:schemeClr val="dk1"/>
                </a:solidFill>
                <a:latin typeface="Poppins"/>
                <a:ea typeface="Poppins"/>
                <a:cs typeface="Poppins"/>
                <a:sym typeface="Poppins"/>
              </a:defRPr>
            </a:lvl7pPr>
            <a:lvl8pPr indent="-342900" lvl="7" marL="3657600" marR="0" rtl="0" algn="l">
              <a:lnSpc>
                <a:spcPct val="90000"/>
              </a:lnSpc>
              <a:spcBef>
                <a:spcPts val="500"/>
              </a:spcBef>
              <a:spcAft>
                <a:spcPts val="0"/>
              </a:spcAft>
              <a:buClr>
                <a:schemeClr val="dk1"/>
              </a:buClr>
              <a:buSzPts val="1800"/>
              <a:buFont typeface="Poppins"/>
              <a:buChar char="•"/>
              <a:defRPr i="0" sz="1800" u="none" cap="none" strike="noStrike">
                <a:solidFill>
                  <a:schemeClr val="dk1"/>
                </a:solidFill>
                <a:latin typeface="Poppins"/>
                <a:ea typeface="Poppins"/>
                <a:cs typeface="Poppins"/>
                <a:sym typeface="Poppins"/>
              </a:defRPr>
            </a:lvl8pPr>
            <a:lvl9pPr indent="-342900" lvl="8" marL="4114800" marR="0" rtl="0" algn="l">
              <a:lnSpc>
                <a:spcPct val="90000"/>
              </a:lnSpc>
              <a:spcBef>
                <a:spcPts val="500"/>
              </a:spcBef>
              <a:spcAft>
                <a:spcPts val="0"/>
              </a:spcAft>
              <a:buClr>
                <a:schemeClr val="dk1"/>
              </a:buClr>
              <a:buSzPts val="1800"/>
              <a:buFont typeface="Poppins"/>
              <a:buChar char="•"/>
              <a:defRPr i="0" sz="1800" u="none" cap="none" strike="noStrike">
                <a:solidFill>
                  <a:schemeClr val="dk1"/>
                </a:solidFill>
                <a:latin typeface="Poppins"/>
                <a:ea typeface="Poppins"/>
                <a:cs typeface="Poppins"/>
                <a:sym typeface="Poppins"/>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Helvetica Neue"/>
                <a:ea typeface="Helvetica Neue"/>
                <a:cs typeface="Helvetica Neue"/>
                <a:sym typeface="Helvetica Neue"/>
              </a:defRPr>
            </a:lvl1pPr>
            <a:lvl2pPr indent="0" lvl="1" marL="0" marR="0" rtl="0" algn="r">
              <a:spcBef>
                <a:spcPts val="0"/>
              </a:spcBef>
              <a:buNone/>
              <a:defRPr b="0" i="0" sz="1200" u="none" cap="none" strike="noStrike">
                <a:solidFill>
                  <a:srgbClr val="888888"/>
                </a:solidFill>
                <a:latin typeface="Helvetica Neue"/>
                <a:ea typeface="Helvetica Neue"/>
                <a:cs typeface="Helvetica Neue"/>
                <a:sym typeface="Helvetica Neue"/>
              </a:defRPr>
            </a:lvl2pPr>
            <a:lvl3pPr indent="0" lvl="2" marL="0" marR="0" rtl="0" algn="r">
              <a:spcBef>
                <a:spcPts val="0"/>
              </a:spcBef>
              <a:buNone/>
              <a:defRPr b="0" i="0" sz="1200" u="none" cap="none" strike="noStrike">
                <a:solidFill>
                  <a:srgbClr val="888888"/>
                </a:solidFill>
                <a:latin typeface="Helvetica Neue"/>
                <a:ea typeface="Helvetica Neue"/>
                <a:cs typeface="Helvetica Neue"/>
                <a:sym typeface="Helvetica Neue"/>
              </a:defRPr>
            </a:lvl3pPr>
            <a:lvl4pPr indent="0" lvl="3" marL="0" marR="0" rtl="0" algn="r">
              <a:spcBef>
                <a:spcPts val="0"/>
              </a:spcBef>
              <a:buNone/>
              <a:defRPr b="0" i="0" sz="1200" u="none" cap="none" strike="noStrike">
                <a:solidFill>
                  <a:srgbClr val="888888"/>
                </a:solidFill>
                <a:latin typeface="Helvetica Neue"/>
                <a:ea typeface="Helvetica Neue"/>
                <a:cs typeface="Helvetica Neue"/>
                <a:sym typeface="Helvetica Neue"/>
              </a:defRPr>
            </a:lvl4pPr>
            <a:lvl5pPr indent="0" lvl="4" marL="0" marR="0" rtl="0" algn="r">
              <a:spcBef>
                <a:spcPts val="0"/>
              </a:spcBef>
              <a:buNone/>
              <a:defRPr b="0" i="0" sz="1200" u="none" cap="none" strike="noStrike">
                <a:solidFill>
                  <a:srgbClr val="888888"/>
                </a:solidFill>
                <a:latin typeface="Helvetica Neue"/>
                <a:ea typeface="Helvetica Neue"/>
                <a:cs typeface="Helvetica Neue"/>
                <a:sym typeface="Helvetica Neue"/>
              </a:defRPr>
            </a:lvl5pPr>
            <a:lvl6pPr indent="0" lvl="5" marL="0" marR="0" rtl="0" algn="r">
              <a:spcBef>
                <a:spcPts val="0"/>
              </a:spcBef>
              <a:buNone/>
              <a:defRPr b="0" i="0" sz="1200" u="none" cap="none" strike="noStrike">
                <a:solidFill>
                  <a:srgbClr val="888888"/>
                </a:solidFill>
                <a:latin typeface="Helvetica Neue"/>
                <a:ea typeface="Helvetica Neue"/>
                <a:cs typeface="Helvetica Neue"/>
                <a:sym typeface="Helvetica Neue"/>
              </a:defRPr>
            </a:lvl6pPr>
            <a:lvl7pPr indent="0" lvl="6" marL="0" marR="0" rtl="0" algn="r">
              <a:spcBef>
                <a:spcPts val="0"/>
              </a:spcBef>
              <a:buNone/>
              <a:defRPr b="0" i="0" sz="1200" u="none" cap="none" strike="noStrike">
                <a:solidFill>
                  <a:srgbClr val="888888"/>
                </a:solidFill>
                <a:latin typeface="Helvetica Neue"/>
                <a:ea typeface="Helvetica Neue"/>
                <a:cs typeface="Helvetica Neue"/>
                <a:sym typeface="Helvetica Neue"/>
              </a:defRPr>
            </a:lvl7pPr>
            <a:lvl8pPr indent="0" lvl="7" marL="0" marR="0" rtl="0" algn="r">
              <a:spcBef>
                <a:spcPts val="0"/>
              </a:spcBef>
              <a:buNone/>
              <a:defRPr b="0" i="0" sz="1200" u="none" cap="none" strike="noStrike">
                <a:solidFill>
                  <a:srgbClr val="888888"/>
                </a:solidFill>
                <a:latin typeface="Helvetica Neue"/>
                <a:ea typeface="Helvetica Neue"/>
                <a:cs typeface="Helvetica Neue"/>
                <a:sym typeface="Helvetica Neue"/>
              </a:defRPr>
            </a:lvl8pPr>
            <a:lvl9pPr indent="0" lvl="8" marL="0" marR="0" rtl="0" algn="r">
              <a:spcBef>
                <a:spcPts val="0"/>
              </a:spcBef>
              <a:buNone/>
              <a:defRPr b="0" i="0" sz="12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hyperlink" Target="http://summer.berkeley.edu/student-services/student-housin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4.png"/><Relationship Id="rId4" Type="http://schemas.openxmlformats.org/officeDocument/2006/relationships/image" Target="../media/image23.png"/><Relationship Id="rId9" Type="http://schemas.openxmlformats.org/officeDocument/2006/relationships/hyperlink" Target="http://summer.berkeley.edu/student-services/student-housing" TargetMode="External"/><Relationship Id="rId5" Type="http://schemas.openxmlformats.org/officeDocument/2006/relationships/image" Target="../media/image18.png"/><Relationship Id="rId6" Type="http://schemas.openxmlformats.org/officeDocument/2006/relationships/hyperlink" Target="http://summer.berkeley.edu/student-services/student-housing" TargetMode="External"/><Relationship Id="rId7" Type="http://schemas.openxmlformats.org/officeDocument/2006/relationships/hyperlink" Target="http://summer.berkeley.edu/student-services/student-housing" TargetMode="External"/><Relationship Id="rId8" Type="http://schemas.openxmlformats.org/officeDocument/2006/relationships/hyperlink" Target="http://summer.berkeley.edu/student-services/student-hous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jpg"/><Relationship Id="rId4"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jpg"/><Relationship Id="rId4" Type="http://schemas.openxmlformats.org/officeDocument/2006/relationships/hyperlink" Target="https://summer.berkeley.edu/" TargetMode="External"/><Relationship Id="rId9" Type="http://schemas.openxmlformats.org/officeDocument/2006/relationships/image" Target="../media/image35.png"/><Relationship Id="rId5" Type="http://schemas.openxmlformats.org/officeDocument/2006/relationships/hyperlink" Target="https://summer.berkeley.edu/international/international-checklist" TargetMode="External"/><Relationship Id="rId6" Type="http://schemas.openxmlformats.org/officeDocument/2006/relationships/image" Target="../media/image23.png"/><Relationship Id="rId7" Type="http://schemas.openxmlformats.org/officeDocument/2006/relationships/image" Target="../media/image18.png"/><Relationship Id="rId8"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1" Type="http://schemas.openxmlformats.org/officeDocument/2006/relationships/image" Target="../media/image38.jpg"/><Relationship Id="rId10"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30.png"/><Relationship Id="rId9" Type="http://schemas.openxmlformats.org/officeDocument/2006/relationships/image" Target="../media/image3.png"/><Relationship Id="rId5" Type="http://schemas.openxmlformats.org/officeDocument/2006/relationships/image" Target="../media/image27.png"/><Relationship Id="rId6" Type="http://schemas.openxmlformats.org/officeDocument/2006/relationships/image" Target="../media/image36.png"/><Relationship Id="rId7" Type="http://schemas.openxmlformats.org/officeDocument/2006/relationships/image" Target="../media/image33.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1.png"/><Relationship Id="rId9" Type="http://schemas.openxmlformats.org/officeDocument/2006/relationships/image" Target="../media/image41.jp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39.jpg"/><Relationship Id="rId8"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hyperlink" Target="http://drive.google.com/file/d/1g93Bf7g2ph3ckjXxVW_g2BioYu74gS-3/view" TargetMode="External"/><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hyperlink" Target="http://www.youtube.com/watch?v=XxKFxMjHv6Y" TargetMode="External"/><Relationship Id="rId7"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2.png"/><Relationship Id="rId4" Type="http://schemas.openxmlformats.org/officeDocument/2006/relationships/image" Target="../media/image6.png"/><Relationship Id="rId5" Type="http://schemas.openxmlformats.org/officeDocument/2006/relationships/image" Target="../media/image16.png"/><Relationship Id="rId6" Type="http://schemas.openxmlformats.org/officeDocument/2006/relationships/hyperlink" Target="https://classes.berkeley.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5"/>
          <p:cNvSpPr txBox="1"/>
          <p:nvPr/>
        </p:nvSpPr>
        <p:spPr>
          <a:xfrm>
            <a:off x="571497" y="1417800"/>
            <a:ext cx="10299000" cy="189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4800" u="none" cap="none" strike="noStrike">
                <a:solidFill>
                  <a:srgbClr val="003262"/>
                </a:solidFill>
                <a:latin typeface="Poppins"/>
                <a:ea typeface="Poppins"/>
                <a:cs typeface="Poppins"/>
                <a:sym typeface="Poppins"/>
              </a:rPr>
              <a:t>20</a:t>
            </a:r>
            <a:r>
              <a:rPr b="1" i="0" lang="en-US" sz="4800" u="none" cap="none" strike="noStrike">
                <a:solidFill>
                  <a:srgbClr val="003262"/>
                </a:solidFill>
                <a:latin typeface="Poppins"/>
                <a:ea typeface="Poppins"/>
                <a:cs typeface="Poppins"/>
                <a:sym typeface="Poppins"/>
              </a:rPr>
              <a:t>2</a:t>
            </a:r>
            <a:r>
              <a:rPr b="1" lang="en-US" sz="4800">
                <a:solidFill>
                  <a:srgbClr val="003262"/>
                </a:solidFill>
                <a:latin typeface="Poppins"/>
                <a:ea typeface="Poppins"/>
                <a:cs typeface="Poppins"/>
                <a:sym typeface="Poppins"/>
              </a:rPr>
              <a:t>4</a:t>
            </a:r>
            <a:r>
              <a:rPr b="1" i="0" lang="en-US" sz="4800" u="none" cap="none" strike="noStrike">
                <a:solidFill>
                  <a:srgbClr val="003262"/>
                </a:solidFill>
                <a:latin typeface="Poppins"/>
                <a:ea typeface="Poppins"/>
                <a:cs typeface="Poppins"/>
                <a:sym typeface="Poppins"/>
              </a:rPr>
              <a:t> </a:t>
            </a:r>
            <a:br>
              <a:rPr b="1" lang="en-US" sz="1200">
                <a:solidFill>
                  <a:srgbClr val="003262"/>
                </a:solidFill>
                <a:latin typeface="Poppins"/>
                <a:ea typeface="Poppins"/>
                <a:cs typeface="Poppins"/>
                <a:sym typeface="Poppins"/>
              </a:rPr>
            </a:br>
            <a:endParaRPr b="1" sz="1200">
              <a:solidFill>
                <a:srgbClr val="003262"/>
              </a:solidFill>
              <a:latin typeface="Poppins"/>
              <a:ea typeface="Poppins"/>
              <a:cs typeface="Poppins"/>
              <a:sym typeface="Poppins"/>
            </a:endParaRPr>
          </a:p>
          <a:p>
            <a:pPr indent="0" lvl="0" marL="0" marR="0" rtl="0" algn="l">
              <a:lnSpc>
                <a:spcPct val="100000"/>
              </a:lnSpc>
              <a:spcBef>
                <a:spcPts val="0"/>
              </a:spcBef>
              <a:spcAft>
                <a:spcPts val="0"/>
              </a:spcAft>
              <a:buNone/>
            </a:pPr>
            <a:r>
              <a:rPr b="1" i="0" lang="en-US" sz="6600" u="none" cap="none" strike="noStrike">
                <a:solidFill>
                  <a:srgbClr val="003262"/>
                </a:solidFill>
                <a:latin typeface="Poppins"/>
                <a:ea typeface="Poppins"/>
                <a:cs typeface="Poppins"/>
                <a:sym typeface="Poppins"/>
              </a:rPr>
              <a:t>Information Session</a:t>
            </a:r>
            <a:endParaRPr b="1" i="0" sz="6600" u="none" cap="none" strike="noStrike">
              <a:solidFill>
                <a:srgbClr val="003262"/>
              </a:solidFill>
              <a:latin typeface="Poppins"/>
              <a:ea typeface="Poppins"/>
              <a:cs typeface="Poppins"/>
              <a:sym typeface="Poppins"/>
            </a:endParaRPr>
          </a:p>
        </p:txBody>
      </p:sp>
      <p:sp>
        <p:nvSpPr>
          <p:cNvPr id="99" name="Google Shape;99;p15"/>
          <p:cNvSpPr txBox="1"/>
          <p:nvPr/>
        </p:nvSpPr>
        <p:spPr>
          <a:xfrm>
            <a:off x="571499" y="796650"/>
            <a:ext cx="9275400" cy="921300"/>
          </a:xfrm>
          <a:prstGeom prst="rect">
            <a:avLst/>
          </a:prstGeom>
          <a:noFill/>
          <a:ln>
            <a:noFill/>
          </a:ln>
        </p:spPr>
        <p:txBody>
          <a:bodyPr anchorCtr="0" anchor="t" bIns="45700" lIns="91425" spcFirstLastPara="1" rIns="91425" wrap="square" tIns="45700">
            <a:noAutofit/>
          </a:bodyPr>
          <a:lstStyle/>
          <a:p>
            <a:pPr indent="0" lvl="0" marL="0" marR="0" rtl="0" algn="l">
              <a:lnSpc>
                <a:spcPct val="175500"/>
              </a:lnSpc>
              <a:spcBef>
                <a:spcPts val="0"/>
              </a:spcBef>
              <a:spcAft>
                <a:spcPts val="0"/>
              </a:spcAft>
              <a:buNone/>
            </a:pPr>
            <a:r>
              <a:rPr b="1" i="0" lang="en-US" sz="4400" u="none" cap="none" strike="noStrike">
                <a:solidFill>
                  <a:srgbClr val="003262"/>
                </a:solidFill>
                <a:latin typeface="Poppins"/>
                <a:ea typeface="Poppins"/>
                <a:cs typeface="Poppins"/>
                <a:sym typeface="Poppins"/>
              </a:rPr>
              <a:t>UC Berkeley </a:t>
            </a:r>
            <a:r>
              <a:rPr i="0" lang="en-US" sz="4400" u="none" cap="none" strike="noStrike">
                <a:solidFill>
                  <a:srgbClr val="003262"/>
                </a:solidFill>
                <a:latin typeface="Poppins"/>
                <a:ea typeface="Poppins"/>
                <a:cs typeface="Poppins"/>
                <a:sym typeface="Poppins"/>
              </a:rPr>
              <a:t>Summer Sessions</a:t>
            </a:r>
            <a:endParaRPr sz="1800">
              <a:latin typeface="Poppins"/>
              <a:ea typeface="Poppins"/>
              <a:cs typeface="Poppins"/>
              <a:sym typeface="Poppins"/>
            </a:endParaRPr>
          </a:p>
        </p:txBody>
      </p:sp>
      <p:pic>
        <p:nvPicPr>
          <p:cNvPr id="100" name="Google Shape;100;p15"/>
          <p:cNvPicPr preferRelativeResize="0"/>
          <p:nvPr/>
        </p:nvPicPr>
        <p:blipFill>
          <a:blip r:embed="rId4">
            <a:alphaModFix/>
          </a:blip>
          <a:stretch>
            <a:fillRect/>
          </a:stretch>
        </p:blipFill>
        <p:spPr>
          <a:xfrm>
            <a:off x="9445975" y="6005151"/>
            <a:ext cx="2250725" cy="562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0" name="Shape 290"/>
        <p:cNvGrpSpPr/>
        <p:nvPr/>
      </p:nvGrpSpPr>
      <p:grpSpPr>
        <a:xfrm>
          <a:off x="0" y="0"/>
          <a:ext cx="0" cy="0"/>
          <a:chOff x="0" y="0"/>
          <a:chExt cx="0" cy="0"/>
        </a:xfrm>
      </p:grpSpPr>
      <p:grpSp>
        <p:nvGrpSpPr>
          <p:cNvPr id="291" name="Google Shape;291;p24"/>
          <p:cNvGrpSpPr/>
          <p:nvPr/>
        </p:nvGrpSpPr>
        <p:grpSpPr>
          <a:xfrm>
            <a:off x="7848600" y="4944331"/>
            <a:ext cx="3465960" cy="1177221"/>
            <a:chOff x="7848600" y="4944331"/>
            <a:chExt cx="3465960" cy="1177221"/>
          </a:xfrm>
        </p:grpSpPr>
        <p:sp>
          <p:nvSpPr>
            <p:cNvPr id="292" name="Google Shape;292;p24"/>
            <p:cNvSpPr/>
            <p:nvPr/>
          </p:nvSpPr>
          <p:spPr>
            <a:xfrm>
              <a:off x="7848600" y="4944331"/>
              <a:ext cx="3465960" cy="1177221"/>
            </a:xfrm>
            <a:custGeom>
              <a:rect b="b" l="l" r="r" t="t"/>
              <a:pathLst>
                <a:path extrusionOk="0" h="1177221" w="3465960">
                  <a:moveTo>
                    <a:pt x="82131" y="16426"/>
                  </a:moveTo>
                  <a:lnTo>
                    <a:pt x="3465960" y="0"/>
                  </a:lnTo>
                  <a:lnTo>
                    <a:pt x="3378352" y="1166270"/>
                  </a:lnTo>
                  <a:lnTo>
                    <a:pt x="0" y="1177221"/>
                  </a:lnTo>
                  <a:lnTo>
                    <a:pt x="82131" y="16426"/>
                  </a:lnTo>
                  <a:close/>
                </a:path>
              </a:pathLst>
            </a:custGeom>
            <a:solidFill>
              <a:srgbClr val="FCB5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 name="Google Shape;293;p24"/>
            <p:cNvSpPr txBox="1"/>
            <p:nvPr/>
          </p:nvSpPr>
          <p:spPr>
            <a:xfrm>
              <a:off x="8121122" y="5144133"/>
              <a:ext cx="29232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rgbClr val="003262"/>
                  </a:solidFill>
                  <a:latin typeface="Poppins SemiBold"/>
                  <a:ea typeface="Poppins SemiBold"/>
                  <a:cs typeface="Poppins SemiBold"/>
                  <a:sym typeface="Poppins SemiBold"/>
                </a:rPr>
                <a:t>Engaged learning &amp; participation</a:t>
              </a:r>
              <a:endParaRPr sz="2200">
                <a:latin typeface="Poppins SemiBold"/>
                <a:ea typeface="Poppins SemiBold"/>
                <a:cs typeface="Poppins SemiBold"/>
                <a:sym typeface="Poppins SemiBold"/>
              </a:endParaRPr>
            </a:p>
          </p:txBody>
        </p:sp>
      </p:grpSp>
      <p:grpSp>
        <p:nvGrpSpPr>
          <p:cNvPr id="294" name="Google Shape;294;p24"/>
          <p:cNvGrpSpPr/>
          <p:nvPr/>
        </p:nvGrpSpPr>
        <p:grpSpPr>
          <a:xfrm>
            <a:off x="3630222" y="4944331"/>
            <a:ext cx="3465960" cy="1177221"/>
            <a:chOff x="3630222" y="4944331"/>
            <a:chExt cx="3465960" cy="1177221"/>
          </a:xfrm>
        </p:grpSpPr>
        <p:sp>
          <p:nvSpPr>
            <p:cNvPr id="295" name="Google Shape;295;p24"/>
            <p:cNvSpPr/>
            <p:nvPr/>
          </p:nvSpPr>
          <p:spPr>
            <a:xfrm>
              <a:off x="3630222" y="4944331"/>
              <a:ext cx="3465960" cy="1177221"/>
            </a:xfrm>
            <a:custGeom>
              <a:rect b="b" l="l" r="r" t="t"/>
              <a:pathLst>
                <a:path extrusionOk="0" h="1177221" w="3465960">
                  <a:moveTo>
                    <a:pt x="82131" y="16426"/>
                  </a:moveTo>
                  <a:lnTo>
                    <a:pt x="3465960" y="0"/>
                  </a:lnTo>
                  <a:lnTo>
                    <a:pt x="3378352" y="1166270"/>
                  </a:lnTo>
                  <a:lnTo>
                    <a:pt x="0" y="1177221"/>
                  </a:lnTo>
                  <a:lnTo>
                    <a:pt x="82131" y="16426"/>
                  </a:lnTo>
                  <a:close/>
                </a:path>
              </a:pathLst>
            </a:custGeom>
            <a:solidFill>
              <a:srgbClr val="FCB5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 name="Google Shape;296;p24"/>
            <p:cNvSpPr txBox="1"/>
            <p:nvPr/>
          </p:nvSpPr>
          <p:spPr>
            <a:xfrm>
              <a:off x="3935896" y="5132633"/>
              <a:ext cx="29232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rgbClr val="003262"/>
                  </a:solidFill>
                  <a:latin typeface="Poppins SemiBold"/>
                  <a:ea typeface="Poppins SemiBold"/>
                  <a:cs typeface="Poppins SemiBold"/>
                  <a:sym typeface="Poppins SemiBold"/>
                </a:rPr>
                <a:t>Continuous assessment</a:t>
              </a:r>
              <a:endParaRPr sz="2200">
                <a:latin typeface="Poppins SemiBold"/>
                <a:ea typeface="Poppins SemiBold"/>
                <a:cs typeface="Poppins SemiBold"/>
                <a:sym typeface="Poppins SemiBold"/>
              </a:endParaRPr>
            </a:p>
          </p:txBody>
        </p:sp>
      </p:grpSp>
      <p:grpSp>
        <p:nvGrpSpPr>
          <p:cNvPr id="297" name="Google Shape;297;p24"/>
          <p:cNvGrpSpPr/>
          <p:nvPr/>
        </p:nvGrpSpPr>
        <p:grpSpPr>
          <a:xfrm>
            <a:off x="0" y="4945362"/>
            <a:ext cx="2888974" cy="1179444"/>
            <a:chOff x="0" y="4945362"/>
            <a:chExt cx="2888974" cy="1179444"/>
          </a:xfrm>
        </p:grpSpPr>
        <p:sp>
          <p:nvSpPr>
            <p:cNvPr id="298" name="Google Shape;298;p24"/>
            <p:cNvSpPr/>
            <p:nvPr/>
          </p:nvSpPr>
          <p:spPr>
            <a:xfrm>
              <a:off x="0" y="4945362"/>
              <a:ext cx="2888974" cy="1179444"/>
            </a:xfrm>
            <a:custGeom>
              <a:rect b="b" l="l" r="r" t="t"/>
              <a:pathLst>
                <a:path extrusionOk="0" h="1179444" w="2888974">
                  <a:moveTo>
                    <a:pt x="0" y="0"/>
                  </a:moveTo>
                  <a:lnTo>
                    <a:pt x="2888974" y="0"/>
                  </a:lnTo>
                  <a:lnTo>
                    <a:pt x="2790416" y="1168493"/>
                  </a:lnTo>
                  <a:lnTo>
                    <a:pt x="0" y="1179444"/>
                  </a:lnTo>
                  <a:lnTo>
                    <a:pt x="0" y="0"/>
                  </a:lnTo>
                  <a:close/>
                </a:path>
              </a:pathLst>
            </a:custGeom>
            <a:solidFill>
              <a:srgbClr val="FCB5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 name="Google Shape;299;p24"/>
            <p:cNvSpPr txBox="1"/>
            <p:nvPr/>
          </p:nvSpPr>
          <p:spPr>
            <a:xfrm>
              <a:off x="393700" y="5144133"/>
              <a:ext cx="23361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rgbClr val="003262"/>
                  </a:solidFill>
                  <a:latin typeface="Poppins SemiBold"/>
                  <a:ea typeface="Poppins SemiBold"/>
                  <a:cs typeface="Poppins SemiBold"/>
                  <a:sym typeface="Poppins SemiBold"/>
                </a:rPr>
                <a:t>Faculty office</a:t>
              </a:r>
              <a:endParaRPr sz="2200">
                <a:solidFill>
                  <a:srgbClr val="003262"/>
                </a:solidFill>
                <a:latin typeface="Poppins SemiBold"/>
                <a:ea typeface="Poppins SemiBold"/>
                <a:cs typeface="Poppins SemiBold"/>
                <a:sym typeface="Poppins SemiBold"/>
              </a:endParaRPr>
            </a:p>
            <a:p>
              <a:pPr indent="0" lvl="0" marL="0" marR="0" rtl="0" algn="l">
                <a:spcBef>
                  <a:spcPts val="0"/>
                </a:spcBef>
                <a:spcAft>
                  <a:spcPts val="0"/>
                </a:spcAft>
                <a:buNone/>
              </a:pPr>
              <a:r>
                <a:rPr lang="en-US" sz="2200">
                  <a:solidFill>
                    <a:srgbClr val="003262"/>
                  </a:solidFill>
                  <a:latin typeface="Poppins SemiBold"/>
                  <a:ea typeface="Poppins SemiBold"/>
                  <a:cs typeface="Poppins SemiBold"/>
                  <a:sym typeface="Poppins SemiBold"/>
                </a:rPr>
                <a:t>hours</a:t>
              </a:r>
              <a:endParaRPr sz="2200">
                <a:solidFill>
                  <a:srgbClr val="003262"/>
                </a:solidFill>
                <a:latin typeface="Poppins SemiBold"/>
                <a:ea typeface="Poppins SemiBold"/>
                <a:cs typeface="Poppins SemiBold"/>
                <a:sym typeface="Poppins SemiBold"/>
              </a:endParaRPr>
            </a:p>
          </p:txBody>
        </p:sp>
      </p:grpSp>
      <p:sp>
        <p:nvSpPr>
          <p:cNvPr id="300" name="Google Shape;300;p24"/>
          <p:cNvSpPr/>
          <p:nvPr/>
        </p:nvSpPr>
        <p:spPr>
          <a:xfrm rot="10800000">
            <a:off x="0" y="128"/>
            <a:ext cx="12192000" cy="2416500"/>
          </a:xfrm>
          <a:prstGeom prst="rect">
            <a:avLst/>
          </a:prstGeom>
          <a:gradFill>
            <a:gsLst>
              <a:gs pos="0">
                <a:srgbClr val="FFFFFF">
                  <a:alpha val="0"/>
                </a:srgbClr>
              </a:gs>
              <a:gs pos="45000">
                <a:srgbClr val="003262">
                  <a:alpha val="25882"/>
                </a:srgbClr>
              </a:gs>
              <a:gs pos="100000">
                <a:srgbClr val="003262">
                  <a:alpha val="25882"/>
                </a:srgbClr>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 name="Google Shape;301;p24"/>
          <p:cNvSpPr txBox="1"/>
          <p:nvPr>
            <p:ph type="title"/>
          </p:nvPr>
        </p:nvSpPr>
        <p:spPr>
          <a:xfrm>
            <a:off x="571500" y="380075"/>
            <a:ext cx="10515600" cy="13257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5400"/>
              <a:buFont typeface="Arial Black"/>
              <a:buNone/>
            </a:pPr>
            <a:r>
              <a:rPr b="0" lang="en-US" sz="6000">
                <a:solidFill>
                  <a:srgbClr val="FFFFFF"/>
                </a:solidFill>
                <a:latin typeface="Poppins ExtraBold"/>
                <a:ea typeface="Poppins ExtraBold"/>
                <a:cs typeface="Poppins ExtraBold"/>
                <a:sym typeface="Poppins ExtraBold"/>
              </a:rPr>
              <a:t>ACADEMIC CULTURE</a:t>
            </a:r>
            <a:endParaRPr b="0" sz="6000">
              <a:latin typeface="Poppins ExtraBold"/>
              <a:ea typeface="Poppins ExtraBold"/>
              <a:cs typeface="Poppins ExtraBold"/>
              <a:sym typeface="Poppins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1000"/>
                                        <p:tgtEl>
                                          <p:spTgt spid="297"/>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1000"/>
                                        <p:tgtEl>
                                          <p:spTgt spid="294"/>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1000"/>
                                        <p:tgtEl>
                                          <p:spTgt spid="29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sp>
        <p:nvSpPr>
          <p:cNvPr id="307" name="Google Shape;307;p25"/>
          <p:cNvSpPr txBox="1"/>
          <p:nvPr>
            <p:ph type="title"/>
          </p:nvPr>
        </p:nvSpPr>
        <p:spPr>
          <a:xfrm>
            <a:off x="571500" y="365125"/>
            <a:ext cx="6286500" cy="1822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262"/>
              </a:buClr>
              <a:buSzPts val="4800"/>
              <a:buFont typeface="Arial Black"/>
              <a:buNone/>
            </a:pPr>
            <a:r>
              <a:rPr lang="en-US">
                <a:latin typeface="Poppins"/>
                <a:ea typeface="Poppins"/>
                <a:cs typeface="Poppins"/>
                <a:sym typeface="Poppins"/>
              </a:rPr>
              <a:t>Student Life &amp; Campus Culture</a:t>
            </a:r>
            <a:endParaRPr>
              <a:latin typeface="Poppins"/>
              <a:ea typeface="Poppins"/>
              <a:cs typeface="Poppins"/>
              <a:sym typeface="Poppins"/>
            </a:endParaRPr>
          </a:p>
        </p:txBody>
      </p:sp>
      <p:sp>
        <p:nvSpPr>
          <p:cNvPr id="308" name="Google Shape;308;p25"/>
          <p:cNvSpPr txBox="1"/>
          <p:nvPr>
            <p:ph idx="1" type="body"/>
          </p:nvPr>
        </p:nvSpPr>
        <p:spPr>
          <a:xfrm>
            <a:off x="571500" y="2256500"/>
            <a:ext cx="5716500" cy="389730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Clr>
                <a:srgbClr val="003262"/>
              </a:buClr>
              <a:buSzPts val="2600"/>
              <a:buChar char="•"/>
            </a:pPr>
            <a:r>
              <a:rPr lang="en-US" sz="2600"/>
              <a:t>Principles of Community</a:t>
            </a:r>
            <a:endParaRPr sz="2600"/>
          </a:p>
          <a:p>
            <a:pPr indent="0" lvl="0" marL="228600" rtl="0" algn="l">
              <a:lnSpc>
                <a:spcPct val="100000"/>
              </a:lnSpc>
              <a:spcBef>
                <a:spcPts val="0"/>
              </a:spcBef>
              <a:spcAft>
                <a:spcPts val="0"/>
              </a:spcAft>
              <a:buNone/>
            </a:pPr>
            <a:r>
              <a:t/>
            </a:r>
            <a:endParaRPr sz="1500"/>
          </a:p>
          <a:p>
            <a:pPr indent="-215900" lvl="0" marL="228600" rtl="0" algn="l">
              <a:lnSpc>
                <a:spcPct val="100000"/>
              </a:lnSpc>
              <a:spcBef>
                <a:spcPts val="0"/>
              </a:spcBef>
              <a:spcAft>
                <a:spcPts val="0"/>
              </a:spcAft>
              <a:buClr>
                <a:srgbClr val="003262"/>
              </a:buClr>
              <a:buSzPts val="2600"/>
              <a:buChar char="•"/>
            </a:pPr>
            <a:r>
              <a:rPr lang="en-US" sz="2600"/>
              <a:t>Equity, Diversity, and Inclusion</a:t>
            </a:r>
            <a:endParaRPr sz="2600"/>
          </a:p>
          <a:p>
            <a:pPr indent="-215900" lvl="0" marL="228600" rtl="0" algn="l">
              <a:lnSpc>
                <a:spcPct val="100000"/>
              </a:lnSpc>
              <a:spcBef>
                <a:spcPts val="2000"/>
              </a:spcBef>
              <a:spcAft>
                <a:spcPts val="0"/>
              </a:spcAft>
              <a:buClr>
                <a:srgbClr val="003262"/>
              </a:buClr>
              <a:buSzPts val="2600"/>
              <a:buChar char="•"/>
            </a:pPr>
            <a:r>
              <a:rPr lang="en-US" sz="2600"/>
              <a:t>Student community-building &amp; campus events</a:t>
            </a:r>
            <a:endParaRPr sz="2600"/>
          </a:p>
          <a:p>
            <a:pPr indent="-215900" lvl="0" marL="228600" rtl="0" algn="l">
              <a:lnSpc>
                <a:spcPct val="100000"/>
              </a:lnSpc>
              <a:spcBef>
                <a:spcPts val="2000"/>
              </a:spcBef>
              <a:spcAft>
                <a:spcPts val="0"/>
              </a:spcAft>
              <a:buSzPts val="2600"/>
              <a:buChar char="•"/>
            </a:pPr>
            <a:r>
              <a:rPr lang="en-US" sz="2600"/>
              <a:t>Campus Safety Services</a:t>
            </a:r>
            <a:endParaRPr sz="2600"/>
          </a:p>
          <a:p>
            <a:pPr indent="0" lvl="0" marL="228600" rtl="0" algn="l">
              <a:lnSpc>
                <a:spcPct val="100000"/>
              </a:lnSpc>
              <a:spcBef>
                <a:spcPts val="2000"/>
              </a:spcBef>
              <a:spcAft>
                <a:spcPts val="0"/>
              </a:spcAft>
              <a:buNone/>
            </a:pPr>
            <a:r>
              <a:t/>
            </a:r>
            <a:endParaRPr sz="2600"/>
          </a:p>
        </p:txBody>
      </p:sp>
      <p:pic>
        <p:nvPicPr>
          <p:cNvPr id="309" name="Google Shape;309;p25"/>
          <p:cNvPicPr preferRelativeResize="0"/>
          <p:nvPr/>
        </p:nvPicPr>
        <p:blipFill>
          <a:blip r:embed="rId4">
            <a:alphaModFix/>
          </a:blip>
          <a:stretch>
            <a:fillRect/>
          </a:stretch>
        </p:blipFill>
        <p:spPr>
          <a:xfrm>
            <a:off x="10649225" y="6431769"/>
            <a:ext cx="1376425" cy="3441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4" name="Shape 314"/>
        <p:cNvGrpSpPr/>
        <p:nvPr/>
      </p:nvGrpSpPr>
      <p:grpSpPr>
        <a:xfrm>
          <a:off x="0" y="0"/>
          <a:ext cx="0" cy="0"/>
          <a:chOff x="0" y="0"/>
          <a:chExt cx="0" cy="0"/>
        </a:xfrm>
      </p:grpSpPr>
      <p:sp>
        <p:nvSpPr>
          <p:cNvPr id="315" name="Google Shape;315;p26"/>
          <p:cNvSpPr txBox="1"/>
          <p:nvPr>
            <p:ph type="title"/>
          </p:nvPr>
        </p:nvSpPr>
        <p:spPr>
          <a:xfrm>
            <a:off x="2824844" y="365125"/>
            <a:ext cx="8528956"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800"/>
              <a:buFont typeface="Arial Black"/>
              <a:buNone/>
            </a:pPr>
            <a:r>
              <a:rPr lang="en-US">
                <a:solidFill>
                  <a:srgbClr val="FFFFFF"/>
                </a:solidFill>
                <a:latin typeface="Poppins"/>
                <a:ea typeface="Poppins"/>
                <a:cs typeface="Poppins"/>
                <a:sym typeface="Poppins"/>
              </a:rPr>
              <a:t>Summer Housing</a:t>
            </a:r>
            <a:endParaRPr>
              <a:latin typeface="Poppins"/>
              <a:ea typeface="Poppins"/>
              <a:cs typeface="Poppins"/>
              <a:sym typeface="Poppins"/>
            </a:endParaRPr>
          </a:p>
        </p:txBody>
      </p:sp>
      <p:sp>
        <p:nvSpPr>
          <p:cNvPr id="316" name="Google Shape;316;p26"/>
          <p:cNvSpPr txBox="1"/>
          <p:nvPr>
            <p:ph idx="1" type="body"/>
          </p:nvPr>
        </p:nvSpPr>
        <p:spPr>
          <a:xfrm>
            <a:off x="2955472" y="1741715"/>
            <a:ext cx="4555800" cy="32004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FFFFFF"/>
              </a:buClr>
              <a:buSzPts val="2000"/>
              <a:buFont typeface="Poppins SemiBold"/>
              <a:buChar char="•"/>
            </a:pPr>
            <a:r>
              <a:rPr i="1" lang="en-US" sz="2000">
                <a:solidFill>
                  <a:srgbClr val="FFFFFF"/>
                </a:solidFill>
                <a:latin typeface="Poppins SemiBold"/>
                <a:ea typeface="Poppins SemiBold"/>
                <a:cs typeface="Poppins SemiBold"/>
                <a:sym typeface="Poppins SemiBold"/>
              </a:rPr>
              <a:t>Students are responsible for arranging their housing</a:t>
            </a:r>
            <a:endParaRPr sz="2000">
              <a:solidFill>
                <a:srgbClr val="FFFFFF"/>
              </a:solidFill>
              <a:latin typeface="Poppins SemiBold"/>
              <a:ea typeface="Poppins SemiBold"/>
              <a:cs typeface="Poppins SemiBold"/>
              <a:sym typeface="Poppins SemiBold"/>
            </a:endParaRPr>
          </a:p>
          <a:p>
            <a:pPr indent="-228600" lvl="0" marL="228600" rtl="0" algn="l">
              <a:lnSpc>
                <a:spcPct val="100000"/>
              </a:lnSpc>
              <a:spcBef>
                <a:spcPts val="1000"/>
              </a:spcBef>
              <a:spcAft>
                <a:spcPts val="0"/>
              </a:spcAft>
              <a:buClr>
                <a:srgbClr val="FFFFFF"/>
              </a:buClr>
              <a:buSzPts val="2000"/>
              <a:buFont typeface="Poppins SemiBold"/>
              <a:buChar char="•"/>
            </a:pPr>
            <a:r>
              <a:rPr lang="en-US" sz="2000">
                <a:solidFill>
                  <a:srgbClr val="FFFFFF"/>
                </a:solidFill>
                <a:latin typeface="Poppins SemiBold"/>
                <a:ea typeface="Poppins SemiBold"/>
                <a:cs typeface="Poppins SemiBold"/>
                <a:sym typeface="Poppins SemiBold"/>
              </a:rPr>
              <a:t>Residence Halls</a:t>
            </a:r>
            <a:endParaRPr>
              <a:latin typeface="Poppins SemiBold"/>
              <a:ea typeface="Poppins SemiBold"/>
              <a:cs typeface="Poppins SemiBold"/>
              <a:sym typeface="Poppins SemiBold"/>
            </a:endParaRPr>
          </a:p>
          <a:p>
            <a:pPr indent="-228600" lvl="1" marL="685800" rtl="0" algn="l">
              <a:lnSpc>
                <a:spcPct val="100000"/>
              </a:lnSpc>
              <a:spcBef>
                <a:spcPts val="500"/>
              </a:spcBef>
              <a:spcAft>
                <a:spcPts val="0"/>
              </a:spcAft>
              <a:buClr>
                <a:srgbClr val="FFFFFF"/>
              </a:buClr>
              <a:buSzPts val="2000"/>
              <a:buFont typeface="Poppins SemiBold"/>
              <a:buChar char="•"/>
            </a:pPr>
            <a:r>
              <a:rPr lang="en-US" sz="2000">
                <a:solidFill>
                  <a:srgbClr val="FFFFFF"/>
                </a:solidFill>
                <a:latin typeface="Poppins SemiBold"/>
                <a:ea typeface="Poppins SemiBold"/>
                <a:cs typeface="Poppins SemiBold"/>
                <a:sym typeface="Poppins SemiBold"/>
              </a:rPr>
              <a:t>Includes meal plan for the dining halls, campus restaurants and cafes</a:t>
            </a:r>
            <a:endParaRPr>
              <a:latin typeface="Poppins SemiBold"/>
              <a:ea typeface="Poppins SemiBold"/>
              <a:cs typeface="Poppins SemiBold"/>
              <a:sym typeface="Poppins SemiBold"/>
            </a:endParaRPr>
          </a:p>
          <a:p>
            <a:pPr indent="-228600" lvl="1" marL="685800" rtl="0" algn="l">
              <a:lnSpc>
                <a:spcPct val="100000"/>
              </a:lnSpc>
              <a:spcBef>
                <a:spcPts val="500"/>
              </a:spcBef>
              <a:spcAft>
                <a:spcPts val="0"/>
              </a:spcAft>
              <a:buClr>
                <a:srgbClr val="FFFFFF"/>
              </a:buClr>
              <a:buSzPts val="2000"/>
              <a:buFont typeface="Poppins SemiBold"/>
              <a:buChar char="•"/>
            </a:pPr>
            <a:r>
              <a:rPr lang="en-US" sz="2000">
                <a:solidFill>
                  <a:srgbClr val="FFFFFF"/>
                </a:solidFill>
                <a:latin typeface="Poppins SemiBold"/>
                <a:ea typeface="Poppins SemiBold"/>
                <a:cs typeface="Poppins SemiBold"/>
                <a:sym typeface="Poppins SemiBold"/>
              </a:rPr>
              <a:t>Also includes study areas and community-building events</a:t>
            </a:r>
            <a:endParaRPr>
              <a:latin typeface="Poppins SemiBold"/>
              <a:ea typeface="Poppins SemiBold"/>
              <a:cs typeface="Poppins SemiBold"/>
              <a:sym typeface="Poppins SemiBold"/>
            </a:endParaRPr>
          </a:p>
        </p:txBody>
      </p:sp>
      <p:sp>
        <p:nvSpPr>
          <p:cNvPr id="317" name="Google Shape;317;p26"/>
          <p:cNvSpPr txBox="1"/>
          <p:nvPr/>
        </p:nvSpPr>
        <p:spPr>
          <a:xfrm>
            <a:off x="7739743" y="1741715"/>
            <a:ext cx="4049400" cy="26160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FFFF"/>
              </a:buClr>
              <a:buSzPts val="2000"/>
              <a:buFont typeface="Poppins SemiBold"/>
              <a:buChar char="•"/>
            </a:pPr>
            <a:r>
              <a:rPr lang="en-US" sz="2000">
                <a:solidFill>
                  <a:srgbClr val="FFFFFF"/>
                </a:solidFill>
                <a:latin typeface="Poppins SemiBold"/>
                <a:ea typeface="Poppins SemiBold"/>
                <a:cs typeface="Poppins SemiBold"/>
                <a:sym typeface="Poppins SemiBold"/>
              </a:rPr>
              <a:t>Other housing options</a:t>
            </a:r>
            <a:endParaRPr>
              <a:latin typeface="Poppins SemiBold"/>
              <a:ea typeface="Poppins SemiBold"/>
              <a:cs typeface="Poppins SemiBold"/>
              <a:sym typeface="Poppins SemiBold"/>
            </a:endParaRPr>
          </a:p>
          <a:p>
            <a:pPr indent="-285750" lvl="1" marL="742950" marR="0" rtl="0" algn="l">
              <a:spcBef>
                <a:spcPts val="0"/>
              </a:spcBef>
              <a:spcAft>
                <a:spcPts val="0"/>
              </a:spcAft>
              <a:buClr>
                <a:srgbClr val="FFFFFF"/>
              </a:buClr>
              <a:buSzPts val="2000"/>
              <a:buFont typeface="Poppins SemiBold"/>
              <a:buChar char="•"/>
            </a:pPr>
            <a:r>
              <a:rPr i="0" lang="en-US" sz="2000" u="none" cap="none" strike="noStrike">
                <a:solidFill>
                  <a:srgbClr val="FFFFFF"/>
                </a:solidFill>
                <a:latin typeface="Poppins SemiBold"/>
                <a:ea typeface="Poppins SemiBold"/>
                <a:cs typeface="Poppins SemiBold"/>
                <a:sym typeface="Poppins SemiBold"/>
              </a:rPr>
              <a:t>International House</a:t>
            </a:r>
            <a:endParaRPr>
              <a:latin typeface="Poppins SemiBold"/>
              <a:ea typeface="Poppins SemiBold"/>
              <a:cs typeface="Poppins SemiBold"/>
              <a:sym typeface="Poppins SemiBold"/>
            </a:endParaRPr>
          </a:p>
          <a:p>
            <a:pPr indent="-285750" lvl="1" marL="742950" marR="0" rtl="0" algn="l">
              <a:spcBef>
                <a:spcPts val="0"/>
              </a:spcBef>
              <a:spcAft>
                <a:spcPts val="0"/>
              </a:spcAft>
              <a:buClr>
                <a:srgbClr val="FFFFFF"/>
              </a:buClr>
              <a:buSzPts val="2000"/>
              <a:buFont typeface="Poppins SemiBold"/>
              <a:buChar char="•"/>
            </a:pPr>
            <a:r>
              <a:rPr i="0" lang="en-US" sz="2000" u="none" cap="none" strike="noStrike">
                <a:solidFill>
                  <a:srgbClr val="FFFFFF"/>
                </a:solidFill>
                <a:latin typeface="Poppins SemiBold"/>
                <a:ea typeface="Poppins SemiBold"/>
                <a:cs typeface="Poppins SemiBold"/>
                <a:sym typeface="Poppins SemiBold"/>
              </a:rPr>
              <a:t>Co-operative Housing</a:t>
            </a:r>
            <a:endParaRPr>
              <a:latin typeface="Poppins SemiBold"/>
              <a:ea typeface="Poppins SemiBold"/>
              <a:cs typeface="Poppins SemiBold"/>
              <a:sym typeface="Poppins SemiBold"/>
            </a:endParaRPr>
          </a:p>
          <a:p>
            <a:pPr indent="-285750" lvl="1" marL="742950" marR="0" rtl="0" algn="l">
              <a:spcBef>
                <a:spcPts val="0"/>
              </a:spcBef>
              <a:spcAft>
                <a:spcPts val="0"/>
              </a:spcAft>
              <a:buClr>
                <a:srgbClr val="FFFFFF"/>
              </a:buClr>
              <a:buSzPts val="2000"/>
              <a:buFont typeface="Poppins SemiBold"/>
              <a:buChar char="•"/>
            </a:pPr>
            <a:r>
              <a:rPr i="0" lang="en-US" sz="2000" u="none" cap="none" strike="noStrike">
                <a:solidFill>
                  <a:srgbClr val="FFFFFF"/>
                </a:solidFill>
                <a:latin typeface="Poppins SemiBold"/>
                <a:ea typeface="Poppins SemiBold"/>
                <a:cs typeface="Poppins SemiBold"/>
                <a:sym typeface="Poppins SemiBold"/>
              </a:rPr>
              <a:t>Private dormitories and apartments</a:t>
            </a:r>
            <a:endParaRPr>
              <a:latin typeface="Poppins SemiBold"/>
              <a:ea typeface="Poppins SemiBold"/>
              <a:cs typeface="Poppins SemiBold"/>
              <a:sym typeface="Poppins SemiBold"/>
            </a:endParaRPr>
          </a:p>
          <a:p>
            <a:pPr indent="-285750" lvl="1" marL="742950" marR="0" rtl="0" algn="l">
              <a:spcBef>
                <a:spcPts val="0"/>
              </a:spcBef>
              <a:spcAft>
                <a:spcPts val="0"/>
              </a:spcAft>
              <a:buClr>
                <a:srgbClr val="FFFFFF"/>
              </a:buClr>
              <a:buSzPts val="2000"/>
              <a:buFont typeface="Poppins SemiBold"/>
              <a:buChar char="•"/>
            </a:pPr>
            <a:r>
              <a:rPr i="0" lang="en-US" sz="2000" u="none" cap="none" strike="noStrike">
                <a:solidFill>
                  <a:srgbClr val="FFFFFF"/>
                </a:solidFill>
                <a:latin typeface="Poppins SemiBold"/>
                <a:ea typeface="Poppins SemiBold"/>
                <a:cs typeface="Poppins SemiBold"/>
                <a:sym typeface="Poppins SemiBold"/>
              </a:rPr>
              <a:t>Sublets</a:t>
            </a:r>
            <a:endParaRPr>
              <a:latin typeface="Poppins SemiBold"/>
              <a:ea typeface="Poppins SemiBold"/>
              <a:cs typeface="Poppins SemiBold"/>
              <a:sym typeface="Poppins SemiBold"/>
            </a:endParaRPr>
          </a:p>
          <a:p>
            <a:pPr indent="-285750" lvl="1" marL="742950" marR="0" rtl="0" algn="l">
              <a:spcBef>
                <a:spcPts val="0"/>
              </a:spcBef>
              <a:spcAft>
                <a:spcPts val="0"/>
              </a:spcAft>
              <a:buClr>
                <a:srgbClr val="FFFFFF"/>
              </a:buClr>
              <a:buSzPts val="2000"/>
              <a:buFont typeface="Poppins SemiBold"/>
              <a:buChar char="•"/>
            </a:pPr>
            <a:r>
              <a:rPr i="0" lang="en-US" sz="2000" u="none" cap="none" strike="noStrike">
                <a:solidFill>
                  <a:srgbClr val="FFFFFF"/>
                </a:solidFill>
                <a:latin typeface="Poppins SemiBold"/>
                <a:ea typeface="Poppins SemiBold"/>
                <a:cs typeface="Poppins SemiBold"/>
                <a:sym typeface="Poppins SemiBold"/>
              </a:rPr>
              <a:t>Homestays</a:t>
            </a:r>
            <a:endParaRPr>
              <a:latin typeface="Poppins SemiBold"/>
              <a:ea typeface="Poppins SemiBold"/>
              <a:cs typeface="Poppins SemiBold"/>
              <a:sym typeface="Poppins SemiBold"/>
            </a:endParaRPr>
          </a:p>
          <a:p>
            <a:pPr indent="-133350" lvl="0" marL="285750" marR="0" rtl="0" algn="l">
              <a:spcBef>
                <a:spcPts val="0"/>
              </a:spcBef>
              <a:spcAft>
                <a:spcPts val="0"/>
              </a:spcAft>
              <a:buClr>
                <a:schemeClr val="dk1"/>
              </a:buClr>
              <a:buSzPts val="2400"/>
              <a:buFont typeface="Arial"/>
              <a:buNone/>
            </a:pPr>
            <a:r>
              <a:t/>
            </a:r>
            <a:endParaRPr sz="2400">
              <a:solidFill>
                <a:srgbClr val="FFFFFF"/>
              </a:solidFill>
              <a:latin typeface="Poppins SemiBold"/>
              <a:ea typeface="Poppins SemiBold"/>
              <a:cs typeface="Poppins SemiBold"/>
              <a:sym typeface="Poppins SemiBold"/>
            </a:endParaRPr>
          </a:p>
        </p:txBody>
      </p:sp>
      <p:grpSp>
        <p:nvGrpSpPr>
          <p:cNvPr id="318" name="Google Shape;318;p26"/>
          <p:cNvGrpSpPr/>
          <p:nvPr/>
        </p:nvGrpSpPr>
        <p:grpSpPr>
          <a:xfrm>
            <a:off x="8794850" y="5543425"/>
            <a:ext cx="3397150" cy="1314575"/>
            <a:chOff x="8794850" y="5543425"/>
            <a:chExt cx="3397150" cy="1314575"/>
          </a:xfrm>
        </p:grpSpPr>
        <p:pic>
          <p:nvPicPr>
            <p:cNvPr id="319" name="Google Shape;319;p26"/>
            <p:cNvPicPr preferRelativeResize="0"/>
            <p:nvPr/>
          </p:nvPicPr>
          <p:blipFill>
            <a:blip r:embed="rId4">
              <a:alphaModFix/>
            </a:blip>
            <a:stretch>
              <a:fillRect/>
            </a:stretch>
          </p:blipFill>
          <p:spPr>
            <a:xfrm>
              <a:off x="8794850" y="5543425"/>
              <a:ext cx="3397150" cy="1314575"/>
            </a:xfrm>
            <a:prstGeom prst="rect">
              <a:avLst/>
            </a:prstGeom>
            <a:noFill/>
            <a:ln>
              <a:noFill/>
            </a:ln>
          </p:spPr>
        </p:pic>
        <p:pic>
          <p:nvPicPr>
            <p:cNvPr id="320" name="Google Shape;320;p26"/>
            <p:cNvPicPr preferRelativeResize="0"/>
            <p:nvPr/>
          </p:nvPicPr>
          <p:blipFill rotWithShape="1">
            <a:blip r:embed="rId5">
              <a:alphaModFix/>
            </a:blip>
            <a:srcRect b="0" l="0" r="0" t="0"/>
            <a:stretch/>
          </p:blipFill>
          <p:spPr>
            <a:xfrm>
              <a:off x="10649225" y="6431775"/>
              <a:ext cx="1376425" cy="344100"/>
            </a:xfrm>
            <a:prstGeom prst="rect">
              <a:avLst/>
            </a:prstGeom>
            <a:noFill/>
            <a:ln>
              <a:noFill/>
            </a:ln>
          </p:spPr>
        </p:pic>
      </p:grpSp>
      <p:sp>
        <p:nvSpPr>
          <p:cNvPr id="321" name="Google Shape;321;p26"/>
          <p:cNvSpPr txBox="1"/>
          <p:nvPr/>
        </p:nvSpPr>
        <p:spPr>
          <a:xfrm>
            <a:off x="4235325" y="5189000"/>
            <a:ext cx="6056700" cy="1148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900">
                <a:solidFill>
                  <a:srgbClr val="003262"/>
                </a:solidFill>
                <a:latin typeface="Poppins Medium"/>
                <a:ea typeface="Poppins Medium"/>
                <a:cs typeface="Poppins Medium"/>
                <a:sym typeface="Poppins Medium"/>
              </a:rPr>
              <a:t>To view a list of housing options both on and off-campus please visit:</a:t>
            </a:r>
            <a:r>
              <a:rPr lang="en-US" sz="1900">
                <a:solidFill>
                  <a:srgbClr val="003262"/>
                </a:solidFill>
                <a:latin typeface="Poppins Medium"/>
                <a:ea typeface="Poppins Medium"/>
                <a:cs typeface="Poppins Medium"/>
                <a:sym typeface="Poppins Medium"/>
              </a:rPr>
              <a:t> </a:t>
            </a:r>
            <a:r>
              <a:rPr lang="en-US" sz="1900" u="sng">
                <a:solidFill>
                  <a:srgbClr val="003262"/>
                </a:solidFill>
                <a:latin typeface="Poppins Medium"/>
                <a:ea typeface="Poppins Medium"/>
                <a:cs typeface="Poppins Medium"/>
                <a:sym typeface="Poppins Medium"/>
                <a:hlinkClick r:id="rId6">
                  <a:extLst>
                    <a:ext uri="{A12FA001-AC4F-418D-AE19-62706E023703}">
                      <ahyp:hlinkClr val="tx"/>
                    </a:ext>
                  </a:extLst>
                </a:hlinkClick>
              </a:rPr>
              <a:t>summer.berkeley.edu/</a:t>
            </a:r>
            <a:endParaRPr sz="1300"/>
          </a:p>
          <a:p>
            <a:pPr indent="0" lvl="0" marL="0" marR="0" rtl="0" algn="l">
              <a:spcBef>
                <a:spcPts val="0"/>
              </a:spcBef>
              <a:spcAft>
                <a:spcPts val="0"/>
              </a:spcAft>
              <a:buNone/>
            </a:pPr>
            <a:r>
              <a:rPr lang="en-US" sz="1900" u="sng">
                <a:solidFill>
                  <a:srgbClr val="003262"/>
                </a:solidFill>
                <a:latin typeface="Poppins Medium"/>
                <a:ea typeface="Poppins Medium"/>
                <a:cs typeface="Poppins Medium"/>
                <a:sym typeface="Poppins Medium"/>
                <a:hlinkClick r:id="rId7">
                  <a:extLst>
                    <a:ext uri="{A12FA001-AC4F-418D-AE19-62706E023703}">
                      <ahyp:hlinkClr val="tx"/>
                    </a:ext>
                  </a:extLst>
                </a:hlinkClick>
              </a:rPr>
              <a:t>student</a:t>
            </a:r>
            <a:r>
              <a:rPr lang="en-US" sz="1900" u="sng">
                <a:solidFill>
                  <a:srgbClr val="003262"/>
                </a:solidFill>
                <a:latin typeface="Poppins Medium"/>
                <a:ea typeface="Poppins Medium"/>
                <a:cs typeface="Poppins Medium"/>
                <a:sym typeface="Poppins Medium"/>
                <a:hlinkClick r:id="rId8">
                  <a:extLst>
                    <a:ext uri="{A12FA001-AC4F-418D-AE19-62706E023703}">
                      <ahyp:hlinkClr val="tx"/>
                    </a:ext>
                  </a:extLst>
                </a:hlinkClick>
              </a:rPr>
              <a:t>-</a:t>
            </a:r>
            <a:r>
              <a:rPr lang="en-US" sz="1900" u="sng">
                <a:solidFill>
                  <a:srgbClr val="003262"/>
                </a:solidFill>
                <a:latin typeface="Poppins Medium"/>
                <a:ea typeface="Poppins Medium"/>
                <a:cs typeface="Poppins Medium"/>
                <a:sym typeface="Poppins Medium"/>
                <a:hlinkClick r:id="rId9">
                  <a:extLst>
                    <a:ext uri="{A12FA001-AC4F-418D-AE19-62706E023703}">
                      <ahyp:hlinkClr val="tx"/>
                    </a:ext>
                  </a:extLst>
                </a:hlinkClick>
              </a:rPr>
              <a:t>services</a:t>
            </a:r>
            <a:r>
              <a:rPr lang="en-US" sz="1900" u="sng">
                <a:solidFill>
                  <a:srgbClr val="003262"/>
                </a:solidFill>
                <a:latin typeface="Poppins Medium"/>
                <a:ea typeface="Poppins Medium"/>
                <a:cs typeface="Poppins Medium"/>
                <a:sym typeface="Poppins Medium"/>
                <a:hlinkClick r:id="rId10">
                  <a:extLst>
                    <a:ext uri="{A12FA001-AC4F-418D-AE19-62706E023703}">
                      <ahyp:hlinkClr val="tx"/>
                    </a:ext>
                  </a:extLst>
                </a:hlinkClick>
              </a:rPr>
              <a:t>/student-housing</a:t>
            </a:r>
            <a:endParaRPr sz="1900">
              <a:solidFill>
                <a:srgbClr val="003262"/>
              </a:solidFill>
              <a:latin typeface="Poppins Medium"/>
              <a:ea typeface="Poppins Medium"/>
              <a:cs typeface="Poppins Medium"/>
              <a:sym typeface="Poppins Medium"/>
            </a:endParaRPr>
          </a:p>
        </p:txBody>
      </p:sp>
      <p:pic>
        <p:nvPicPr>
          <p:cNvPr id="322" name="Google Shape;322;p26"/>
          <p:cNvPicPr preferRelativeResize="0"/>
          <p:nvPr/>
        </p:nvPicPr>
        <p:blipFill rotWithShape="1">
          <a:blip r:embed="rId11">
            <a:alphaModFix/>
          </a:blip>
          <a:srcRect b="0" l="0" r="0" t="0"/>
          <a:stretch/>
        </p:blipFill>
        <p:spPr>
          <a:xfrm>
            <a:off x="3103200" y="5189000"/>
            <a:ext cx="990301" cy="990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7" name="Shape 327"/>
        <p:cNvGrpSpPr/>
        <p:nvPr/>
      </p:nvGrpSpPr>
      <p:grpSpPr>
        <a:xfrm>
          <a:off x="0" y="0"/>
          <a:ext cx="0" cy="0"/>
          <a:chOff x="0" y="0"/>
          <a:chExt cx="0" cy="0"/>
        </a:xfrm>
      </p:grpSpPr>
      <p:sp>
        <p:nvSpPr>
          <p:cNvPr id="328" name="Google Shape;328;p27"/>
          <p:cNvSpPr txBox="1"/>
          <p:nvPr>
            <p:ph type="title"/>
          </p:nvPr>
        </p:nvSpPr>
        <p:spPr>
          <a:xfrm>
            <a:off x="571500" y="463175"/>
            <a:ext cx="10515600" cy="1045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262"/>
              </a:buClr>
              <a:buSzPts val="4800"/>
              <a:buFont typeface="Arial Black"/>
              <a:buNone/>
            </a:pPr>
            <a:r>
              <a:rPr lang="en-US">
                <a:latin typeface="Poppins"/>
                <a:ea typeface="Poppins"/>
                <a:cs typeface="Poppins"/>
                <a:sym typeface="Poppins"/>
              </a:rPr>
              <a:t>Summer Sessions 2024 Fees: </a:t>
            </a:r>
            <a:r>
              <a:rPr lang="en-US" sz="4000">
                <a:solidFill>
                  <a:srgbClr val="FCB515"/>
                </a:solidFill>
                <a:latin typeface="Poppins"/>
                <a:ea typeface="Poppins"/>
                <a:cs typeface="Poppins"/>
                <a:sym typeface="Poppins"/>
              </a:rPr>
              <a:t>International Visitors</a:t>
            </a:r>
            <a:endParaRPr sz="4000">
              <a:solidFill>
                <a:srgbClr val="FCB515"/>
              </a:solidFill>
              <a:latin typeface="Poppins"/>
              <a:ea typeface="Poppins"/>
              <a:cs typeface="Poppins"/>
              <a:sym typeface="Poppins"/>
            </a:endParaRPr>
          </a:p>
        </p:txBody>
      </p:sp>
      <p:sp>
        <p:nvSpPr>
          <p:cNvPr id="329" name="Google Shape;329;p27"/>
          <p:cNvSpPr txBox="1"/>
          <p:nvPr>
            <p:ph idx="1" type="body"/>
          </p:nvPr>
        </p:nvSpPr>
        <p:spPr>
          <a:xfrm>
            <a:off x="622350" y="1793700"/>
            <a:ext cx="10701900" cy="4960500"/>
          </a:xfrm>
          <a:prstGeom prst="rect">
            <a:avLst/>
          </a:prstGeom>
          <a:noFill/>
          <a:ln>
            <a:noFill/>
          </a:ln>
        </p:spPr>
        <p:txBody>
          <a:bodyPr anchorCtr="0" anchor="t" bIns="45700" lIns="91425" spcFirstLastPara="1" rIns="91425" wrap="square" tIns="45700">
            <a:noAutofit/>
          </a:bodyPr>
          <a:lstStyle/>
          <a:p>
            <a:pPr indent="-406400" lvl="0" marL="457200" rtl="0" algn="l">
              <a:lnSpc>
                <a:spcPct val="110000"/>
              </a:lnSpc>
              <a:spcBef>
                <a:spcPts val="0"/>
              </a:spcBef>
              <a:spcAft>
                <a:spcPts val="0"/>
              </a:spcAft>
              <a:buSzPts val="2800"/>
              <a:buChar char="•"/>
            </a:pPr>
            <a:r>
              <a:rPr b="1" lang="en-US"/>
              <a:t>Application Fee:</a:t>
            </a:r>
            <a:r>
              <a:rPr lang="en-US"/>
              <a:t> $25</a:t>
            </a:r>
            <a:endParaRPr/>
          </a:p>
          <a:p>
            <a:pPr indent="-406400" lvl="0" marL="457200" rtl="0" algn="l">
              <a:lnSpc>
                <a:spcPct val="110000"/>
              </a:lnSpc>
              <a:spcBef>
                <a:spcPts val="0"/>
              </a:spcBef>
              <a:spcAft>
                <a:spcPts val="0"/>
              </a:spcAft>
              <a:buSzPts val="2800"/>
              <a:buChar char="•"/>
            </a:pPr>
            <a:r>
              <a:rPr b="1" lang="en-US"/>
              <a:t>Tuition:</a:t>
            </a:r>
            <a:r>
              <a:rPr lang="en-US"/>
              <a:t> $595 per unit charge</a:t>
            </a:r>
            <a:endParaRPr/>
          </a:p>
          <a:p>
            <a:pPr indent="-406400" lvl="0" marL="457200" rtl="0" algn="l">
              <a:lnSpc>
                <a:spcPct val="110000"/>
              </a:lnSpc>
              <a:spcBef>
                <a:spcPts val="0"/>
              </a:spcBef>
              <a:spcAft>
                <a:spcPts val="0"/>
              </a:spcAft>
              <a:buSzPts val="2800"/>
              <a:buChar char="•"/>
            </a:pPr>
            <a:r>
              <a:rPr b="1" lang="en-US"/>
              <a:t>Registration Fee: </a:t>
            </a:r>
            <a:r>
              <a:rPr lang="en-US"/>
              <a:t>$550</a:t>
            </a:r>
            <a:endParaRPr/>
          </a:p>
          <a:p>
            <a:pPr indent="-406400" lvl="0" marL="457200" rtl="0" algn="l">
              <a:lnSpc>
                <a:spcPct val="110000"/>
              </a:lnSpc>
              <a:spcBef>
                <a:spcPts val="0"/>
              </a:spcBef>
              <a:spcAft>
                <a:spcPts val="0"/>
              </a:spcAft>
              <a:buSzPts val="2800"/>
              <a:buChar char="•"/>
            </a:pPr>
            <a:r>
              <a:rPr b="1" lang="en-US"/>
              <a:t>Document Management Fee: </a:t>
            </a:r>
            <a:r>
              <a:rPr lang="en-US"/>
              <a:t>$68</a:t>
            </a:r>
            <a:endParaRPr/>
          </a:p>
          <a:p>
            <a:pPr indent="-406400" lvl="0" marL="457200" rtl="0" algn="l">
              <a:lnSpc>
                <a:spcPct val="110000"/>
              </a:lnSpc>
              <a:spcBef>
                <a:spcPts val="0"/>
              </a:spcBef>
              <a:spcAft>
                <a:spcPts val="0"/>
              </a:spcAft>
              <a:buSzPts val="2800"/>
              <a:buChar char="•"/>
            </a:pPr>
            <a:r>
              <a:rPr b="1" lang="en-US" strike="sngStrike"/>
              <a:t>International Service Fee: </a:t>
            </a:r>
            <a:r>
              <a:rPr lang="en-US" strike="sngStrike"/>
              <a:t>$500</a:t>
            </a:r>
            <a:r>
              <a:rPr b="1" lang="en-US">
                <a:solidFill>
                  <a:srgbClr val="D9661F"/>
                </a:solidFill>
              </a:rPr>
              <a:t> </a:t>
            </a:r>
            <a:r>
              <a:rPr b="1" lang="en-US" sz="2400">
                <a:solidFill>
                  <a:srgbClr val="D9661F"/>
                </a:solidFill>
              </a:rPr>
              <a:t> Waived for HKBU Students!</a:t>
            </a:r>
            <a:endParaRPr b="1" i="1" sz="2400">
              <a:solidFill>
                <a:srgbClr val="D9661F"/>
              </a:solidFill>
            </a:endParaRPr>
          </a:p>
          <a:p>
            <a:pPr indent="0" lvl="0" marL="0" rtl="0" algn="l">
              <a:lnSpc>
                <a:spcPct val="100000"/>
              </a:lnSpc>
              <a:spcBef>
                <a:spcPts val="1700"/>
              </a:spcBef>
              <a:spcAft>
                <a:spcPts val="0"/>
              </a:spcAft>
              <a:buClr>
                <a:srgbClr val="003262"/>
              </a:buClr>
              <a:buSzPts val="2800"/>
              <a:buNone/>
            </a:pPr>
            <a:r>
              <a:rPr i="1" lang="en-US" sz="2400"/>
              <a:t>How to calculate tuition:</a:t>
            </a:r>
            <a:endParaRPr i="1" sz="2400"/>
          </a:p>
          <a:p>
            <a:pPr indent="-228600" lvl="1" marL="685800" rtl="0" algn="l">
              <a:lnSpc>
                <a:spcPct val="100000"/>
              </a:lnSpc>
              <a:spcBef>
                <a:spcPts val="1700"/>
              </a:spcBef>
              <a:spcAft>
                <a:spcPts val="0"/>
              </a:spcAft>
              <a:buClr>
                <a:srgbClr val="003262"/>
              </a:buClr>
              <a:buSzPts val="2400"/>
              <a:buChar char="•"/>
            </a:pPr>
            <a:r>
              <a:rPr lang="en-US"/>
              <a:t>Multiply the “per unit” fee by the amount of units you plan to enroll in</a:t>
            </a:r>
            <a:endParaRPr/>
          </a:p>
          <a:p>
            <a:pPr indent="0" lvl="0" marL="0" rtl="0" algn="l">
              <a:lnSpc>
                <a:spcPct val="110000"/>
              </a:lnSpc>
              <a:spcBef>
                <a:spcPts val="0"/>
              </a:spcBef>
              <a:spcAft>
                <a:spcPts val="0"/>
              </a:spcAft>
              <a:buNone/>
            </a:pPr>
            <a:r>
              <a:t/>
            </a:r>
            <a:endParaRPr i="1" sz="2400"/>
          </a:p>
        </p:txBody>
      </p:sp>
      <p:grpSp>
        <p:nvGrpSpPr>
          <p:cNvPr id="330" name="Google Shape;330;p27"/>
          <p:cNvGrpSpPr/>
          <p:nvPr/>
        </p:nvGrpSpPr>
        <p:grpSpPr>
          <a:xfrm>
            <a:off x="8794850" y="5543425"/>
            <a:ext cx="3397150" cy="1314575"/>
            <a:chOff x="8794850" y="5543425"/>
            <a:chExt cx="3397150" cy="1314575"/>
          </a:xfrm>
        </p:grpSpPr>
        <p:pic>
          <p:nvPicPr>
            <p:cNvPr id="331" name="Google Shape;331;p27"/>
            <p:cNvPicPr preferRelativeResize="0"/>
            <p:nvPr/>
          </p:nvPicPr>
          <p:blipFill>
            <a:blip r:embed="rId4">
              <a:alphaModFix/>
            </a:blip>
            <a:stretch>
              <a:fillRect/>
            </a:stretch>
          </p:blipFill>
          <p:spPr>
            <a:xfrm>
              <a:off x="8794850" y="5543425"/>
              <a:ext cx="3397150" cy="1314575"/>
            </a:xfrm>
            <a:prstGeom prst="rect">
              <a:avLst/>
            </a:prstGeom>
            <a:noFill/>
            <a:ln>
              <a:noFill/>
            </a:ln>
          </p:spPr>
        </p:pic>
        <p:pic>
          <p:nvPicPr>
            <p:cNvPr id="332" name="Google Shape;332;p27"/>
            <p:cNvPicPr preferRelativeResize="0"/>
            <p:nvPr/>
          </p:nvPicPr>
          <p:blipFill rotWithShape="1">
            <a:blip r:embed="rId5">
              <a:alphaModFix/>
            </a:blip>
            <a:srcRect b="0" l="0" r="0" t="0"/>
            <a:stretch/>
          </p:blipFill>
          <p:spPr>
            <a:xfrm>
              <a:off x="10649225" y="6431775"/>
              <a:ext cx="1376425" cy="344100"/>
            </a:xfrm>
            <a:prstGeom prst="rect">
              <a:avLst/>
            </a:prstGeom>
            <a:noFill/>
            <a:ln>
              <a:noFill/>
            </a:ln>
          </p:spPr>
        </p:pic>
      </p:grpSp>
      <p:pic>
        <p:nvPicPr>
          <p:cNvPr id="333" name="Google Shape;333;p27"/>
          <p:cNvPicPr preferRelativeResize="0"/>
          <p:nvPr/>
        </p:nvPicPr>
        <p:blipFill rotWithShape="1">
          <a:blip r:embed="rId6">
            <a:alphaModFix/>
          </a:blip>
          <a:srcRect b="0" l="0" r="0" t="0"/>
          <a:stretch/>
        </p:blipFill>
        <p:spPr>
          <a:xfrm>
            <a:off x="8227275" y="1508983"/>
            <a:ext cx="2008227" cy="20082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8" name="Shape 338"/>
        <p:cNvGrpSpPr/>
        <p:nvPr/>
      </p:nvGrpSpPr>
      <p:grpSpPr>
        <a:xfrm>
          <a:off x="0" y="0"/>
          <a:ext cx="0" cy="0"/>
          <a:chOff x="0" y="0"/>
          <a:chExt cx="0" cy="0"/>
        </a:xfrm>
      </p:grpSpPr>
      <p:sp>
        <p:nvSpPr>
          <p:cNvPr id="339" name="Google Shape;339;p28"/>
          <p:cNvSpPr txBox="1"/>
          <p:nvPr>
            <p:ph type="title"/>
          </p:nvPr>
        </p:nvSpPr>
        <p:spPr>
          <a:xfrm>
            <a:off x="5715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262"/>
              </a:buClr>
              <a:buSzPts val="4800"/>
              <a:buFont typeface="Arial Black"/>
              <a:buNone/>
            </a:pPr>
            <a:r>
              <a:rPr lang="en-US">
                <a:latin typeface="Poppins"/>
                <a:ea typeface="Poppins"/>
                <a:cs typeface="Poppins"/>
                <a:sym typeface="Poppins"/>
              </a:rPr>
              <a:t>Summer Sessions Enrollment</a:t>
            </a:r>
            <a:endParaRPr>
              <a:latin typeface="Poppins"/>
              <a:ea typeface="Poppins"/>
              <a:cs typeface="Poppins"/>
              <a:sym typeface="Poppins"/>
            </a:endParaRPr>
          </a:p>
        </p:txBody>
      </p:sp>
      <p:sp>
        <p:nvSpPr>
          <p:cNvPr id="340" name="Google Shape;340;p28"/>
          <p:cNvSpPr txBox="1"/>
          <p:nvPr>
            <p:ph idx="1" type="body"/>
          </p:nvPr>
        </p:nvSpPr>
        <p:spPr>
          <a:xfrm>
            <a:off x="825500" y="1586700"/>
            <a:ext cx="10631400" cy="181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D9661F"/>
              </a:buClr>
              <a:buSzPts val="2600"/>
              <a:buNone/>
            </a:pPr>
            <a:r>
              <a:rPr b="1" lang="en-US">
                <a:solidFill>
                  <a:srgbClr val="D9661F"/>
                </a:solidFill>
              </a:rPr>
              <a:t>APPLICATION OPENS FEBRUARY 1, 2024</a:t>
            </a:r>
            <a:endParaRPr sz="3000"/>
          </a:p>
          <a:p>
            <a:pPr indent="0" lvl="0" marL="914400" rtl="0" algn="l">
              <a:lnSpc>
                <a:spcPct val="100000"/>
              </a:lnSpc>
              <a:spcBef>
                <a:spcPts val="1000"/>
              </a:spcBef>
              <a:spcAft>
                <a:spcPts val="0"/>
              </a:spcAft>
              <a:buNone/>
            </a:pPr>
            <a:r>
              <a:rPr lang="en-US" sz="2400"/>
              <a:t>Review Summer Sessions policies, fees, and deadlines on the website at </a:t>
            </a:r>
            <a:r>
              <a:rPr lang="en-US" sz="2400" u="sng">
                <a:solidFill>
                  <a:schemeClr val="hlink"/>
                </a:solidFill>
                <a:hlinkClick r:id="rId4"/>
              </a:rPr>
              <a:t>summer.berkeley.edu. </a:t>
            </a:r>
            <a:endParaRPr/>
          </a:p>
          <a:p>
            <a:pPr indent="0" lvl="0" marL="914400" rtl="0" algn="l">
              <a:lnSpc>
                <a:spcPct val="100000"/>
              </a:lnSpc>
              <a:spcBef>
                <a:spcPts val="1000"/>
              </a:spcBef>
              <a:spcAft>
                <a:spcPts val="0"/>
              </a:spcAft>
              <a:buNone/>
            </a:pPr>
            <a:r>
              <a:rPr lang="en-US" sz="2400"/>
              <a:t>Submit an online application, enroll in courses, and pay fees!</a:t>
            </a:r>
            <a:endParaRPr/>
          </a:p>
        </p:txBody>
      </p:sp>
      <p:sp>
        <p:nvSpPr>
          <p:cNvPr id="341" name="Google Shape;341;p28"/>
          <p:cNvSpPr txBox="1"/>
          <p:nvPr/>
        </p:nvSpPr>
        <p:spPr>
          <a:xfrm>
            <a:off x="825500" y="3685305"/>
            <a:ext cx="10507500" cy="232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3262"/>
              </a:buClr>
              <a:buSzPts val="2600"/>
              <a:buFont typeface="Arial"/>
              <a:buNone/>
            </a:pPr>
            <a:r>
              <a:rPr b="1" lang="en-US" sz="2600">
                <a:solidFill>
                  <a:srgbClr val="003262"/>
                </a:solidFill>
                <a:latin typeface="Poppins"/>
                <a:ea typeface="Poppins"/>
                <a:cs typeface="Poppins"/>
                <a:sym typeface="Poppins"/>
              </a:rPr>
              <a:t>Step-by-step instructions available on our website.</a:t>
            </a:r>
            <a:endParaRPr>
              <a:latin typeface="Poppins"/>
              <a:ea typeface="Poppins"/>
              <a:cs typeface="Poppins"/>
              <a:sym typeface="Poppins"/>
            </a:endParaRPr>
          </a:p>
          <a:p>
            <a:pPr indent="0" lvl="0" marL="914400" marR="0" rtl="0" algn="l">
              <a:lnSpc>
                <a:spcPct val="100000"/>
              </a:lnSpc>
              <a:spcBef>
                <a:spcPts val="1000"/>
              </a:spcBef>
              <a:spcAft>
                <a:spcPts val="0"/>
              </a:spcAft>
              <a:buNone/>
            </a:pPr>
            <a:r>
              <a:rPr lang="en-US" sz="2400">
                <a:solidFill>
                  <a:srgbClr val="003262"/>
                </a:solidFill>
                <a:latin typeface="Poppins"/>
                <a:ea typeface="Poppins"/>
                <a:cs typeface="Poppins"/>
                <a:sym typeface="Poppins"/>
              </a:rPr>
              <a:t>International Visiting Student Checklist: </a:t>
            </a:r>
            <a:r>
              <a:rPr lang="en-US" sz="2400" u="sng">
                <a:solidFill>
                  <a:schemeClr val="hlink"/>
                </a:solidFill>
                <a:latin typeface="Poppins"/>
                <a:ea typeface="Poppins"/>
                <a:cs typeface="Poppins"/>
                <a:sym typeface="Poppins"/>
                <a:hlinkClick r:id="rId5"/>
              </a:rPr>
              <a:t>summer.berkeley.edu/international/international-checklist </a:t>
            </a:r>
            <a:endParaRPr>
              <a:latin typeface="Poppins"/>
              <a:ea typeface="Poppins"/>
              <a:cs typeface="Poppins"/>
              <a:sym typeface="Poppins"/>
            </a:endParaRPr>
          </a:p>
          <a:p>
            <a:pPr indent="0" lvl="0" marL="0" marR="0" rtl="0" algn="l">
              <a:lnSpc>
                <a:spcPct val="100000"/>
              </a:lnSpc>
              <a:spcBef>
                <a:spcPts val="2000"/>
              </a:spcBef>
              <a:spcAft>
                <a:spcPts val="0"/>
              </a:spcAft>
              <a:buNone/>
            </a:pPr>
            <a:r>
              <a:t/>
            </a:r>
            <a:endParaRPr>
              <a:latin typeface="Poppins"/>
              <a:ea typeface="Poppins"/>
              <a:cs typeface="Poppins"/>
              <a:sym typeface="Poppins"/>
            </a:endParaRPr>
          </a:p>
        </p:txBody>
      </p:sp>
      <p:grpSp>
        <p:nvGrpSpPr>
          <p:cNvPr id="342" name="Google Shape;342;p28"/>
          <p:cNvGrpSpPr/>
          <p:nvPr/>
        </p:nvGrpSpPr>
        <p:grpSpPr>
          <a:xfrm>
            <a:off x="8794850" y="5543425"/>
            <a:ext cx="3397150" cy="1314575"/>
            <a:chOff x="8794850" y="5543425"/>
            <a:chExt cx="3397150" cy="1314575"/>
          </a:xfrm>
        </p:grpSpPr>
        <p:pic>
          <p:nvPicPr>
            <p:cNvPr id="343" name="Google Shape;343;p28"/>
            <p:cNvPicPr preferRelativeResize="0"/>
            <p:nvPr/>
          </p:nvPicPr>
          <p:blipFill>
            <a:blip r:embed="rId6">
              <a:alphaModFix/>
            </a:blip>
            <a:stretch>
              <a:fillRect/>
            </a:stretch>
          </p:blipFill>
          <p:spPr>
            <a:xfrm>
              <a:off x="8794850" y="5543425"/>
              <a:ext cx="3397150" cy="1314575"/>
            </a:xfrm>
            <a:prstGeom prst="rect">
              <a:avLst/>
            </a:prstGeom>
            <a:noFill/>
            <a:ln>
              <a:noFill/>
            </a:ln>
          </p:spPr>
        </p:pic>
        <p:pic>
          <p:nvPicPr>
            <p:cNvPr id="344" name="Google Shape;344;p28"/>
            <p:cNvPicPr preferRelativeResize="0"/>
            <p:nvPr/>
          </p:nvPicPr>
          <p:blipFill rotWithShape="1">
            <a:blip r:embed="rId7">
              <a:alphaModFix/>
            </a:blip>
            <a:srcRect b="0" l="0" r="0" t="0"/>
            <a:stretch/>
          </p:blipFill>
          <p:spPr>
            <a:xfrm>
              <a:off x="10649225" y="6431775"/>
              <a:ext cx="1376425" cy="344100"/>
            </a:xfrm>
            <a:prstGeom prst="rect">
              <a:avLst/>
            </a:prstGeom>
            <a:noFill/>
            <a:ln>
              <a:noFill/>
            </a:ln>
          </p:spPr>
        </p:pic>
      </p:grpSp>
      <p:pic>
        <p:nvPicPr>
          <p:cNvPr id="345" name="Google Shape;345;p28"/>
          <p:cNvPicPr preferRelativeResize="0"/>
          <p:nvPr/>
        </p:nvPicPr>
        <p:blipFill>
          <a:blip r:embed="rId8">
            <a:alphaModFix/>
          </a:blip>
          <a:stretch>
            <a:fillRect/>
          </a:stretch>
        </p:blipFill>
        <p:spPr>
          <a:xfrm>
            <a:off x="920425" y="2174400"/>
            <a:ext cx="750099" cy="750070"/>
          </a:xfrm>
          <a:prstGeom prst="rect">
            <a:avLst/>
          </a:prstGeom>
          <a:noFill/>
          <a:ln>
            <a:noFill/>
          </a:ln>
        </p:spPr>
      </p:pic>
      <p:pic>
        <p:nvPicPr>
          <p:cNvPr id="346" name="Google Shape;346;p28"/>
          <p:cNvPicPr preferRelativeResize="0"/>
          <p:nvPr/>
        </p:nvPicPr>
        <p:blipFill rotWithShape="1">
          <a:blip r:embed="rId9">
            <a:alphaModFix/>
          </a:blip>
          <a:srcRect b="0" l="0" r="0" t="0"/>
          <a:stretch/>
        </p:blipFill>
        <p:spPr>
          <a:xfrm>
            <a:off x="920425" y="4296655"/>
            <a:ext cx="750100" cy="7500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1" name="Shape 351"/>
        <p:cNvGrpSpPr/>
        <p:nvPr/>
      </p:nvGrpSpPr>
      <p:grpSpPr>
        <a:xfrm>
          <a:off x="0" y="0"/>
          <a:ext cx="0" cy="0"/>
          <a:chOff x="0" y="0"/>
          <a:chExt cx="0" cy="0"/>
        </a:xfrm>
      </p:grpSpPr>
      <p:sp>
        <p:nvSpPr>
          <p:cNvPr id="352" name="Google Shape;352;p29"/>
          <p:cNvSpPr/>
          <p:nvPr/>
        </p:nvSpPr>
        <p:spPr>
          <a:xfrm rot="10800000">
            <a:off x="0" y="-1"/>
            <a:ext cx="12192000" cy="2416629"/>
          </a:xfrm>
          <a:prstGeom prst="rect">
            <a:avLst/>
          </a:prstGeom>
          <a:gradFill>
            <a:gsLst>
              <a:gs pos="0">
                <a:srgbClr val="FFFFFF">
                  <a:alpha val="0"/>
                </a:srgbClr>
              </a:gs>
              <a:gs pos="45000">
                <a:srgbClr val="003262">
                  <a:alpha val="25882"/>
                </a:srgbClr>
              </a:gs>
              <a:gs pos="100000">
                <a:srgbClr val="003262">
                  <a:alpha val="25882"/>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3" name="Google Shape;353;p29"/>
          <p:cNvSpPr txBox="1"/>
          <p:nvPr>
            <p:ph type="title"/>
          </p:nvPr>
        </p:nvSpPr>
        <p:spPr>
          <a:xfrm>
            <a:off x="609600" y="489816"/>
            <a:ext cx="10515600" cy="13257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6000"/>
              <a:buFont typeface="Arial Black"/>
              <a:buNone/>
            </a:pPr>
            <a:r>
              <a:rPr b="0" lang="en-US" sz="6000">
                <a:solidFill>
                  <a:srgbClr val="FFFFFF"/>
                </a:solidFill>
                <a:latin typeface="Poppins ExtraBold"/>
                <a:ea typeface="Poppins ExtraBold"/>
                <a:cs typeface="Poppins ExtraBold"/>
                <a:sym typeface="Poppins ExtraBold"/>
              </a:rPr>
              <a:t>WHY BERKELEY?</a:t>
            </a:r>
            <a:endParaRPr b="0" sz="6000">
              <a:latin typeface="Poppins ExtraBold"/>
              <a:ea typeface="Poppins ExtraBold"/>
              <a:cs typeface="Poppins ExtraBold"/>
              <a:sym typeface="Poppins ExtraBold"/>
            </a:endParaRPr>
          </a:p>
        </p:txBody>
      </p:sp>
      <p:grpSp>
        <p:nvGrpSpPr>
          <p:cNvPr id="354" name="Google Shape;354;p29"/>
          <p:cNvGrpSpPr/>
          <p:nvPr/>
        </p:nvGrpSpPr>
        <p:grpSpPr>
          <a:xfrm>
            <a:off x="7848600" y="4944331"/>
            <a:ext cx="3465960" cy="1177221"/>
            <a:chOff x="7848600" y="4944331"/>
            <a:chExt cx="3465960" cy="1177221"/>
          </a:xfrm>
        </p:grpSpPr>
        <p:sp>
          <p:nvSpPr>
            <p:cNvPr id="355" name="Google Shape;355;p29"/>
            <p:cNvSpPr/>
            <p:nvPr/>
          </p:nvSpPr>
          <p:spPr>
            <a:xfrm>
              <a:off x="7848600" y="4944331"/>
              <a:ext cx="3465960" cy="1177221"/>
            </a:xfrm>
            <a:custGeom>
              <a:rect b="b" l="l" r="r" t="t"/>
              <a:pathLst>
                <a:path extrusionOk="0" h="1177221" w="3465960">
                  <a:moveTo>
                    <a:pt x="82131" y="16426"/>
                  </a:moveTo>
                  <a:lnTo>
                    <a:pt x="3465960" y="0"/>
                  </a:lnTo>
                  <a:lnTo>
                    <a:pt x="3378352" y="1166270"/>
                  </a:lnTo>
                  <a:lnTo>
                    <a:pt x="0" y="1177221"/>
                  </a:lnTo>
                  <a:lnTo>
                    <a:pt x="82131" y="16426"/>
                  </a:lnTo>
                  <a:close/>
                </a:path>
              </a:pathLst>
            </a:custGeom>
            <a:solidFill>
              <a:srgbClr val="FCB5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6" name="Google Shape;356;p29"/>
            <p:cNvSpPr txBox="1"/>
            <p:nvPr/>
          </p:nvSpPr>
          <p:spPr>
            <a:xfrm>
              <a:off x="8121122" y="5310387"/>
              <a:ext cx="292331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600">
                  <a:solidFill>
                    <a:srgbClr val="003262"/>
                  </a:solidFill>
                  <a:latin typeface="Poppins SemiBold"/>
                  <a:ea typeface="Poppins SemiBold"/>
                  <a:cs typeface="Poppins SemiBold"/>
                  <a:sym typeface="Poppins SemiBold"/>
                </a:rPr>
                <a:t>Explore</a:t>
              </a:r>
              <a:endParaRPr sz="2600">
                <a:latin typeface="Poppins SemiBold"/>
                <a:ea typeface="Poppins SemiBold"/>
                <a:cs typeface="Poppins SemiBold"/>
                <a:sym typeface="Poppins SemiBold"/>
              </a:endParaRPr>
            </a:p>
          </p:txBody>
        </p:sp>
      </p:grpSp>
      <p:grpSp>
        <p:nvGrpSpPr>
          <p:cNvPr id="357" name="Google Shape;357;p29"/>
          <p:cNvGrpSpPr/>
          <p:nvPr/>
        </p:nvGrpSpPr>
        <p:grpSpPr>
          <a:xfrm>
            <a:off x="3630222" y="4944331"/>
            <a:ext cx="3465960" cy="1177221"/>
            <a:chOff x="3630222" y="4944331"/>
            <a:chExt cx="3465960" cy="1177221"/>
          </a:xfrm>
        </p:grpSpPr>
        <p:sp>
          <p:nvSpPr>
            <p:cNvPr id="358" name="Google Shape;358;p29"/>
            <p:cNvSpPr/>
            <p:nvPr/>
          </p:nvSpPr>
          <p:spPr>
            <a:xfrm>
              <a:off x="3630222" y="4944331"/>
              <a:ext cx="3465960" cy="1177221"/>
            </a:xfrm>
            <a:custGeom>
              <a:rect b="b" l="l" r="r" t="t"/>
              <a:pathLst>
                <a:path extrusionOk="0" h="1177221" w="3465960">
                  <a:moveTo>
                    <a:pt x="82131" y="16426"/>
                  </a:moveTo>
                  <a:lnTo>
                    <a:pt x="3465960" y="0"/>
                  </a:lnTo>
                  <a:lnTo>
                    <a:pt x="3378352" y="1166270"/>
                  </a:lnTo>
                  <a:lnTo>
                    <a:pt x="0" y="1177221"/>
                  </a:lnTo>
                  <a:lnTo>
                    <a:pt x="82131" y="16426"/>
                  </a:lnTo>
                  <a:close/>
                </a:path>
              </a:pathLst>
            </a:custGeom>
            <a:solidFill>
              <a:srgbClr val="FCB5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9" name="Google Shape;359;p29"/>
            <p:cNvSpPr txBox="1"/>
            <p:nvPr/>
          </p:nvSpPr>
          <p:spPr>
            <a:xfrm>
              <a:off x="3935896" y="5298887"/>
              <a:ext cx="292331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600">
                  <a:solidFill>
                    <a:srgbClr val="003262"/>
                  </a:solidFill>
                  <a:latin typeface="Poppins SemiBold"/>
                  <a:ea typeface="Poppins SemiBold"/>
                  <a:cs typeface="Poppins SemiBold"/>
                  <a:sym typeface="Poppins SemiBold"/>
                </a:rPr>
                <a:t>Be Social</a:t>
              </a:r>
              <a:endParaRPr sz="2600">
                <a:latin typeface="Poppins SemiBold"/>
                <a:ea typeface="Poppins SemiBold"/>
                <a:cs typeface="Poppins SemiBold"/>
                <a:sym typeface="Poppins SemiBold"/>
              </a:endParaRPr>
            </a:p>
          </p:txBody>
        </p:sp>
      </p:grpSp>
      <p:grpSp>
        <p:nvGrpSpPr>
          <p:cNvPr id="360" name="Google Shape;360;p29"/>
          <p:cNvGrpSpPr/>
          <p:nvPr/>
        </p:nvGrpSpPr>
        <p:grpSpPr>
          <a:xfrm>
            <a:off x="0" y="4945362"/>
            <a:ext cx="2888974" cy="1179444"/>
            <a:chOff x="0" y="4945362"/>
            <a:chExt cx="2888974" cy="1179444"/>
          </a:xfrm>
        </p:grpSpPr>
        <p:sp>
          <p:nvSpPr>
            <p:cNvPr id="361" name="Google Shape;361;p29"/>
            <p:cNvSpPr/>
            <p:nvPr/>
          </p:nvSpPr>
          <p:spPr>
            <a:xfrm>
              <a:off x="0" y="4945362"/>
              <a:ext cx="2888974" cy="1179444"/>
            </a:xfrm>
            <a:custGeom>
              <a:rect b="b" l="l" r="r" t="t"/>
              <a:pathLst>
                <a:path extrusionOk="0" h="1179444" w="2888974">
                  <a:moveTo>
                    <a:pt x="0" y="0"/>
                  </a:moveTo>
                  <a:lnTo>
                    <a:pt x="2888974" y="0"/>
                  </a:lnTo>
                  <a:lnTo>
                    <a:pt x="2790416" y="1168493"/>
                  </a:lnTo>
                  <a:lnTo>
                    <a:pt x="0" y="1179444"/>
                  </a:lnTo>
                  <a:lnTo>
                    <a:pt x="0" y="0"/>
                  </a:lnTo>
                  <a:close/>
                </a:path>
              </a:pathLst>
            </a:custGeom>
            <a:solidFill>
              <a:srgbClr val="FCB5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2" name="Google Shape;362;p29"/>
            <p:cNvSpPr txBox="1"/>
            <p:nvPr/>
          </p:nvSpPr>
          <p:spPr>
            <a:xfrm>
              <a:off x="393700" y="5061006"/>
              <a:ext cx="2336248"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600">
                  <a:solidFill>
                    <a:srgbClr val="003262"/>
                  </a:solidFill>
                  <a:latin typeface="Poppins SemiBold"/>
                  <a:ea typeface="Poppins SemiBold"/>
                  <a:cs typeface="Poppins SemiBold"/>
                  <a:sym typeface="Poppins SemiBold"/>
                </a:rPr>
                <a:t>Challenge Yourself</a:t>
              </a:r>
              <a:endParaRPr sz="2600">
                <a:latin typeface="Poppins SemiBold"/>
                <a:ea typeface="Poppins SemiBold"/>
                <a:cs typeface="Poppins SemiBold"/>
                <a:sym typeface="Poppins SemiBold"/>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1000"/>
                                        <p:tgtEl>
                                          <p:spTgt spid="36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1000"/>
                                        <p:tgtEl>
                                          <p:spTgt spid="357"/>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1000"/>
                                        <p:tgtEl>
                                          <p:spTgt spid="3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7" name="Shape 367"/>
        <p:cNvGrpSpPr/>
        <p:nvPr/>
      </p:nvGrpSpPr>
      <p:grpSpPr>
        <a:xfrm>
          <a:off x="0" y="0"/>
          <a:ext cx="0" cy="0"/>
          <a:chOff x="0" y="0"/>
          <a:chExt cx="0" cy="0"/>
        </a:xfrm>
      </p:grpSpPr>
      <p:sp>
        <p:nvSpPr>
          <p:cNvPr id="368" name="Google Shape;368;p30"/>
          <p:cNvSpPr txBox="1"/>
          <p:nvPr>
            <p:ph type="title"/>
          </p:nvPr>
        </p:nvSpPr>
        <p:spPr>
          <a:xfrm>
            <a:off x="571500" y="441325"/>
            <a:ext cx="10515600" cy="1008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262"/>
              </a:buClr>
              <a:buSzPts val="4800"/>
              <a:buFont typeface="Arial Black"/>
              <a:buNone/>
            </a:pPr>
            <a:r>
              <a:rPr lang="en-US">
                <a:latin typeface="Poppins"/>
                <a:ea typeface="Poppins"/>
                <a:cs typeface="Poppins"/>
                <a:sym typeface="Poppins"/>
              </a:rPr>
              <a:t>More Information</a:t>
            </a:r>
            <a:endParaRPr>
              <a:latin typeface="Poppins"/>
              <a:ea typeface="Poppins"/>
              <a:cs typeface="Poppins"/>
              <a:sym typeface="Poppins"/>
            </a:endParaRPr>
          </a:p>
        </p:txBody>
      </p:sp>
      <p:pic>
        <p:nvPicPr>
          <p:cNvPr descr="Icon&#10;&#10;Description automatically generated" id="369" name="Google Shape;369;p30"/>
          <p:cNvPicPr preferRelativeResize="0"/>
          <p:nvPr/>
        </p:nvPicPr>
        <p:blipFill rotWithShape="1">
          <a:blip r:embed="rId4">
            <a:alphaModFix/>
          </a:blip>
          <a:srcRect b="0" l="0" r="0" t="0"/>
          <a:stretch/>
        </p:blipFill>
        <p:spPr>
          <a:xfrm>
            <a:off x="1042087" y="4719209"/>
            <a:ext cx="889644" cy="889642"/>
          </a:xfrm>
          <a:prstGeom prst="rect">
            <a:avLst/>
          </a:prstGeom>
          <a:noFill/>
          <a:ln>
            <a:noFill/>
          </a:ln>
        </p:spPr>
      </p:pic>
      <p:pic>
        <p:nvPicPr>
          <p:cNvPr descr="Icon&#10;&#10;Description automatically generated" id="370" name="Google Shape;370;p30"/>
          <p:cNvPicPr preferRelativeResize="0"/>
          <p:nvPr/>
        </p:nvPicPr>
        <p:blipFill rotWithShape="1">
          <a:blip r:embed="rId5">
            <a:alphaModFix/>
          </a:blip>
          <a:srcRect b="0" l="0" r="0" t="0"/>
          <a:stretch/>
        </p:blipFill>
        <p:spPr>
          <a:xfrm>
            <a:off x="6096000" y="2023758"/>
            <a:ext cx="1008432" cy="1008432"/>
          </a:xfrm>
          <a:prstGeom prst="rect">
            <a:avLst/>
          </a:prstGeom>
          <a:noFill/>
          <a:ln>
            <a:noFill/>
          </a:ln>
        </p:spPr>
      </p:pic>
      <p:pic>
        <p:nvPicPr>
          <p:cNvPr descr="A cross on top&#10;&#10;Description automatically generated" id="371" name="Google Shape;371;p30"/>
          <p:cNvPicPr preferRelativeResize="0"/>
          <p:nvPr/>
        </p:nvPicPr>
        <p:blipFill rotWithShape="1">
          <a:blip r:embed="rId6">
            <a:alphaModFix/>
          </a:blip>
          <a:srcRect b="0" l="0" r="0" t="0"/>
          <a:stretch/>
        </p:blipFill>
        <p:spPr>
          <a:xfrm>
            <a:off x="1051072" y="3387344"/>
            <a:ext cx="888520" cy="888520"/>
          </a:xfrm>
          <a:prstGeom prst="rect">
            <a:avLst/>
          </a:prstGeom>
          <a:noFill/>
          <a:ln>
            <a:noFill/>
          </a:ln>
        </p:spPr>
      </p:pic>
      <p:pic>
        <p:nvPicPr>
          <p:cNvPr descr="A picture containing ax&#10;&#10;Description automatically generated" id="372" name="Google Shape;372;p30"/>
          <p:cNvPicPr preferRelativeResize="0"/>
          <p:nvPr/>
        </p:nvPicPr>
        <p:blipFill rotWithShape="1">
          <a:blip r:embed="rId7">
            <a:alphaModFix/>
          </a:blip>
          <a:srcRect b="0" l="0" r="0" t="0"/>
          <a:stretch/>
        </p:blipFill>
        <p:spPr>
          <a:xfrm>
            <a:off x="6096000" y="3448055"/>
            <a:ext cx="1017799" cy="827809"/>
          </a:xfrm>
          <a:prstGeom prst="rect">
            <a:avLst/>
          </a:prstGeom>
          <a:noFill/>
          <a:ln>
            <a:noFill/>
          </a:ln>
        </p:spPr>
      </p:pic>
      <p:sp>
        <p:nvSpPr>
          <p:cNvPr id="373" name="Google Shape;373;p30"/>
          <p:cNvSpPr txBox="1"/>
          <p:nvPr/>
        </p:nvSpPr>
        <p:spPr>
          <a:xfrm>
            <a:off x="2119746" y="2223661"/>
            <a:ext cx="41979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3262"/>
                </a:solidFill>
                <a:latin typeface="Poppins"/>
                <a:ea typeface="Poppins"/>
                <a:cs typeface="Poppins"/>
                <a:sym typeface="Poppins"/>
              </a:rPr>
              <a:t>summer.berkeley.edu </a:t>
            </a:r>
            <a:endParaRPr sz="2400">
              <a:latin typeface="Poppins"/>
              <a:ea typeface="Poppins"/>
              <a:cs typeface="Poppins"/>
              <a:sym typeface="Poppins"/>
            </a:endParaRPr>
          </a:p>
        </p:txBody>
      </p:sp>
      <p:sp>
        <p:nvSpPr>
          <p:cNvPr id="374" name="Google Shape;374;p30"/>
          <p:cNvSpPr txBox="1"/>
          <p:nvPr/>
        </p:nvSpPr>
        <p:spPr>
          <a:xfrm>
            <a:off x="7218219" y="2239247"/>
            <a:ext cx="41979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3262"/>
                </a:solidFill>
                <a:latin typeface="Poppins"/>
                <a:ea typeface="Poppins"/>
                <a:cs typeface="Poppins"/>
                <a:sym typeface="Poppins"/>
              </a:rPr>
              <a:t>summer@berkeley.edu</a:t>
            </a:r>
            <a:endParaRPr sz="2400">
              <a:latin typeface="Poppins"/>
              <a:ea typeface="Poppins"/>
              <a:cs typeface="Poppins"/>
              <a:sym typeface="Poppins"/>
            </a:endParaRPr>
          </a:p>
        </p:txBody>
      </p:sp>
      <p:sp>
        <p:nvSpPr>
          <p:cNvPr id="375" name="Google Shape;375;p30"/>
          <p:cNvSpPr txBox="1"/>
          <p:nvPr/>
        </p:nvSpPr>
        <p:spPr>
          <a:xfrm>
            <a:off x="2147456" y="3600350"/>
            <a:ext cx="35607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3262"/>
                </a:solidFill>
                <a:latin typeface="Poppins"/>
                <a:ea typeface="Poppins"/>
                <a:cs typeface="Poppins"/>
                <a:sym typeface="Poppins"/>
              </a:rPr>
              <a:t>@berkeleysummer </a:t>
            </a:r>
            <a:endParaRPr sz="2400">
              <a:latin typeface="Poppins"/>
              <a:ea typeface="Poppins"/>
              <a:cs typeface="Poppins"/>
              <a:sym typeface="Poppins"/>
            </a:endParaRPr>
          </a:p>
        </p:txBody>
      </p:sp>
      <p:sp>
        <p:nvSpPr>
          <p:cNvPr id="376" name="Google Shape;376;p30"/>
          <p:cNvSpPr txBox="1"/>
          <p:nvPr/>
        </p:nvSpPr>
        <p:spPr>
          <a:xfrm>
            <a:off x="7245928" y="3600350"/>
            <a:ext cx="41979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3262"/>
                </a:solidFill>
                <a:latin typeface="Poppins"/>
                <a:ea typeface="Poppins"/>
                <a:cs typeface="Poppins"/>
                <a:sym typeface="Poppins"/>
              </a:rPr>
              <a:t>@berkeleysummer </a:t>
            </a:r>
            <a:endParaRPr sz="2400">
              <a:latin typeface="Poppins"/>
              <a:ea typeface="Poppins"/>
              <a:cs typeface="Poppins"/>
              <a:sym typeface="Poppins"/>
            </a:endParaRPr>
          </a:p>
        </p:txBody>
      </p:sp>
      <p:sp>
        <p:nvSpPr>
          <p:cNvPr id="377" name="Google Shape;377;p30"/>
          <p:cNvSpPr txBox="1"/>
          <p:nvPr/>
        </p:nvSpPr>
        <p:spPr>
          <a:xfrm>
            <a:off x="2161310" y="4904515"/>
            <a:ext cx="4197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rgbClr val="003262"/>
                </a:solidFill>
                <a:latin typeface="Poppins"/>
                <a:ea typeface="Poppins"/>
                <a:cs typeface="Poppins"/>
                <a:sym typeface="Poppins"/>
              </a:rPr>
              <a:t>@UCBerkeleysummer</a:t>
            </a:r>
            <a:endParaRPr sz="2400">
              <a:solidFill>
                <a:srgbClr val="003262"/>
              </a:solidFill>
              <a:latin typeface="Poppins"/>
              <a:ea typeface="Poppins"/>
              <a:cs typeface="Poppins"/>
              <a:sym typeface="Poppins"/>
            </a:endParaRPr>
          </a:p>
        </p:txBody>
      </p:sp>
      <p:grpSp>
        <p:nvGrpSpPr>
          <p:cNvPr id="378" name="Google Shape;378;p30"/>
          <p:cNvGrpSpPr/>
          <p:nvPr/>
        </p:nvGrpSpPr>
        <p:grpSpPr>
          <a:xfrm>
            <a:off x="8669100" y="5543425"/>
            <a:ext cx="3522900" cy="1314575"/>
            <a:chOff x="8669100" y="5543425"/>
            <a:chExt cx="3522900" cy="1314575"/>
          </a:xfrm>
        </p:grpSpPr>
        <p:pic>
          <p:nvPicPr>
            <p:cNvPr id="379" name="Google Shape;379;p30"/>
            <p:cNvPicPr preferRelativeResize="0"/>
            <p:nvPr/>
          </p:nvPicPr>
          <p:blipFill>
            <a:blip r:embed="rId8">
              <a:alphaModFix/>
            </a:blip>
            <a:stretch>
              <a:fillRect/>
            </a:stretch>
          </p:blipFill>
          <p:spPr>
            <a:xfrm>
              <a:off x="8669100" y="5543425"/>
              <a:ext cx="3522900" cy="1314575"/>
            </a:xfrm>
            <a:prstGeom prst="rect">
              <a:avLst/>
            </a:prstGeom>
            <a:noFill/>
            <a:ln>
              <a:noFill/>
            </a:ln>
          </p:spPr>
        </p:pic>
        <p:pic>
          <p:nvPicPr>
            <p:cNvPr id="380" name="Google Shape;380;p30"/>
            <p:cNvPicPr preferRelativeResize="0"/>
            <p:nvPr/>
          </p:nvPicPr>
          <p:blipFill>
            <a:blip r:embed="rId9">
              <a:alphaModFix/>
            </a:blip>
            <a:stretch>
              <a:fillRect/>
            </a:stretch>
          </p:blipFill>
          <p:spPr>
            <a:xfrm>
              <a:off x="10649225" y="6431775"/>
              <a:ext cx="1376425" cy="344100"/>
            </a:xfrm>
            <a:prstGeom prst="rect">
              <a:avLst/>
            </a:prstGeom>
            <a:noFill/>
            <a:ln>
              <a:noFill/>
            </a:ln>
          </p:spPr>
        </p:pic>
      </p:grpSp>
      <p:pic>
        <p:nvPicPr>
          <p:cNvPr id="381" name="Google Shape;381;p30"/>
          <p:cNvPicPr preferRelativeResize="0"/>
          <p:nvPr/>
        </p:nvPicPr>
        <p:blipFill>
          <a:blip r:embed="rId10">
            <a:alphaModFix/>
          </a:blip>
          <a:stretch>
            <a:fillRect/>
          </a:stretch>
        </p:blipFill>
        <p:spPr>
          <a:xfrm>
            <a:off x="986449" y="2019088"/>
            <a:ext cx="1017800" cy="1017774"/>
          </a:xfrm>
          <a:prstGeom prst="rect">
            <a:avLst/>
          </a:prstGeom>
          <a:noFill/>
          <a:ln>
            <a:noFill/>
          </a:ln>
        </p:spPr>
      </p:pic>
      <p:pic>
        <p:nvPicPr>
          <p:cNvPr id="382" name="Google Shape;382;p30"/>
          <p:cNvPicPr preferRelativeResize="0"/>
          <p:nvPr/>
        </p:nvPicPr>
        <p:blipFill>
          <a:blip r:embed="rId11">
            <a:alphaModFix/>
          </a:blip>
          <a:stretch>
            <a:fillRect/>
          </a:stretch>
        </p:blipFill>
        <p:spPr>
          <a:xfrm>
            <a:off x="6025250" y="4589074"/>
            <a:ext cx="1149925" cy="1149905"/>
          </a:xfrm>
          <a:prstGeom prst="rect">
            <a:avLst/>
          </a:prstGeom>
          <a:noFill/>
          <a:ln>
            <a:noFill/>
          </a:ln>
        </p:spPr>
      </p:pic>
      <p:sp>
        <p:nvSpPr>
          <p:cNvPr id="383" name="Google Shape;383;p30"/>
          <p:cNvSpPr txBox="1"/>
          <p:nvPr/>
        </p:nvSpPr>
        <p:spPr>
          <a:xfrm>
            <a:off x="7245924" y="4902425"/>
            <a:ext cx="44451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400">
                <a:solidFill>
                  <a:srgbClr val="003262"/>
                </a:solidFill>
                <a:latin typeface="Poppins"/>
                <a:ea typeface="Poppins"/>
                <a:cs typeface="Poppins"/>
                <a:sym typeface="Poppins"/>
              </a:rPr>
              <a:t>Berkeley Global on WeChat</a:t>
            </a:r>
            <a:endParaRPr sz="2400">
              <a:solidFill>
                <a:srgbClr val="003262"/>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4411450" y="255575"/>
            <a:ext cx="74202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262"/>
              </a:buClr>
              <a:buSzPts val="4800"/>
              <a:buFont typeface="Arial Black"/>
              <a:buNone/>
            </a:pPr>
            <a:r>
              <a:rPr lang="en-US">
                <a:latin typeface="Poppins"/>
                <a:ea typeface="Poppins"/>
                <a:cs typeface="Poppins"/>
                <a:sym typeface="Poppins"/>
              </a:rPr>
              <a:t>Berkeley </a:t>
            </a:r>
            <a:r>
              <a:rPr lang="en-US">
                <a:solidFill>
                  <a:schemeClr val="accent4"/>
                </a:solidFill>
                <a:latin typeface="Poppins"/>
                <a:ea typeface="Poppins"/>
                <a:cs typeface="Poppins"/>
                <a:sym typeface="Poppins"/>
              </a:rPr>
              <a:t>CALIFORNIA </a:t>
            </a:r>
            <a:endParaRPr>
              <a:latin typeface="Poppins"/>
              <a:ea typeface="Poppins"/>
              <a:cs typeface="Poppins"/>
              <a:sym typeface="Poppins"/>
            </a:endParaRPr>
          </a:p>
        </p:txBody>
      </p:sp>
      <p:pic>
        <p:nvPicPr>
          <p:cNvPr id="107" name="Google Shape;107;p16"/>
          <p:cNvPicPr preferRelativeResize="0"/>
          <p:nvPr/>
        </p:nvPicPr>
        <p:blipFill>
          <a:blip r:embed="rId4">
            <a:alphaModFix/>
          </a:blip>
          <a:stretch>
            <a:fillRect/>
          </a:stretch>
        </p:blipFill>
        <p:spPr>
          <a:xfrm>
            <a:off x="8669100" y="5543425"/>
            <a:ext cx="3522900" cy="1314575"/>
          </a:xfrm>
          <a:prstGeom prst="rect">
            <a:avLst/>
          </a:prstGeom>
          <a:noFill/>
          <a:ln>
            <a:noFill/>
          </a:ln>
        </p:spPr>
      </p:pic>
      <p:pic>
        <p:nvPicPr>
          <p:cNvPr id="108" name="Google Shape;108;p16"/>
          <p:cNvPicPr preferRelativeResize="0"/>
          <p:nvPr/>
        </p:nvPicPr>
        <p:blipFill>
          <a:blip r:embed="rId5">
            <a:alphaModFix/>
          </a:blip>
          <a:stretch>
            <a:fillRect/>
          </a:stretch>
        </p:blipFill>
        <p:spPr>
          <a:xfrm>
            <a:off x="10649225" y="6431775"/>
            <a:ext cx="1376425" cy="344100"/>
          </a:xfrm>
          <a:prstGeom prst="rect">
            <a:avLst/>
          </a:prstGeom>
          <a:noFill/>
          <a:ln>
            <a:noFill/>
          </a:ln>
        </p:spPr>
      </p:pic>
      <p:grpSp>
        <p:nvGrpSpPr>
          <p:cNvPr id="109" name="Google Shape;109;p16"/>
          <p:cNvGrpSpPr/>
          <p:nvPr/>
        </p:nvGrpSpPr>
        <p:grpSpPr>
          <a:xfrm>
            <a:off x="6096002" y="1343198"/>
            <a:ext cx="5318859" cy="3238398"/>
            <a:chOff x="450851" y="1746250"/>
            <a:chExt cx="6075224" cy="3698913"/>
          </a:xfrm>
        </p:grpSpPr>
        <p:sp>
          <p:nvSpPr>
            <p:cNvPr id="110" name="Google Shape;110;p16"/>
            <p:cNvSpPr/>
            <p:nvPr/>
          </p:nvSpPr>
          <p:spPr>
            <a:xfrm>
              <a:off x="5970588" y="2874963"/>
              <a:ext cx="17400" cy="25500"/>
            </a:xfrm>
            <a:custGeom>
              <a:rect b="b" l="l" r="r" t="t"/>
              <a:pathLst>
                <a:path extrusionOk="0" h="120000" w="120000">
                  <a:moveTo>
                    <a:pt x="108571" y="23225"/>
                  </a:moveTo>
                  <a:cubicBezTo>
                    <a:pt x="114285" y="27096"/>
                    <a:pt x="120000" y="38709"/>
                    <a:pt x="120000" y="42580"/>
                  </a:cubicBezTo>
                  <a:cubicBezTo>
                    <a:pt x="120000" y="46451"/>
                    <a:pt x="114285" y="54193"/>
                    <a:pt x="108571" y="61935"/>
                  </a:cubicBezTo>
                  <a:cubicBezTo>
                    <a:pt x="102857" y="65806"/>
                    <a:pt x="97142" y="73548"/>
                    <a:pt x="91428" y="81290"/>
                  </a:cubicBezTo>
                  <a:cubicBezTo>
                    <a:pt x="85714" y="85161"/>
                    <a:pt x="74285" y="89032"/>
                    <a:pt x="68571" y="92903"/>
                  </a:cubicBezTo>
                  <a:cubicBezTo>
                    <a:pt x="62857" y="96774"/>
                    <a:pt x="57142" y="104516"/>
                    <a:pt x="51428" y="108387"/>
                  </a:cubicBezTo>
                  <a:cubicBezTo>
                    <a:pt x="45714" y="112258"/>
                    <a:pt x="28571" y="112258"/>
                    <a:pt x="17142" y="116129"/>
                  </a:cubicBezTo>
                  <a:cubicBezTo>
                    <a:pt x="17142" y="116129"/>
                    <a:pt x="0" y="120000"/>
                    <a:pt x="0" y="120000"/>
                  </a:cubicBezTo>
                  <a:cubicBezTo>
                    <a:pt x="0" y="120000"/>
                    <a:pt x="0" y="116129"/>
                    <a:pt x="0" y="116129"/>
                  </a:cubicBezTo>
                  <a:cubicBezTo>
                    <a:pt x="0" y="112258"/>
                    <a:pt x="0" y="104516"/>
                    <a:pt x="5714" y="100645"/>
                  </a:cubicBezTo>
                  <a:cubicBezTo>
                    <a:pt x="5714" y="96774"/>
                    <a:pt x="5714" y="85161"/>
                    <a:pt x="5714" y="81290"/>
                  </a:cubicBezTo>
                  <a:cubicBezTo>
                    <a:pt x="11428" y="77419"/>
                    <a:pt x="17142" y="73548"/>
                    <a:pt x="17142" y="69677"/>
                  </a:cubicBezTo>
                  <a:cubicBezTo>
                    <a:pt x="17142" y="65806"/>
                    <a:pt x="11428" y="54193"/>
                    <a:pt x="11428" y="46451"/>
                  </a:cubicBezTo>
                  <a:cubicBezTo>
                    <a:pt x="11428" y="42580"/>
                    <a:pt x="5714" y="30967"/>
                    <a:pt x="11428" y="27096"/>
                  </a:cubicBezTo>
                  <a:cubicBezTo>
                    <a:pt x="11428" y="23225"/>
                    <a:pt x="22857" y="15483"/>
                    <a:pt x="28571" y="15483"/>
                  </a:cubicBezTo>
                  <a:cubicBezTo>
                    <a:pt x="34285" y="11612"/>
                    <a:pt x="45714" y="11612"/>
                    <a:pt x="57142" y="11612"/>
                  </a:cubicBezTo>
                  <a:cubicBezTo>
                    <a:pt x="62857" y="11612"/>
                    <a:pt x="74285" y="7741"/>
                    <a:pt x="80000" y="7741"/>
                  </a:cubicBezTo>
                  <a:cubicBezTo>
                    <a:pt x="80000" y="3870"/>
                    <a:pt x="91428" y="0"/>
                    <a:pt x="91428" y="0"/>
                  </a:cubicBezTo>
                  <a:cubicBezTo>
                    <a:pt x="91428" y="0"/>
                    <a:pt x="97142" y="7741"/>
                    <a:pt x="97142" y="11612"/>
                  </a:cubicBezTo>
                  <a:cubicBezTo>
                    <a:pt x="102857" y="15483"/>
                    <a:pt x="108571" y="19354"/>
                    <a:pt x="108571" y="23225"/>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11" name="Google Shape;111;p16"/>
            <p:cNvSpPr/>
            <p:nvPr/>
          </p:nvSpPr>
          <p:spPr>
            <a:xfrm>
              <a:off x="6229350" y="2644775"/>
              <a:ext cx="7800" cy="12600"/>
            </a:xfrm>
            <a:custGeom>
              <a:rect b="b" l="l" r="r" t="t"/>
              <a:pathLst>
                <a:path extrusionOk="0" h="120000" w="120000">
                  <a:moveTo>
                    <a:pt x="108000" y="119999"/>
                  </a:moveTo>
                  <a:cubicBezTo>
                    <a:pt x="96000" y="119999"/>
                    <a:pt x="84000" y="102857"/>
                    <a:pt x="84000" y="102857"/>
                  </a:cubicBezTo>
                  <a:cubicBezTo>
                    <a:pt x="84000" y="94285"/>
                    <a:pt x="84000" y="77142"/>
                    <a:pt x="84000" y="68571"/>
                  </a:cubicBezTo>
                  <a:cubicBezTo>
                    <a:pt x="72000" y="59999"/>
                    <a:pt x="60000" y="59999"/>
                    <a:pt x="48000" y="51428"/>
                  </a:cubicBezTo>
                  <a:cubicBezTo>
                    <a:pt x="36000" y="42857"/>
                    <a:pt x="12000" y="34285"/>
                    <a:pt x="12000" y="25714"/>
                  </a:cubicBezTo>
                  <a:cubicBezTo>
                    <a:pt x="0" y="25714"/>
                    <a:pt x="12000" y="8571"/>
                    <a:pt x="24000" y="8571"/>
                  </a:cubicBezTo>
                  <a:cubicBezTo>
                    <a:pt x="24000" y="0"/>
                    <a:pt x="36000" y="8571"/>
                    <a:pt x="48000" y="8571"/>
                  </a:cubicBezTo>
                  <a:cubicBezTo>
                    <a:pt x="48000" y="17142"/>
                    <a:pt x="60000" y="34285"/>
                    <a:pt x="72000" y="34285"/>
                  </a:cubicBezTo>
                  <a:cubicBezTo>
                    <a:pt x="72000" y="42857"/>
                    <a:pt x="96000" y="34285"/>
                    <a:pt x="108000" y="42857"/>
                  </a:cubicBezTo>
                  <a:cubicBezTo>
                    <a:pt x="108000" y="42857"/>
                    <a:pt x="120000" y="59999"/>
                    <a:pt x="120000" y="59999"/>
                  </a:cubicBezTo>
                  <a:cubicBezTo>
                    <a:pt x="120000" y="68571"/>
                    <a:pt x="120000" y="85714"/>
                    <a:pt x="120000" y="94285"/>
                  </a:cubicBezTo>
                  <a:cubicBezTo>
                    <a:pt x="120000" y="102857"/>
                    <a:pt x="120000" y="119999"/>
                    <a:pt x="108000" y="119999"/>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12" name="Google Shape;112;p16"/>
            <p:cNvSpPr/>
            <p:nvPr/>
          </p:nvSpPr>
          <p:spPr>
            <a:xfrm>
              <a:off x="6230938" y="2660650"/>
              <a:ext cx="4800" cy="17400"/>
            </a:xfrm>
            <a:custGeom>
              <a:rect b="b" l="l" r="r" t="t"/>
              <a:pathLst>
                <a:path extrusionOk="0" h="120000" w="120000">
                  <a:moveTo>
                    <a:pt x="120000" y="66000"/>
                  </a:moveTo>
                  <a:cubicBezTo>
                    <a:pt x="120000" y="60000"/>
                    <a:pt x="100000" y="48000"/>
                    <a:pt x="100000" y="42000"/>
                  </a:cubicBezTo>
                  <a:cubicBezTo>
                    <a:pt x="100000" y="42000"/>
                    <a:pt x="80000" y="30000"/>
                    <a:pt x="80000" y="24000"/>
                  </a:cubicBezTo>
                  <a:cubicBezTo>
                    <a:pt x="80000" y="18000"/>
                    <a:pt x="80000" y="6000"/>
                    <a:pt x="60000" y="6000"/>
                  </a:cubicBezTo>
                  <a:cubicBezTo>
                    <a:pt x="60000" y="0"/>
                    <a:pt x="40000" y="0"/>
                    <a:pt x="40000" y="0"/>
                  </a:cubicBezTo>
                  <a:cubicBezTo>
                    <a:pt x="20000" y="6000"/>
                    <a:pt x="20000" y="12000"/>
                    <a:pt x="20000" y="18000"/>
                  </a:cubicBezTo>
                  <a:cubicBezTo>
                    <a:pt x="0" y="24000"/>
                    <a:pt x="0" y="36000"/>
                    <a:pt x="0" y="42000"/>
                  </a:cubicBezTo>
                  <a:cubicBezTo>
                    <a:pt x="0" y="42000"/>
                    <a:pt x="40000" y="54000"/>
                    <a:pt x="40000" y="60000"/>
                  </a:cubicBezTo>
                  <a:cubicBezTo>
                    <a:pt x="40000" y="66000"/>
                    <a:pt x="60000" y="78000"/>
                    <a:pt x="60000" y="84000"/>
                  </a:cubicBezTo>
                  <a:cubicBezTo>
                    <a:pt x="60000" y="90000"/>
                    <a:pt x="40000" y="102000"/>
                    <a:pt x="40000" y="108000"/>
                  </a:cubicBezTo>
                  <a:cubicBezTo>
                    <a:pt x="40000" y="108000"/>
                    <a:pt x="40000" y="114000"/>
                    <a:pt x="60000" y="120000"/>
                  </a:cubicBezTo>
                  <a:cubicBezTo>
                    <a:pt x="60000" y="120000"/>
                    <a:pt x="100000" y="120000"/>
                    <a:pt x="100000" y="114000"/>
                  </a:cubicBezTo>
                  <a:cubicBezTo>
                    <a:pt x="120000" y="114000"/>
                    <a:pt x="120000" y="102000"/>
                    <a:pt x="120000" y="96000"/>
                  </a:cubicBezTo>
                  <a:cubicBezTo>
                    <a:pt x="120000" y="90000"/>
                    <a:pt x="120000" y="78000"/>
                    <a:pt x="120000" y="6600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13" name="Google Shape;113;p16"/>
            <p:cNvSpPr/>
            <p:nvPr/>
          </p:nvSpPr>
          <p:spPr>
            <a:xfrm>
              <a:off x="6357938" y="2640013"/>
              <a:ext cx="36600" cy="25500"/>
            </a:xfrm>
            <a:custGeom>
              <a:rect b="b" l="l" r="r" t="t"/>
              <a:pathLst>
                <a:path extrusionOk="0" h="120000" w="120000">
                  <a:moveTo>
                    <a:pt x="120000" y="70344"/>
                  </a:moveTo>
                  <a:cubicBezTo>
                    <a:pt x="117142" y="62068"/>
                    <a:pt x="114285" y="53793"/>
                    <a:pt x="111428" y="49655"/>
                  </a:cubicBezTo>
                  <a:cubicBezTo>
                    <a:pt x="108571" y="45517"/>
                    <a:pt x="102857" y="41379"/>
                    <a:pt x="100000" y="37241"/>
                  </a:cubicBezTo>
                  <a:cubicBezTo>
                    <a:pt x="94285" y="33103"/>
                    <a:pt x="91428" y="20689"/>
                    <a:pt x="88571" y="16551"/>
                  </a:cubicBezTo>
                  <a:cubicBezTo>
                    <a:pt x="85714" y="12413"/>
                    <a:pt x="80000" y="4137"/>
                    <a:pt x="77142" y="0"/>
                  </a:cubicBezTo>
                  <a:cubicBezTo>
                    <a:pt x="74285" y="0"/>
                    <a:pt x="71428" y="0"/>
                    <a:pt x="68571" y="0"/>
                  </a:cubicBezTo>
                  <a:cubicBezTo>
                    <a:pt x="68571" y="4137"/>
                    <a:pt x="68571" y="12413"/>
                    <a:pt x="68571" y="12413"/>
                  </a:cubicBezTo>
                  <a:cubicBezTo>
                    <a:pt x="68571" y="16551"/>
                    <a:pt x="74285" y="20689"/>
                    <a:pt x="77142" y="20689"/>
                  </a:cubicBezTo>
                  <a:cubicBezTo>
                    <a:pt x="77142" y="28965"/>
                    <a:pt x="77142" y="37241"/>
                    <a:pt x="77142" y="41379"/>
                  </a:cubicBezTo>
                  <a:cubicBezTo>
                    <a:pt x="77142" y="49655"/>
                    <a:pt x="71428" y="57931"/>
                    <a:pt x="71428" y="62068"/>
                  </a:cubicBezTo>
                  <a:cubicBezTo>
                    <a:pt x="68571" y="66206"/>
                    <a:pt x="62857" y="74482"/>
                    <a:pt x="60000" y="74482"/>
                  </a:cubicBezTo>
                  <a:cubicBezTo>
                    <a:pt x="54285" y="78620"/>
                    <a:pt x="42857" y="86896"/>
                    <a:pt x="34285" y="91034"/>
                  </a:cubicBezTo>
                  <a:cubicBezTo>
                    <a:pt x="31428" y="95172"/>
                    <a:pt x="22857" y="95172"/>
                    <a:pt x="20000" y="95172"/>
                  </a:cubicBezTo>
                  <a:cubicBezTo>
                    <a:pt x="17142" y="95172"/>
                    <a:pt x="11428" y="91034"/>
                    <a:pt x="8571" y="91034"/>
                  </a:cubicBezTo>
                  <a:cubicBezTo>
                    <a:pt x="5714" y="91034"/>
                    <a:pt x="2857" y="91034"/>
                    <a:pt x="0" y="91034"/>
                  </a:cubicBezTo>
                  <a:cubicBezTo>
                    <a:pt x="0" y="95172"/>
                    <a:pt x="2857" y="107586"/>
                    <a:pt x="5714" y="111724"/>
                  </a:cubicBezTo>
                  <a:cubicBezTo>
                    <a:pt x="8571" y="115862"/>
                    <a:pt x="17142" y="115862"/>
                    <a:pt x="22857" y="115862"/>
                  </a:cubicBezTo>
                  <a:cubicBezTo>
                    <a:pt x="25714" y="120000"/>
                    <a:pt x="37142" y="120000"/>
                    <a:pt x="42857" y="120000"/>
                  </a:cubicBezTo>
                  <a:cubicBezTo>
                    <a:pt x="48571" y="120000"/>
                    <a:pt x="62857" y="120000"/>
                    <a:pt x="68571" y="115862"/>
                  </a:cubicBezTo>
                  <a:cubicBezTo>
                    <a:pt x="74285" y="115862"/>
                    <a:pt x="82857" y="107586"/>
                    <a:pt x="88571" y="103448"/>
                  </a:cubicBezTo>
                  <a:cubicBezTo>
                    <a:pt x="94285" y="103448"/>
                    <a:pt x="105714" y="99310"/>
                    <a:pt x="108571" y="95172"/>
                  </a:cubicBezTo>
                  <a:cubicBezTo>
                    <a:pt x="111428" y="91034"/>
                    <a:pt x="117142" y="82758"/>
                    <a:pt x="117142" y="78620"/>
                  </a:cubicBezTo>
                  <a:cubicBezTo>
                    <a:pt x="117142" y="74482"/>
                    <a:pt x="120000" y="70344"/>
                    <a:pt x="120000" y="70344"/>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14" name="Google Shape;114;p16"/>
            <p:cNvSpPr/>
            <p:nvPr/>
          </p:nvSpPr>
          <p:spPr>
            <a:xfrm>
              <a:off x="6297613" y="2646363"/>
              <a:ext cx="41400" cy="33300"/>
            </a:xfrm>
            <a:custGeom>
              <a:rect b="b" l="l" r="r" t="t"/>
              <a:pathLst>
                <a:path extrusionOk="0" h="120000" w="120000">
                  <a:moveTo>
                    <a:pt x="117600" y="36923"/>
                  </a:moveTo>
                  <a:cubicBezTo>
                    <a:pt x="117600" y="30769"/>
                    <a:pt x="117600" y="21538"/>
                    <a:pt x="115200" y="18461"/>
                  </a:cubicBezTo>
                  <a:cubicBezTo>
                    <a:pt x="112800" y="15384"/>
                    <a:pt x="108000" y="12307"/>
                    <a:pt x="108000" y="12307"/>
                  </a:cubicBezTo>
                  <a:cubicBezTo>
                    <a:pt x="105600" y="12307"/>
                    <a:pt x="100800" y="15384"/>
                    <a:pt x="100800" y="18461"/>
                  </a:cubicBezTo>
                  <a:cubicBezTo>
                    <a:pt x="100800" y="18461"/>
                    <a:pt x="103200" y="24615"/>
                    <a:pt x="103200" y="27692"/>
                  </a:cubicBezTo>
                  <a:cubicBezTo>
                    <a:pt x="103200" y="30769"/>
                    <a:pt x="100800" y="33846"/>
                    <a:pt x="98400" y="36923"/>
                  </a:cubicBezTo>
                  <a:cubicBezTo>
                    <a:pt x="96000" y="36923"/>
                    <a:pt x="93600" y="30769"/>
                    <a:pt x="91200" y="30769"/>
                  </a:cubicBezTo>
                  <a:cubicBezTo>
                    <a:pt x="88800" y="30769"/>
                    <a:pt x="84000" y="33846"/>
                    <a:pt x="81600" y="33846"/>
                  </a:cubicBezTo>
                  <a:cubicBezTo>
                    <a:pt x="79200" y="30769"/>
                    <a:pt x="76800" y="24615"/>
                    <a:pt x="74400" y="24615"/>
                  </a:cubicBezTo>
                  <a:cubicBezTo>
                    <a:pt x="74400" y="21538"/>
                    <a:pt x="74400" y="15384"/>
                    <a:pt x="72000" y="12307"/>
                  </a:cubicBezTo>
                  <a:cubicBezTo>
                    <a:pt x="72000" y="9230"/>
                    <a:pt x="64800" y="6153"/>
                    <a:pt x="62400" y="3076"/>
                  </a:cubicBezTo>
                  <a:cubicBezTo>
                    <a:pt x="60000" y="3076"/>
                    <a:pt x="57600" y="0"/>
                    <a:pt x="55200" y="0"/>
                  </a:cubicBezTo>
                  <a:cubicBezTo>
                    <a:pt x="52800" y="0"/>
                    <a:pt x="50400" y="9230"/>
                    <a:pt x="48000" y="12307"/>
                  </a:cubicBezTo>
                  <a:cubicBezTo>
                    <a:pt x="45600" y="12307"/>
                    <a:pt x="43200" y="18461"/>
                    <a:pt x="40800" y="21538"/>
                  </a:cubicBezTo>
                  <a:cubicBezTo>
                    <a:pt x="40800" y="24615"/>
                    <a:pt x="36000" y="27692"/>
                    <a:pt x="33600" y="30769"/>
                  </a:cubicBezTo>
                  <a:cubicBezTo>
                    <a:pt x="31200" y="33846"/>
                    <a:pt x="28800" y="40000"/>
                    <a:pt x="26400" y="46153"/>
                  </a:cubicBezTo>
                  <a:cubicBezTo>
                    <a:pt x="26400" y="46153"/>
                    <a:pt x="24000" y="52307"/>
                    <a:pt x="24000" y="55384"/>
                  </a:cubicBezTo>
                  <a:cubicBezTo>
                    <a:pt x="24000" y="61538"/>
                    <a:pt x="24000" y="67692"/>
                    <a:pt x="24000" y="73846"/>
                  </a:cubicBezTo>
                  <a:cubicBezTo>
                    <a:pt x="21600" y="76923"/>
                    <a:pt x="19200" y="86153"/>
                    <a:pt x="16800" y="89230"/>
                  </a:cubicBezTo>
                  <a:cubicBezTo>
                    <a:pt x="14400" y="89230"/>
                    <a:pt x="7200" y="86153"/>
                    <a:pt x="4800" y="86153"/>
                  </a:cubicBezTo>
                  <a:cubicBezTo>
                    <a:pt x="2400" y="89230"/>
                    <a:pt x="0" y="92307"/>
                    <a:pt x="0" y="95384"/>
                  </a:cubicBezTo>
                  <a:cubicBezTo>
                    <a:pt x="0" y="98461"/>
                    <a:pt x="2400" y="107692"/>
                    <a:pt x="4800" y="107692"/>
                  </a:cubicBezTo>
                  <a:cubicBezTo>
                    <a:pt x="7200" y="110769"/>
                    <a:pt x="9600" y="107692"/>
                    <a:pt x="12000" y="107692"/>
                  </a:cubicBezTo>
                  <a:cubicBezTo>
                    <a:pt x="12000" y="110769"/>
                    <a:pt x="14400" y="113846"/>
                    <a:pt x="14400" y="113846"/>
                  </a:cubicBezTo>
                  <a:cubicBezTo>
                    <a:pt x="16800" y="116923"/>
                    <a:pt x="21600" y="120000"/>
                    <a:pt x="24000" y="116923"/>
                  </a:cubicBezTo>
                  <a:cubicBezTo>
                    <a:pt x="26400" y="116923"/>
                    <a:pt x="26400" y="110769"/>
                    <a:pt x="28800" y="107692"/>
                  </a:cubicBezTo>
                  <a:cubicBezTo>
                    <a:pt x="28800" y="104615"/>
                    <a:pt x="31200" y="95384"/>
                    <a:pt x="31200" y="95384"/>
                  </a:cubicBezTo>
                  <a:cubicBezTo>
                    <a:pt x="33600" y="92307"/>
                    <a:pt x="40800" y="89230"/>
                    <a:pt x="43200" y="86153"/>
                  </a:cubicBezTo>
                  <a:cubicBezTo>
                    <a:pt x="48000" y="83076"/>
                    <a:pt x="57600" y="76923"/>
                    <a:pt x="62400" y="73846"/>
                  </a:cubicBezTo>
                  <a:cubicBezTo>
                    <a:pt x="64800" y="73846"/>
                    <a:pt x="74400" y="70769"/>
                    <a:pt x="76800" y="67692"/>
                  </a:cubicBezTo>
                  <a:cubicBezTo>
                    <a:pt x="81600" y="67692"/>
                    <a:pt x="91200" y="64615"/>
                    <a:pt x="96000" y="61538"/>
                  </a:cubicBezTo>
                  <a:cubicBezTo>
                    <a:pt x="100800" y="61538"/>
                    <a:pt x="108000" y="58461"/>
                    <a:pt x="112800" y="55384"/>
                  </a:cubicBezTo>
                  <a:cubicBezTo>
                    <a:pt x="115200" y="52307"/>
                    <a:pt x="117600" y="46153"/>
                    <a:pt x="120000" y="43076"/>
                  </a:cubicBezTo>
                  <a:cubicBezTo>
                    <a:pt x="120000" y="43076"/>
                    <a:pt x="117600" y="36923"/>
                    <a:pt x="117600" y="36923"/>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15" name="Google Shape;115;p16"/>
            <p:cNvSpPr/>
            <p:nvPr/>
          </p:nvSpPr>
          <p:spPr>
            <a:xfrm>
              <a:off x="6238875" y="2522538"/>
              <a:ext cx="6300" cy="6300"/>
            </a:xfrm>
            <a:custGeom>
              <a:rect b="b" l="l" r="r" t="t"/>
              <a:pathLst>
                <a:path extrusionOk="0" h="120000" w="120000">
                  <a:moveTo>
                    <a:pt x="102857" y="45000"/>
                  </a:moveTo>
                  <a:cubicBezTo>
                    <a:pt x="85714" y="30000"/>
                    <a:pt x="51428" y="0"/>
                    <a:pt x="34285" y="0"/>
                  </a:cubicBezTo>
                  <a:cubicBezTo>
                    <a:pt x="34285" y="0"/>
                    <a:pt x="0" y="15000"/>
                    <a:pt x="0" y="30000"/>
                  </a:cubicBezTo>
                  <a:cubicBezTo>
                    <a:pt x="0" y="45000"/>
                    <a:pt x="17142" y="60000"/>
                    <a:pt x="17142" y="75000"/>
                  </a:cubicBezTo>
                  <a:cubicBezTo>
                    <a:pt x="34285" y="90000"/>
                    <a:pt x="68571" y="120000"/>
                    <a:pt x="85714" y="120000"/>
                  </a:cubicBezTo>
                  <a:cubicBezTo>
                    <a:pt x="102857" y="120000"/>
                    <a:pt x="119999" y="105000"/>
                    <a:pt x="119999" y="90000"/>
                  </a:cubicBezTo>
                  <a:cubicBezTo>
                    <a:pt x="119999" y="75000"/>
                    <a:pt x="102857" y="60000"/>
                    <a:pt x="102857" y="4500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16" name="Google Shape;116;p16"/>
            <p:cNvSpPr/>
            <p:nvPr/>
          </p:nvSpPr>
          <p:spPr>
            <a:xfrm>
              <a:off x="5984875" y="2457450"/>
              <a:ext cx="393600" cy="211200"/>
            </a:xfrm>
            <a:custGeom>
              <a:rect b="b" l="l" r="r" t="t"/>
              <a:pathLst>
                <a:path extrusionOk="0" h="120000" w="120000">
                  <a:moveTo>
                    <a:pt x="25236" y="41280"/>
                  </a:moveTo>
                  <a:cubicBezTo>
                    <a:pt x="25493" y="40800"/>
                    <a:pt x="25493" y="40800"/>
                    <a:pt x="25493" y="40800"/>
                  </a:cubicBezTo>
                  <a:cubicBezTo>
                    <a:pt x="62317" y="22560"/>
                    <a:pt x="62317" y="22560"/>
                    <a:pt x="62317" y="22560"/>
                  </a:cubicBezTo>
                  <a:cubicBezTo>
                    <a:pt x="62317" y="22560"/>
                    <a:pt x="63347" y="21120"/>
                    <a:pt x="63605" y="20160"/>
                  </a:cubicBezTo>
                  <a:cubicBezTo>
                    <a:pt x="63605" y="19680"/>
                    <a:pt x="63347" y="18720"/>
                    <a:pt x="63605" y="18240"/>
                  </a:cubicBezTo>
                  <a:cubicBezTo>
                    <a:pt x="63862" y="17760"/>
                    <a:pt x="65150" y="18240"/>
                    <a:pt x="65407" y="17280"/>
                  </a:cubicBezTo>
                  <a:cubicBezTo>
                    <a:pt x="65665" y="17280"/>
                    <a:pt x="65665" y="15840"/>
                    <a:pt x="65407" y="15360"/>
                  </a:cubicBezTo>
                  <a:cubicBezTo>
                    <a:pt x="65407" y="14880"/>
                    <a:pt x="65150" y="14400"/>
                    <a:pt x="64892" y="14400"/>
                  </a:cubicBezTo>
                  <a:cubicBezTo>
                    <a:pt x="64892" y="13920"/>
                    <a:pt x="64892" y="12960"/>
                    <a:pt x="65150" y="12480"/>
                  </a:cubicBezTo>
                  <a:cubicBezTo>
                    <a:pt x="65150" y="12000"/>
                    <a:pt x="65665" y="10560"/>
                    <a:pt x="65922" y="10560"/>
                  </a:cubicBezTo>
                  <a:cubicBezTo>
                    <a:pt x="66437" y="10080"/>
                    <a:pt x="67210" y="10080"/>
                    <a:pt x="67725" y="10080"/>
                  </a:cubicBezTo>
                  <a:cubicBezTo>
                    <a:pt x="67982" y="9600"/>
                    <a:pt x="68240" y="9120"/>
                    <a:pt x="68497" y="8640"/>
                  </a:cubicBezTo>
                  <a:cubicBezTo>
                    <a:pt x="68497" y="8160"/>
                    <a:pt x="68240" y="6240"/>
                    <a:pt x="68497" y="5760"/>
                  </a:cubicBezTo>
                  <a:cubicBezTo>
                    <a:pt x="68755" y="5280"/>
                    <a:pt x="69527" y="4800"/>
                    <a:pt x="69785" y="4320"/>
                  </a:cubicBezTo>
                  <a:cubicBezTo>
                    <a:pt x="70042" y="3840"/>
                    <a:pt x="71072" y="2880"/>
                    <a:pt x="71330" y="2400"/>
                  </a:cubicBezTo>
                  <a:cubicBezTo>
                    <a:pt x="71330" y="1920"/>
                    <a:pt x="71330" y="960"/>
                    <a:pt x="71587" y="960"/>
                  </a:cubicBezTo>
                  <a:cubicBezTo>
                    <a:pt x="71845" y="480"/>
                    <a:pt x="72360" y="480"/>
                    <a:pt x="72618" y="480"/>
                  </a:cubicBezTo>
                  <a:cubicBezTo>
                    <a:pt x="72875" y="480"/>
                    <a:pt x="73648" y="960"/>
                    <a:pt x="73905" y="960"/>
                  </a:cubicBezTo>
                  <a:cubicBezTo>
                    <a:pt x="74163" y="960"/>
                    <a:pt x="74420" y="960"/>
                    <a:pt x="74678" y="960"/>
                  </a:cubicBezTo>
                  <a:cubicBezTo>
                    <a:pt x="74678" y="960"/>
                    <a:pt x="74935" y="480"/>
                    <a:pt x="74935" y="0"/>
                  </a:cubicBezTo>
                  <a:cubicBezTo>
                    <a:pt x="75193" y="960"/>
                    <a:pt x="75708" y="2400"/>
                    <a:pt x="75965" y="3360"/>
                  </a:cubicBezTo>
                  <a:cubicBezTo>
                    <a:pt x="76223" y="3840"/>
                    <a:pt x="76480" y="5760"/>
                    <a:pt x="76738" y="6240"/>
                  </a:cubicBezTo>
                  <a:cubicBezTo>
                    <a:pt x="76738" y="6720"/>
                    <a:pt x="77253" y="8160"/>
                    <a:pt x="77510" y="8640"/>
                  </a:cubicBezTo>
                  <a:cubicBezTo>
                    <a:pt x="77768" y="9600"/>
                    <a:pt x="78283" y="10560"/>
                    <a:pt x="78798" y="11520"/>
                  </a:cubicBezTo>
                  <a:cubicBezTo>
                    <a:pt x="78798" y="12000"/>
                    <a:pt x="79055" y="12960"/>
                    <a:pt x="79055" y="12960"/>
                  </a:cubicBezTo>
                  <a:cubicBezTo>
                    <a:pt x="79313" y="13440"/>
                    <a:pt x="79570" y="13440"/>
                    <a:pt x="79828" y="13440"/>
                  </a:cubicBezTo>
                  <a:cubicBezTo>
                    <a:pt x="80085" y="13920"/>
                    <a:pt x="80600" y="14400"/>
                    <a:pt x="80858" y="14880"/>
                  </a:cubicBezTo>
                  <a:cubicBezTo>
                    <a:pt x="81115" y="14880"/>
                    <a:pt x="81630" y="15360"/>
                    <a:pt x="81888" y="15360"/>
                  </a:cubicBezTo>
                  <a:cubicBezTo>
                    <a:pt x="82145" y="15360"/>
                    <a:pt x="82403" y="14880"/>
                    <a:pt x="82403" y="14400"/>
                  </a:cubicBezTo>
                  <a:cubicBezTo>
                    <a:pt x="82660" y="13920"/>
                    <a:pt x="82403" y="12960"/>
                    <a:pt x="82660" y="12480"/>
                  </a:cubicBezTo>
                  <a:cubicBezTo>
                    <a:pt x="82660" y="12000"/>
                    <a:pt x="82660" y="11520"/>
                    <a:pt x="82918" y="11040"/>
                  </a:cubicBezTo>
                  <a:cubicBezTo>
                    <a:pt x="82918" y="11040"/>
                    <a:pt x="83433" y="10080"/>
                    <a:pt x="83690" y="10560"/>
                  </a:cubicBezTo>
                  <a:cubicBezTo>
                    <a:pt x="83948" y="10560"/>
                    <a:pt x="84206" y="11040"/>
                    <a:pt x="84206" y="11520"/>
                  </a:cubicBezTo>
                  <a:cubicBezTo>
                    <a:pt x="84463" y="11520"/>
                    <a:pt x="84463" y="12960"/>
                    <a:pt x="84463" y="12960"/>
                  </a:cubicBezTo>
                  <a:cubicBezTo>
                    <a:pt x="84721" y="13440"/>
                    <a:pt x="85236" y="12960"/>
                    <a:pt x="85236" y="13440"/>
                  </a:cubicBezTo>
                  <a:cubicBezTo>
                    <a:pt x="85493" y="13920"/>
                    <a:pt x="85493" y="14880"/>
                    <a:pt x="85236" y="15360"/>
                  </a:cubicBezTo>
                  <a:cubicBezTo>
                    <a:pt x="85236" y="15840"/>
                    <a:pt x="84721" y="16320"/>
                    <a:pt x="84463" y="16800"/>
                  </a:cubicBezTo>
                  <a:cubicBezTo>
                    <a:pt x="84463" y="17280"/>
                    <a:pt x="84978" y="18720"/>
                    <a:pt x="84978" y="19200"/>
                  </a:cubicBezTo>
                  <a:cubicBezTo>
                    <a:pt x="84978" y="19680"/>
                    <a:pt x="84463" y="20160"/>
                    <a:pt x="84206" y="20640"/>
                  </a:cubicBezTo>
                  <a:cubicBezTo>
                    <a:pt x="84206" y="20640"/>
                    <a:pt x="83690" y="20640"/>
                    <a:pt x="83690" y="20640"/>
                  </a:cubicBezTo>
                  <a:cubicBezTo>
                    <a:pt x="83175" y="20640"/>
                    <a:pt x="82918" y="22080"/>
                    <a:pt x="82660" y="22080"/>
                  </a:cubicBezTo>
                  <a:cubicBezTo>
                    <a:pt x="82660" y="22560"/>
                    <a:pt x="82145" y="22560"/>
                    <a:pt x="82145" y="23040"/>
                  </a:cubicBezTo>
                  <a:cubicBezTo>
                    <a:pt x="81888" y="23040"/>
                    <a:pt x="81373" y="24000"/>
                    <a:pt x="81115" y="24000"/>
                  </a:cubicBezTo>
                  <a:cubicBezTo>
                    <a:pt x="80600" y="24480"/>
                    <a:pt x="80085" y="24960"/>
                    <a:pt x="79570" y="25440"/>
                  </a:cubicBezTo>
                  <a:cubicBezTo>
                    <a:pt x="79313" y="25440"/>
                    <a:pt x="78798" y="25920"/>
                    <a:pt x="78540" y="25920"/>
                  </a:cubicBezTo>
                  <a:cubicBezTo>
                    <a:pt x="78540" y="26400"/>
                    <a:pt x="78025" y="26880"/>
                    <a:pt x="78025" y="27360"/>
                  </a:cubicBezTo>
                  <a:cubicBezTo>
                    <a:pt x="78025" y="27840"/>
                    <a:pt x="78025" y="28800"/>
                    <a:pt x="78283" y="28800"/>
                  </a:cubicBezTo>
                  <a:cubicBezTo>
                    <a:pt x="78540" y="29280"/>
                    <a:pt x="79313" y="28800"/>
                    <a:pt x="79313" y="28800"/>
                  </a:cubicBezTo>
                  <a:cubicBezTo>
                    <a:pt x="79570" y="29280"/>
                    <a:pt x="79828" y="30720"/>
                    <a:pt x="79828" y="31200"/>
                  </a:cubicBezTo>
                  <a:cubicBezTo>
                    <a:pt x="79570" y="31680"/>
                    <a:pt x="79055" y="31200"/>
                    <a:pt x="78798" y="31680"/>
                  </a:cubicBezTo>
                  <a:cubicBezTo>
                    <a:pt x="78798" y="31680"/>
                    <a:pt x="78798" y="32640"/>
                    <a:pt x="78540" y="33120"/>
                  </a:cubicBezTo>
                  <a:cubicBezTo>
                    <a:pt x="78540" y="33120"/>
                    <a:pt x="78283" y="33600"/>
                    <a:pt x="78283" y="34080"/>
                  </a:cubicBezTo>
                  <a:cubicBezTo>
                    <a:pt x="78025" y="34080"/>
                    <a:pt x="77510" y="34560"/>
                    <a:pt x="77253" y="34560"/>
                  </a:cubicBezTo>
                  <a:cubicBezTo>
                    <a:pt x="77253" y="35040"/>
                    <a:pt x="77253" y="36000"/>
                    <a:pt x="77253" y="36480"/>
                  </a:cubicBezTo>
                  <a:cubicBezTo>
                    <a:pt x="76995" y="36480"/>
                    <a:pt x="76738" y="36960"/>
                    <a:pt x="76480" y="36960"/>
                  </a:cubicBezTo>
                  <a:cubicBezTo>
                    <a:pt x="76480" y="36960"/>
                    <a:pt x="75965" y="37920"/>
                    <a:pt x="75965" y="38400"/>
                  </a:cubicBezTo>
                  <a:cubicBezTo>
                    <a:pt x="75965" y="38880"/>
                    <a:pt x="75965" y="39840"/>
                    <a:pt x="76223" y="40320"/>
                  </a:cubicBezTo>
                  <a:cubicBezTo>
                    <a:pt x="76223" y="40800"/>
                    <a:pt x="76995" y="41280"/>
                    <a:pt x="76995" y="41760"/>
                  </a:cubicBezTo>
                  <a:cubicBezTo>
                    <a:pt x="77253" y="42240"/>
                    <a:pt x="77510" y="43200"/>
                    <a:pt x="77510" y="43680"/>
                  </a:cubicBezTo>
                  <a:cubicBezTo>
                    <a:pt x="77768" y="43680"/>
                    <a:pt x="77768" y="44640"/>
                    <a:pt x="77510" y="45120"/>
                  </a:cubicBezTo>
                  <a:cubicBezTo>
                    <a:pt x="77510" y="45120"/>
                    <a:pt x="76995" y="45120"/>
                    <a:pt x="76738" y="45120"/>
                  </a:cubicBezTo>
                  <a:cubicBezTo>
                    <a:pt x="76738" y="45120"/>
                    <a:pt x="76223" y="45120"/>
                    <a:pt x="75965" y="45120"/>
                  </a:cubicBezTo>
                  <a:cubicBezTo>
                    <a:pt x="75708" y="46080"/>
                    <a:pt x="76223" y="48000"/>
                    <a:pt x="76480" y="48480"/>
                  </a:cubicBezTo>
                  <a:cubicBezTo>
                    <a:pt x="76738" y="48960"/>
                    <a:pt x="77253" y="50400"/>
                    <a:pt x="77510" y="50880"/>
                  </a:cubicBezTo>
                  <a:cubicBezTo>
                    <a:pt x="77768" y="50880"/>
                    <a:pt x="78283" y="51360"/>
                    <a:pt x="78540" y="51360"/>
                  </a:cubicBezTo>
                  <a:cubicBezTo>
                    <a:pt x="78798" y="51360"/>
                    <a:pt x="79313" y="50400"/>
                    <a:pt x="79313" y="50400"/>
                  </a:cubicBezTo>
                  <a:cubicBezTo>
                    <a:pt x="79570" y="50400"/>
                    <a:pt x="80085" y="50400"/>
                    <a:pt x="80085" y="50400"/>
                  </a:cubicBezTo>
                  <a:cubicBezTo>
                    <a:pt x="80343" y="49920"/>
                    <a:pt x="80343" y="49440"/>
                    <a:pt x="80600" y="48960"/>
                  </a:cubicBezTo>
                  <a:cubicBezTo>
                    <a:pt x="80600" y="48960"/>
                    <a:pt x="80600" y="48000"/>
                    <a:pt x="80343" y="48000"/>
                  </a:cubicBezTo>
                  <a:cubicBezTo>
                    <a:pt x="80343" y="47520"/>
                    <a:pt x="80085" y="47520"/>
                    <a:pt x="80085" y="47520"/>
                  </a:cubicBezTo>
                  <a:cubicBezTo>
                    <a:pt x="79828" y="47040"/>
                    <a:pt x="79570" y="46560"/>
                    <a:pt x="79570" y="46080"/>
                  </a:cubicBezTo>
                  <a:cubicBezTo>
                    <a:pt x="79570" y="45600"/>
                    <a:pt x="79828" y="45600"/>
                    <a:pt x="80085" y="45120"/>
                  </a:cubicBezTo>
                  <a:cubicBezTo>
                    <a:pt x="80343" y="45120"/>
                    <a:pt x="81115" y="45600"/>
                    <a:pt x="81373" y="46080"/>
                  </a:cubicBezTo>
                  <a:cubicBezTo>
                    <a:pt x="81630" y="46080"/>
                    <a:pt x="81630" y="47520"/>
                    <a:pt x="81888" y="47520"/>
                  </a:cubicBezTo>
                  <a:cubicBezTo>
                    <a:pt x="81888" y="48000"/>
                    <a:pt x="82403" y="48480"/>
                    <a:pt x="82660" y="48480"/>
                  </a:cubicBezTo>
                  <a:cubicBezTo>
                    <a:pt x="82918" y="48480"/>
                    <a:pt x="83690" y="48000"/>
                    <a:pt x="83948" y="48000"/>
                  </a:cubicBezTo>
                  <a:cubicBezTo>
                    <a:pt x="84206" y="48000"/>
                    <a:pt x="84978" y="48000"/>
                    <a:pt x="85493" y="48480"/>
                  </a:cubicBezTo>
                  <a:cubicBezTo>
                    <a:pt x="85751" y="48480"/>
                    <a:pt x="86266" y="49440"/>
                    <a:pt x="86523" y="49920"/>
                  </a:cubicBezTo>
                  <a:cubicBezTo>
                    <a:pt x="86781" y="50400"/>
                    <a:pt x="87811" y="51840"/>
                    <a:pt x="88068" y="52800"/>
                  </a:cubicBezTo>
                  <a:cubicBezTo>
                    <a:pt x="88583" y="53760"/>
                    <a:pt x="89613" y="55680"/>
                    <a:pt x="90128" y="56640"/>
                  </a:cubicBezTo>
                  <a:cubicBezTo>
                    <a:pt x="90643" y="57120"/>
                    <a:pt x="91158" y="58080"/>
                    <a:pt x="91416" y="58560"/>
                  </a:cubicBezTo>
                  <a:cubicBezTo>
                    <a:pt x="91673" y="59040"/>
                    <a:pt x="91931" y="60000"/>
                    <a:pt x="91931" y="60480"/>
                  </a:cubicBezTo>
                  <a:cubicBezTo>
                    <a:pt x="91931" y="60960"/>
                    <a:pt x="91673" y="62880"/>
                    <a:pt x="91673" y="63360"/>
                  </a:cubicBezTo>
                  <a:cubicBezTo>
                    <a:pt x="91673" y="63840"/>
                    <a:pt x="91416" y="64320"/>
                    <a:pt x="91416" y="64320"/>
                  </a:cubicBezTo>
                  <a:cubicBezTo>
                    <a:pt x="91416" y="64800"/>
                    <a:pt x="91673" y="65760"/>
                    <a:pt x="91673" y="66240"/>
                  </a:cubicBezTo>
                  <a:cubicBezTo>
                    <a:pt x="91673" y="66240"/>
                    <a:pt x="91416" y="66720"/>
                    <a:pt x="91158" y="67200"/>
                  </a:cubicBezTo>
                  <a:cubicBezTo>
                    <a:pt x="90901" y="67200"/>
                    <a:pt x="90643" y="66240"/>
                    <a:pt x="90386" y="66720"/>
                  </a:cubicBezTo>
                  <a:cubicBezTo>
                    <a:pt x="90386" y="66720"/>
                    <a:pt x="90128" y="67200"/>
                    <a:pt x="90386" y="67680"/>
                  </a:cubicBezTo>
                  <a:cubicBezTo>
                    <a:pt x="90386" y="68160"/>
                    <a:pt x="91158" y="68160"/>
                    <a:pt x="91416" y="68640"/>
                  </a:cubicBezTo>
                  <a:cubicBezTo>
                    <a:pt x="91673" y="68640"/>
                    <a:pt x="91931" y="69600"/>
                    <a:pt x="92188" y="69600"/>
                  </a:cubicBezTo>
                  <a:cubicBezTo>
                    <a:pt x="92446" y="70080"/>
                    <a:pt x="93218" y="70080"/>
                    <a:pt x="93733" y="70080"/>
                  </a:cubicBezTo>
                  <a:cubicBezTo>
                    <a:pt x="93733" y="70560"/>
                    <a:pt x="94248" y="70560"/>
                    <a:pt x="94248" y="70080"/>
                  </a:cubicBezTo>
                  <a:cubicBezTo>
                    <a:pt x="94506" y="70080"/>
                    <a:pt x="94763" y="69600"/>
                    <a:pt x="95021" y="69600"/>
                  </a:cubicBezTo>
                  <a:cubicBezTo>
                    <a:pt x="95021" y="69600"/>
                    <a:pt x="95278" y="69120"/>
                    <a:pt x="95536" y="69120"/>
                  </a:cubicBezTo>
                  <a:cubicBezTo>
                    <a:pt x="96051" y="69120"/>
                    <a:pt x="96566" y="70080"/>
                    <a:pt x="96824" y="70560"/>
                  </a:cubicBezTo>
                  <a:cubicBezTo>
                    <a:pt x="97081" y="71040"/>
                    <a:pt x="97596" y="72000"/>
                    <a:pt x="97596" y="72480"/>
                  </a:cubicBezTo>
                  <a:cubicBezTo>
                    <a:pt x="97854" y="73440"/>
                    <a:pt x="98111" y="74400"/>
                    <a:pt x="98369" y="74880"/>
                  </a:cubicBezTo>
                  <a:cubicBezTo>
                    <a:pt x="98369" y="75840"/>
                    <a:pt x="98111" y="77280"/>
                    <a:pt x="98111" y="77760"/>
                  </a:cubicBezTo>
                  <a:cubicBezTo>
                    <a:pt x="98111" y="78240"/>
                    <a:pt x="98626" y="79200"/>
                    <a:pt x="98626" y="79680"/>
                  </a:cubicBezTo>
                  <a:cubicBezTo>
                    <a:pt x="99141" y="80160"/>
                    <a:pt x="100171" y="81120"/>
                    <a:pt x="100686" y="81120"/>
                  </a:cubicBezTo>
                  <a:cubicBezTo>
                    <a:pt x="101201" y="81600"/>
                    <a:pt x="102231" y="82080"/>
                    <a:pt x="102746" y="82080"/>
                  </a:cubicBezTo>
                  <a:cubicBezTo>
                    <a:pt x="103004" y="82080"/>
                    <a:pt x="103776" y="82080"/>
                    <a:pt x="104034" y="82080"/>
                  </a:cubicBezTo>
                  <a:cubicBezTo>
                    <a:pt x="104549" y="82080"/>
                    <a:pt x="105321" y="81120"/>
                    <a:pt x="105836" y="80640"/>
                  </a:cubicBezTo>
                  <a:cubicBezTo>
                    <a:pt x="106094" y="80640"/>
                    <a:pt x="107124" y="80640"/>
                    <a:pt x="107639" y="80640"/>
                  </a:cubicBezTo>
                  <a:cubicBezTo>
                    <a:pt x="107896" y="80640"/>
                    <a:pt x="108412" y="81600"/>
                    <a:pt x="108669" y="81600"/>
                  </a:cubicBezTo>
                  <a:cubicBezTo>
                    <a:pt x="108669" y="81600"/>
                    <a:pt x="108927" y="80640"/>
                    <a:pt x="109184" y="80640"/>
                  </a:cubicBezTo>
                  <a:cubicBezTo>
                    <a:pt x="109184" y="80160"/>
                    <a:pt x="109442" y="79200"/>
                    <a:pt x="109699" y="78720"/>
                  </a:cubicBezTo>
                  <a:cubicBezTo>
                    <a:pt x="109957" y="78240"/>
                    <a:pt x="110472" y="77280"/>
                    <a:pt x="110729" y="77280"/>
                  </a:cubicBezTo>
                  <a:cubicBezTo>
                    <a:pt x="110987" y="76800"/>
                    <a:pt x="111759" y="76320"/>
                    <a:pt x="112017" y="76320"/>
                  </a:cubicBezTo>
                  <a:cubicBezTo>
                    <a:pt x="112532" y="75360"/>
                    <a:pt x="113304" y="74400"/>
                    <a:pt x="113819" y="73440"/>
                  </a:cubicBezTo>
                  <a:cubicBezTo>
                    <a:pt x="114077" y="72960"/>
                    <a:pt x="114592" y="72000"/>
                    <a:pt x="114849" y="71520"/>
                  </a:cubicBezTo>
                  <a:cubicBezTo>
                    <a:pt x="115107" y="71040"/>
                    <a:pt x="115364" y="69600"/>
                    <a:pt x="115364" y="68640"/>
                  </a:cubicBezTo>
                  <a:cubicBezTo>
                    <a:pt x="115107" y="67680"/>
                    <a:pt x="114592" y="66240"/>
                    <a:pt x="114334" y="65280"/>
                  </a:cubicBezTo>
                  <a:cubicBezTo>
                    <a:pt x="114334" y="64800"/>
                    <a:pt x="114334" y="63840"/>
                    <a:pt x="114077" y="63360"/>
                  </a:cubicBezTo>
                  <a:cubicBezTo>
                    <a:pt x="114077" y="63360"/>
                    <a:pt x="113562" y="63360"/>
                    <a:pt x="113304" y="63360"/>
                  </a:cubicBezTo>
                  <a:cubicBezTo>
                    <a:pt x="113304" y="62880"/>
                    <a:pt x="113304" y="62400"/>
                    <a:pt x="113304" y="61920"/>
                  </a:cubicBezTo>
                  <a:cubicBezTo>
                    <a:pt x="113304" y="61920"/>
                    <a:pt x="113047" y="60960"/>
                    <a:pt x="112789" y="60960"/>
                  </a:cubicBezTo>
                  <a:cubicBezTo>
                    <a:pt x="112532" y="61440"/>
                    <a:pt x="112274" y="62400"/>
                    <a:pt x="112274" y="62400"/>
                  </a:cubicBezTo>
                  <a:cubicBezTo>
                    <a:pt x="112274" y="62880"/>
                    <a:pt x="112789" y="63840"/>
                    <a:pt x="112789" y="63840"/>
                  </a:cubicBezTo>
                  <a:cubicBezTo>
                    <a:pt x="112789" y="64320"/>
                    <a:pt x="112789" y="65280"/>
                    <a:pt x="112789" y="65280"/>
                  </a:cubicBezTo>
                  <a:cubicBezTo>
                    <a:pt x="112532" y="65760"/>
                    <a:pt x="112274" y="65760"/>
                    <a:pt x="112274" y="65760"/>
                  </a:cubicBezTo>
                  <a:cubicBezTo>
                    <a:pt x="111759" y="65760"/>
                    <a:pt x="111759" y="64320"/>
                    <a:pt x="111502" y="63360"/>
                  </a:cubicBezTo>
                  <a:cubicBezTo>
                    <a:pt x="111502" y="62880"/>
                    <a:pt x="111502" y="61920"/>
                    <a:pt x="111244" y="60960"/>
                  </a:cubicBezTo>
                  <a:cubicBezTo>
                    <a:pt x="111244" y="60000"/>
                    <a:pt x="110987" y="57600"/>
                    <a:pt x="110729" y="56640"/>
                  </a:cubicBezTo>
                  <a:cubicBezTo>
                    <a:pt x="110472" y="56160"/>
                    <a:pt x="110472" y="54720"/>
                    <a:pt x="110214" y="54240"/>
                  </a:cubicBezTo>
                  <a:cubicBezTo>
                    <a:pt x="109957" y="53280"/>
                    <a:pt x="109184" y="52800"/>
                    <a:pt x="108669" y="52800"/>
                  </a:cubicBezTo>
                  <a:cubicBezTo>
                    <a:pt x="108412" y="52320"/>
                    <a:pt x="107381" y="51840"/>
                    <a:pt x="107124" y="52320"/>
                  </a:cubicBezTo>
                  <a:cubicBezTo>
                    <a:pt x="106866" y="52320"/>
                    <a:pt x="106609" y="53280"/>
                    <a:pt x="106351" y="53760"/>
                  </a:cubicBezTo>
                  <a:cubicBezTo>
                    <a:pt x="106351" y="54240"/>
                    <a:pt x="106609" y="55200"/>
                    <a:pt x="106609" y="55680"/>
                  </a:cubicBezTo>
                  <a:cubicBezTo>
                    <a:pt x="106609" y="55680"/>
                    <a:pt x="106609" y="57120"/>
                    <a:pt x="106351" y="57120"/>
                  </a:cubicBezTo>
                  <a:cubicBezTo>
                    <a:pt x="106094" y="57600"/>
                    <a:pt x="105579" y="56640"/>
                    <a:pt x="105321" y="56160"/>
                  </a:cubicBezTo>
                  <a:cubicBezTo>
                    <a:pt x="105064" y="55680"/>
                    <a:pt x="104806" y="54720"/>
                    <a:pt x="104549" y="54720"/>
                  </a:cubicBezTo>
                  <a:cubicBezTo>
                    <a:pt x="104549" y="54240"/>
                    <a:pt x="104034" y="53760"/>
                    <a:pt x="104034" y="53280"/>
                  </a:cubicBezTo>
                  <a:cubicBezTo>
                    <a:pt x="103776" y="52800"/>
                    <a:pt x="104291" y="51840"/>
                    <a:pt x="104549" y="51360"/>
                  </a:cubicBezTo>
                  <a:cubicBezTo>
                    <a:pt x="104806" y="50880"/>
                    <a:pt x="105579" y="50400"/>
                    <a:pt x="106094" y="49920"/>
                  </a:cubicBezTo>
                  <a:cubicBezTo>
                    <a:pt x="106609" y="49920"/>
                    <a:pt x="107896" y="49920"/>
                    <a:pt x="108669" y="49920"/>
                  </a:cubicBezTo>
                  <a:cubicBezTo>
                    <a:pt x="109184" y="50400"/>
                    <a:pt x="109957" y="50880"/>
                    <a:pt x="110472" y="51360"/>
                  </a:cubicBezTo>
                  <a:cubicBezTo>
                    <a:pt x="111244" y="52320"/>
                    <a:pt x="112532" y="54240"/>
                    <a:pt x="113047" y="55200"/>
                  </a:cubicBezTo>
                  <a:cubicBezTo>
                    <a:pt x="113562" y="56160"/>
                    <a:pt x="114334" y="58080"/>
                    <a:pt x="114849" y="59040"/>
                  </a:cubicBezTo>
                  <a:cubicBezTo>
                    <a:pt x="115107" y="60000"/>
                    <a:pt x="116137" y="61440"/>
                    <a:pt x="116652" y="62400"/>
                  </a:cubicBezTo>
                  <a:cubicBezTo>
                    <a:pt x="117167" y="63840"/>
                    <a:pt x="117682" y="67200"/>
                    <a:pt x="118197" y="68640"/>
                  </a:cubicBezTo>
                  <a:cubicBezTo>
                    <a:pt x="118454" y="69600"/>
                    <a:pt x="118969" y="72000"/>
                    <a:pt x="119227" y="73440"/>
                  </a:cubicBezTo>
                  <a:cubicBezTo>
                    <a:pt x="119484" y="74400"/>
                    <a:pt x="119484" y="76800"/>
                    <a:pt x="119484" y="77760"/>
                  </a:cubicBezTo>
                  <a:cubicBezTo>
                    <a:pt x="119742" y="78720"/>
                    <a:pt x="119484" y="79680"/>
                    <a:pt x="119484" y="80160"/>
                  </a:cubicBezTo>
                  <a:cubicBezTo>
                    <a:pt x="119484" y="80640"/>
                    <a:pt x="119227" y="82080"/>
                    <a:pt x="119484" y="82560"/>
                  </a:cubicBezTo>
                  <a:cubicBezTo>
                    <a:pt x="119484" y="83040"/>
                    <a:pt x="119742" y="84480"/>
                    <a:pt x="119742" y="84480"/>
                  </a:cubicBezTo>
                  <a:cubicBezTo>
                    <a:pt x="119742" y="84480"/>
                    <a:pt x="120000" y="86400"/>
                    <a:pt x="119742" y="86880"/>
                  </a:cubicBezTo>
                  <a:cubicBezTo>
                    <a:pt x="119742" y="87840"/>
                    <a:pt x="119742" y="89280"/>
                    <a:pt x="119742" y="89760"/>
                  </a:cubicBezTo>
                  <a:cubicBezTo>
                    <a:pt x="119742" y="90240"/>
                    <a:pt x="120000" y="92160"/>
                    <a:pt x="119484" y="92640"/>
                  </a:cubicBezTo>
                  <a:cubicBezTo>
                    <a:pt x="119227" y="92640"/>
                    <a:pt x="118969" y="91200"/>
                    <a:pt x="118969" y="90720"/>
                  </a:cubicBezTo>
                  <a:cubicBezTo>
                    <a:pt x="118712" y="90240"/>
                    <a:pt x="118454" y="89280"/>
                    <a:pt x="118454" y="88800"/>
                  </a:cubicBezTo>
                  <a:cubicBezTo>
                    <a:pt x="118197" y="87840"/>
                    <a:pt x="118454" y="86880"/>
                    <a:pt x="118454" y="86400"/>
                  </a:cubicBezTo>
                  <a:cubicBezTo>
                    <a:pt x="118454" y="85440"/>
                    <a:pt x="118712" y="84480"/>
                    <a:pt x="118712" y="84000"/>
                  </a:cubicBezTo>
                  <a:cubicBezTo>
                    <a:pt x="118712" y="83520"/>
                    <a:pt x="118712" y="83040"/>
                    <a:pt x="118712" y="82560"/>
                  </a:cubicBezTo>
                  <a:cubicBezTo>
                    <a:pt x="118454" y="82080"/>
                    <a:pt x="118197" y="81600"/>
                    <a:pt x="117939" y="81120"/>
                  </a:cubicBezTo>
                  <a:cubicBezTo>
                    <a:pt x="117682" y="80640"/>
                    <a:pt x="117167" y="80640"/>
                    <a:pt x="116909" y="81120"/>
                  </a:cubicBezTo>
                  <a:cubicBezTo>
                    <a:pt x="116394" y="81120"/>
                    <a:pt x="116137" y="82080"/>
                    <a:pt x="115622" y="82560"/>
                  </a:cubicBezTo>
                  <a:cubicBezTo>
                    <a:pt x="115364" y="83040"/>
                    <a:pt x="114334" y="84000"/>
                    <a:pt x="113819" y="84480"/>
                  </a:cubicBezTo>
                  <a:cubicBezTo>
                    <a:pt x="113562" y="84960"/>
                    <a:pt x="112532" y="85920"/>
                    <a:pt x="112274" y="86880"/>
                  </a:cubicBezTo>
                  <a:cubicBezTo>
                    <a:pt x="111759" y="87360"/>
                    <a:pt x="110987" y="87840"/>
                    <a:pt x="110729" y="88800"/>
                  </a:cubicBezTo>
                  <a:cubicBezTo>
                    <a:pt x="110472" y="89280"/>
                    <a:pt x="110472" y="90240"/>
                    <a:pt x="110472" y="90720"/>
                  </a:cubicBezTo>
                  <a:cubicBezTo>
                    <a:pt x="110214" y="91200"/>
                    <a:pt x="109957" y="91680"/>
                    <a:pt x="109957" y="91680"/>
                  </a:cubicBezTo>
                  <a:cubicBezTo>
                    <a:pt x="109699" y="91200"/>
                    <a:pt x="109699" y="90720"/>
                    <a:pt x="109699" y="90240"/>
                  </a:cubicBezTo>
                  <a:cubicBezTo>
                    <a:pt x="109442" y="90240"/>
                    <a:pt x="109442" y="89760"/>
                    <a:pt x="109442" y="89280"/>
                  </a:cubicBezTo>
                  <a:cubicBezTo>
                    <a:pt x="109184" y="89280"/>
                    <a:pt x="108927" y="89280"/>
                    <a:pt x="108927" y="89280"/>
                  </a:cubicBezTo>
                  <a:cubicBezTo>
                    <a:pt x="108669" y="89760"/>
                    <a:pt x="108412" y="90240"/>
                    <a:pt x="108154" y="90240"/>
                  </a:cubicBezTo>
                  <a:cubicBezTo>
                    <a:pt x="107896" y="90240"/>
                    <a:pt x="107381" y="90240"/>
                    <a:pt x="107124" y="90240"/>
                  </a:cubicBezTo>
                  <a:cubicBezTo>
                    <a:pt x="106609" y="90720"/>
                    <a:pt x="106609" y="92160"/>
                    <a:pt x="106609" y="92640"/>
                  </a:cubicBezTo>
                  <a:cubicBezTo>
                    <a:pt x="106351" y="93120"/>
                    <a:pt x="105836" y="93600"/>
                    <a:pt x="105579" y="93600"/>
                  </a:cubicBezTo>
                  <a:cubicBezTo>
                    <a:pt x="105321" y="94080"/>
                    <a:pt x="104806" y="94080"/>
                    <a:pt x="104806" y="94080"/>
                  </a:cubicBezTo>
                  <a:cubicBezTo>
                    <a:pt x="104549" y="94560"/>
                    <a:pt x="104549" y="95520"/>
                    <a:pt x="104291" y="96000"/>
                  </a:cubicBezTo>
                  <a:cubicBezTo>
                    <a:pt x="104291" y="96960"/>
                    <a:pt x="104291" y="97920"/>
                    <a:pt x="104034" y="98880"/>
                  </a:cubicBezTo>
                  <a:cubicBezTo>
                    <a:pt x="103776" y="99360"/>
                    <a:pt x="103261" y="99840"/>
                    <a:pt x="103261" y="99840"/>
                  </a:cubicBezTo>
                  <a:cubicBezTo>
                    <a:pt x="103004" y="99840"/>
                    <a:pt x="101974" y="101280"/>
                    <a:pt x="101716" y="101280"/>
                  </a:cubicBezTo>
                  <a:cubicBezTo>
                    <a:pt x="101201" y="101760"/>
                    <a:pt x="100429" y="101760"/>
                    <a:pt x="100171" y="102240"/>
                  </a:cubicBezTo>
                  <a:cubicBezTo>
                    <a:pt x="99656" y="102720"/>
                    <a:pt x="99399" y="104640"/>
                    <a:pt x="99141" y="105600"/>
                  </a:cubicBezTo>
                  <a:cubicBezTo>
                    <a:pt x="98884" y="106560"/>
                    <a:pt x="98111" y="108000"/>
                    <a:pt x="97596" y="108960"/>
                  </a:cubicBezTo>
                  <a:cubicBezTo>
                    <a:pt x="97339" y="109920"/>
                    <a:pt x="96566" y="111360"/>
                    <a:pt x="96051" y="112320"/>
                  </a:cubicBezTo>
                  <a:cubicBezTo>
                    <a:pt x="95793" y="112800"/>
                    <a:pt x="95278" y="114240"/>
                    <a:pt x="95021" y="114720"/>
                  </a:cubicBezTo>
                  <a:cubicBezTo>
                    <a:pt x="94763" y="115680"/>
                    <a:pt x="93991" y="116640"/>
                    <a:pt x="93733" y="117120"/>
                  </a:cubicBezTo>
                  <a:cubicBezTo>
                    <a:pt x="93218" y="117600"/>
                    <a:pt x="92703" y="118560"/>
                    <a:pt x="92188" y="119040"/>
                  </a:cubicBezTo>
                  <a:cubicBezTo>
                    <a:pt x="91931" y="119040"/>
                    <a:pt x="91673" y="120000"/>
                    <a:pt x="91416" y="120000"/>
                  </a:cubicBezTo>
                  <a:cubicBezTo>
                    <a:pt x="91158" y="119520"/>
                    <a:pt x="90901" y="119040"/>
                    <a:pt x="90901" y="119040"/>
                  </a:cubicBezTo>
                  <a:cubicBezTo>
                    <a:pt x="90643" y="118560"/>
                    <a:pt x="90901" y="117600"/>
                    <a:pt x="91158" y="117600"/>
                  </a:cubicBezTo>
                  <a:cubicBezTo>
                    <a:pt x="91416" y="117120"/>
                    <a:pt x="92188" y="116640"/>
                    <a:pt x="92446" y="116160"/>
                  </a:cubicBezTo>
                  <a:cubicBezTo>
                    <a:pt x="92961" y="115680"/>
                    <a:pt x="93476" y="114720"/>
                    <a:pt x="93733" y="114240"/>
                  </a:cubicBezTo>
                  <a:cubicBezTo>
                    <a:pt x="94248" y="113280"/>
                    <a:pt x="95021" y="111360"/>
                    <a:pt x="95278" y="110400"/>
                  </a:cubicBezTo>
                  <a:cubicBezTo>
                    <a:pt x="95793" y="109920"/>
                    <a:pt x="96309" y="108000"/>
                    <a:pt x="96824" y="107520"/>
                  </a:cubicBezTo>
                  <a:cubicBezTo>
                    <a:pt x="97081" y="106560"/>
                    <a:pt x="97596" y="105600"/>
                    <a:pt x="97854" y="104640"/>
                  </a:cubicBezTo>
                  <a:cubicBezTo>
                    <a:pt x="97854" y="104640"/>
                    <a:pt x="98369" y="103680"/>
                    <a:pt x="98369" y="103200"/>
                  </a:cubicBezTo>
                  <a:cubicBezTo>
                    <a:pt x="98626" y="102720"/>
                    <a:pt x="98884" y="101760"/>
                    <a:pt x="98884" y="100800"/>
                  </a:cubicBezTo>
                  <a:cubicBezTo>
                    <a:pt x="98884" y="100320"/>
                    <a:pt x="98626" y="99360"/>
                    <a:pt x="98369" y="98880"/>
                  </a:cubicBezTo>
                  <a:cubicBezTo>
                    <a:pt x="98111" y="98880"/>
                    <a:pt x="97596" y="98400"/>
                    <a:pt x="97596" y="97920"/>
                  </a:cubicBezTo>
                  <a:cubicBezTo>
                    <a:pt x="97339" y="97440"/>
                    <a:pt x="97339" y="96480"/>
                    <a:pt x="97339" y="95520"/>
                  </a:cubicBezTo>
                  <a:cubicBezTo>
                    <a:pt x="97596" y="95040"/>
                    <a:pt x="97854" y="94560"/>
                    <a:pt x="97854" y="94080"/>
                  </a:cubicBezTo>
                  <a:cubicBezTo>
                    <a:pt x="97596" y="93600"/>
                    <a:pt x="97339" y="92640"/>
                    <a:pt x="97081" y="92640"/>
                  </a:cubicBezTo>
                  <a:cubicBezTo>
                    <a:pt x="97081" y="92160"/>
                    <a:pt x="96824" y="91680"/>
                    <a:pt x="96824" y="91680"/>
                  </a:cubicBezTo>
                  <a:cubicBezTo>
                    <a:pt x="96824" y="91200"/>
                    <a:pt x="97081" y="90720"/>
                    <a:pt x="97081" y="90720"/>
                  </a:cubicBezTo>
                  <a:cubicBezTo>
                    <a:pt x="97081" y="90240"/>
                    <a:pt x="97339" y="89760"/>
                    <a:pt x="97339" y="89280"/>
                  </a:cubicBezTo>
                  <a:cubicBezTo>
                    <a:pt x="97081" y="88800"/>
                    <a:pt x="96309" y="89280"/>
                    <a:pt x="96051" y="89280"/>
                  </a:cubicBezTo>
                  <a:cubicBezTo>
                    <a:pt x="95793" y="89280"/>
                    <a:pt x="95278" y="89760"/>
                    <a:pt x="95021" y="89760"/>
                  </a:cubicBezTo>
                  <a:cubicBezTo>
                    <a:pt x="94763" y="89760"/>
                    <a:pt x="94248" y="89280"/>
                    <a:pt x="93991" y="89760"/>
                  </a:cubicBezTo>
                  <a:cubicBezTo>
                    <a:pt x="93991" y="89760"/>
                    <a:pt x="93733" y="90720"/>
                    <a:pt x="93733" y="90720"/>
                  </a:cubicBezTo>
                  <a:cubicBezTo>
                    <a:pt x="93733" y="91200"/>
                    <a:pt x="94248" y="91680"/>
                    <a:pt x="94248" y="92160"/>
                  </a:cubicBezTo>
                  <a:cubicBezTo>
                    <a:pt x="94248" y="92640"/>
                    <a:pt x="94248" y="93120"/>
                    <a:pt x="94248" y="93600"/>
                  </a:cubicBezTo>
                  <a:cubicBezTo>
                    <a:pt x="93991" y="93600"/>
                    <a:pt x="93733" y="93600"/>
                    <a:pt x="93733" y="94080"/>
                  </a:cubicBezTo>
                  <a:cubicBezTo>
                    <a:pt x="93476" y="94080"/>
                    <a:pt x="93476" y="94560"/>
                    <a:pt x="93476" y="95040"/>
                  </a:cubicBezTo>
                  <a:cubicBezTo>
                    <a:pt x="93476" y="95520"/>
                    <a:pt x="93991" y="96000"/>
                    <a:pt x="93991" y="96000"/>
                  </a:cubicBezTo>
                  <a:cubicBezTo>
                    <a:pt x="93733" y="96480"/>
                    <a:pt x="93476" y="97440"/>
                    <a:pt x="93218" y="97440"/>
                  </a:cubicBezTo>
                  <a:cubicBezTo>
                    <a:pt x="92961" y="97440"/>
                    <a:pt x="92446" y="96960"/>
                    <a:pt x="92188" y="96960"/>
                  </a:cubicBezTo>
                  <a:cubicBezTo>
                    <a:pt x="92188" y="97440"/>
                    <a:pt x="92188" y="97920"/>
                    <a:pt x="92188" y="97920"/>
                  </a:cubicBezTo>
                  <a:cubicBezTo>
                    <a:pt x="92188" y="98400"/>
                    <a:pt x="92703" y="98400"/>
                    <a:pt x="92703" y="98880"/>
                  </a:cubicBezTo>
                  <a:cubicBezTo>
                    <a:pt x="92961" y="98880"/>
                    <a:pt x="92703" y="99840"/>
                    <a:pt x="92446" y="100320"/>
                  </a:cubicBezTo>
                  <a:cubicBezTo>
                    <a:pt x="92188" y="100320"/>
                    <a:pt x="91673" y="100320"/>
                    <a:pt x="91416" y="100800"/>
                  </a:cubicBezTo>
                  <a:cubicBezTo>
                    <a:pt x="91416" y="100800"/>
                    <a:pt x="91931" y="101760"/>
                    <a:pt x="91931" y="101760"/>
                  </a:cubicBezTo>
                  <a:cubicBezTo>
                    <a:pt x="92188" y="102240"/>
                    <a:pt x="92703" y="101760"/>
                    <a:pt x="92703" y="101760"/>
                  </a:cubicBezTo>
                  <a:cubicBezTo>
                    <a:pt x="92961" y="102240"/>
                    <a:pt x="92703" y="103200"/>
                    <a:pt x="92703" y="103200"/>
                  </a:cubicBezTo>
                  <a:cubicBezTo>
                    <a:pt x="92446" y="103680"/>
                    <a:pt x="92188" y="103680"/>
                    <a:pt x="91931" y="103680"/>
                  </a:cubicBezTo>
                  <a:cubicBezTo>
                    <a:pt x="91931" y="103680"/>
                    <a:pt x="91416" y="103680"/>
                    <a:pt x="91158" y="103680"/>
                  </a:cubicBezTo>
                  <a:cubicBezTo>
                    <a:pt x="91158" y="103200"/>
                    <a:pt x="90901" y="102720"/>
                    <a:pt x="90901" y="102240"/>
                  </a:cubicBezTo>
                  <a:cubicBezTo>
                    <a:pt x="90643" y="101760"/>
                    <a:pt x="90643" y="101280"/>
                    <a:pt x="90643" y="100800"/>
                  </a:cubicBezTo>
                  <a:cubicBezTo>
                    <a:pt x="90386" y="100800"/>
                    <a:pt x="89871" y="100800"/>
                    <a:pt x="89613" y="100800"/>
                  </a:cubicBezTo>
                  <a:cubicBezTo>
                    <a:pt x="89613" y="100800"/>
                    <a:pt x="89098" y="101280"/>
                    <a:pt x="89098" y="101760"/>
                  </a:cubicBezTo>
                  <a:cubicBezTo>
                    <a:pt x="89098" y="102240"/>
                    <a:pt x="89613" y="102720"/>
                    <a:pt x="89613" y="103200"/>
                  </a:cubicBezTo>
                  <a:cubicBezTo>
                    <a:pt x="89613" y="103680"/>
                    <a:pt x="89613" y="104160"/>
                    <a:pt x="89613" y="104160"/>
                  </a:cubicBezTo>
                  <a:cubicBezTo>
                    <a:pt x="89613" y="104640"/>
                    <a:pt x="89098" y="104640"/>
                    <a:pt x="89098" y="105120"/>
                  </a:cubicBezTo>
                  <a:cubicBezTo>
                    <a:pt x="89098" y="105120"/>
                    <a:pt x="89098" y="106080"/>
                    <a:pt x="89098" y="106560"/>
                  </a:cubicBezTo>
                  <a:cubicBezTo>
                    <a:pt x="89098" y="106560"/>
                    <a:pt x="89356" y="107040"/>
                    <a:pt x="89356" y="107040"/>
                  </a:cubicBezTo>
                  <a:cubicBezTo>
                    <a:pt x="89613" y="107520"/>
                    <a:pt x="89871" y="108480"/>
                    <a:pt x="89613" y="108960"/>
                  </a:cubicBezTo>
                  <a:cubicBezTo>
                    <a:pt x="89613" y="109440"/>
                    <a:pt x="89356" y="109440"/>
                    <a:pt x="89098" y="109920"/>
                  </a:cubicBezTo>
                  <a:cubicBezTo>
                    <a:pt x="88841" y="109920"/>
                    <a:pt x="88583" y="110400"/>
                    <a:pt x="88326" y="110400"/>
                  </a:cubicBezTo>
                  <a:cubicBezTo>
                    <a:pt x="88068" y="110880"/>
                    <a:pt x="87811" y="112320"/>
                    <a:pt x="87811" y="113280"/>
                  </a:cubicBezTo>
                  <a:cubicBezTo>
                    <a:pt x="87553" y="113280"/>
                    <a:pt x="87038" y="114240"/>
                    <a:pt x="86781" y="114240"/>
                  </a:cubicBezTo>
                  <a:cubicBezTo>
                    <a:pt x="86523" y="114720"/>
                    <a:pt x="85493" y="114240"/>
                    <a:pt x="85236" y="114240"/>
                  </a:cubicBezTo>
                  <a:cubicBezTo>
                    <a:pt x="84978" y="114240"/>
                    <a:pt x="84463" y="114720"/>
                    <a:pt x="84206" y="114720"/>
                  </a:cubicBezTo>
                  <a:cubicBezTo>
                    <a:pt x="84206" y="114720"/>
                    <a:pt x="84206" y="115200"/>
                    <a:pt x="83948" y="115200"/>
                  </a:cubicBezTo>
                  <a:cubicBezTo>
                    <a:pt x="81888" y="107040"/>
                    <a:pt x="81888" y="107040"/>
                    <a:pt x="81888" y="107040"/>
                  </a:cubicBezTo>
                  <a:cubicBezTo>
                    <a:pt x="81888" y="103200"/>
                    <a:pt x="81888" y="103200"/>
                    <a:pt x="81888" y="103200"/>
                  </a:cubicBezTo>
                  <a:cubicBezTo>
                    <a:pt x="79570" y="103200"/>
                    <a:pt x="79570" y="103200"/>
                    <a:pt x="79570" y="103200"/>
                  </a:cubicBezTo>
                  <a:cubicBezTo>
                    <a:pt x="76223" y="96960"/>
                    <a:pt x="76223" y="96960"/>
                    <a:pt x="76223" y="96960"/>
                  </a:cubicBezTo>
                  <a:cubicBezTo>
                    <a:pt x="73905" y="96960"/>
                    <a:pt x="73905" y="96960"/>
                    <a:pt x="73905" y="96960"/>
                  </a:cubicBezTo>
                  <a:cubicBezTo>
                    <a:pt x="72875" y="95040"/>
                    <a:pt x="72875" y="95040"/>
                    <a:pt x="72875" y="95040"/>
                  </a:cubicBezTo>
                  <a:cubicBezTo>
                    <a:pt x="72360" y="88320"/>
                    <a:pt x="72360" y="88320"/>
                    <a:pt x="72360" y="88320"/>
                  </a:cubicBezTo>
                  <a:cubicBezTo>
                    <a:pt x="70300" y="88320"/>
                    <a:pt x="70300" y="88320"/>
                    <a:pt x="70300" y="88320"/>
                  </a:cubicBezTo>
                  <a:cubicBezTo>
                    <a:pt x="69270" y="78240"/>
                    <a:pt x="69270" y="78240"/>
                    <a:pt x="69270" y="78240"/>
                  </a:cubicBezTo>
                  <a:cubicBezTo>
                    <a:pt x="57167" y="86400"/>
                    <a:pt x="57167" y="86400"/>
                    <a:pt x="57167" y="86400"/>
                  </a:cubicBezTo>
                  <a:cubicBezTo>
                    <a:pt x="56137" y="86400"/>
                    <a:pt x="56137" y="86400"/>
                    <a:pt x="56137" y="86400"/>
                  </a:cubicBezTo>
                  <a:cubicBezTo>
                    <a:pt x="55107" y="86400"/>
                    <a:pt x="55107" y="86400"/>
                    <a:pt x="55107" y="86400"/>
                  </a:cubicBezTo>
                  <a:cubicBezTo>
                    <a:pt x="30643" y="99840"/>
                    <a:pt x="30643" y="99840"/>
                    <a:pt x="30643" y="99840"/>
                  </a:cubicBezTo>
                  <a:cubicBezTo>
                    <a:pt x="24978" y="101760"/>
                    <a:pt x="24978" y="101760"/>
                    <a:pt x="24978" y="101760"/>
                  </a:cubicBezTo>
                  <a:cubicBezTo>
                    <a:pt x="24978" y="104640"/>
                    <a:pt x="24978" y="104640"/>
                    <a:pt x="24978" y="104640"/>
                  </a:cubicBezTo>
                  <a:cubicBezTo>
                    <a:pt x="23433" y="106560"/>
                    <a:pt x="23433" y="106560"/>
                    <a:pt x="23433" y="106560"/>
                  </a:cubicBezTo>
                  <a:cubicBezTo>
                    <a:pt x="22918" y="102720"/>
                    <a:pt x="22918" y="102720"/>
                    <a:pt x="22918" y="102720"/>
                  </a:cubicBezTo>
                  <a:cubicBezTo>
                    <a:pt x="1545" y="114240"/>
                    <a:pt x="1545" y="114240"/>
                    <a:pt x="1545" y="114240"/>
                  </a:cubicBezTo>
                  <a:cubicBezTo>
                    <a:pt x="515" y="111360"/>
                    <a:pt x="515" y="111360"/>
                    <a:pt x="515" y="111360"/>
                  </a:cubicBezTo>
                  <a:cubicBezTo>
                    <a:pt x="0" y="53760"/>
                    <a:pt x="0" y="53760"/>
                    <a:pt x="0" y="53760"/>
                  </a:cubicBezTo>
                  <a:lnTo>
                    <a:pt x="25236" y="41280"/>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17" name="Google Shape;117;p16"/>
            <p:cNvSpPr/>
            <p:nvPr/>
          </p:nvSpPr>
          <p:spPr>
            <a:xfrm>
              <a:off x="6169025" y="2601913"/>
              <a:ext cx="88800" cy="108000"/>
            </a:xfrm>
            <a:custGeom>
              <a:rect b="b" l="l" r="r" t="t"/>
              <a:pathLst>
                <a:path extrusionOk="0" h="120000" w="120000">
                  <a:moveTo>
                    <a:pt x="106415" y="50232"/>
                  </a:moveTo>
                  <a:cubicBezTo>
                    <a:pt x="106415" y="47441"/>
                    <a:pt x="106415" y="47441"/>
                    <a:pt x="106415" y="47441"/>
                  </a:cubicBezTo>
                  <a:cubicBezTo>
                    <a:pt x="100754" y="47441"/>
                    <a:pt x="100754" y="47441"/>
                    <a:pt x="100754" y="47441"/>
                  </a:cubicBezTo>
                  <a:cubicBezTo>
                    <a:pt x="86037" y="34418"/>
                    <a:pt x="86037" y="34418"/>
                    <a:pt x="86037" y="34418"/>
                  </a:cubicBezTo>
                  <a:cubicBezTo>
                    <a:pt x="74716" y="34418"/>
                    <a:pt x="74716" y="34418"/>
                    <a:pt x="74716" y="34418"/>
                  </a:cubicBezTo>
                  <a:cubicBezTo>
                    <a:pt x="67924" y="27906"/>
                    <a:pt x="67924" y="27906"/>
                    <a:pt x="67924" y="27906"/>
                  </a:cubicBezTo>
                  <a:cubicBezTo>
                    <a:pt x="66792" y="18604"/>
                    <a:pt x="66792" y="18604"/>
                    <a:pt x="66792" y="18604"/>
                  </a:cubicBezTo>
                  <a:cubicBezTo>
                    <a:pt x="57735" y="18604"/>
                    <a:pt x="57735" y="18604"/>
                    <a:pt x="57735" y="18604"/>
                  </a:cubicBezTo>
                  <a:cubicBezTo>
                    <a:pt x="53207" y="0"/>
                    <a:pt x="53207" y="0"/>
                    <a:pt x="53207" y="0"/>
                  </a:cubicBezTo>
                  <a:cubicBezTo>
                    <a:pt x="4528" y="13953"/>
                    <a:pt x="4528" y="13953"/>
                    <a:pt x="4528" y="13953"/>
                  </a:cubicBezTo>
                  <a:cubicBezTo>
                    <a:pt x="0" y="13953"/>
                    <a:pt x="0" y="13953"/>
                    <a:pt x="0" y="13953"/>
                  </a:cubicBezTo>
                  <a:cubicBezTo>
                    <a:pt x="0" y="14883"/>
                    <a:pt x="0" y="14883"/>
                    <a:pt x="0" y="14883"/>
                  </a:cubicBezTo>
                  <a:cubicBezTo>
                    <a:pt x="16981" y="54883"/>
                    <a:pt x="16981" y="54883"/>
                    <a:pt x="16981" y="54883"/>
                  </a:cubicBezTo>
                  <a:cubicBezTo>
                    <a:pt x="32830" y="101395"/>
                    <a:pt x="32830" y="101395"/>
                    <a:pt x="32830" y="101395"/>
                  </a:cubicBezTo>
                  <a:cubicBezTo>
                    <a:pt x="26037" y="106046"/>
                    <a:pt x="26037" y="106046"/>
                    <a:pt x="26037" y="106046"/>
                  </a:cubicBezTo>
                  <a:cubicBezTo>
                    <a:pt x="32830" y="110697"/>
                    <a:pt x="32830" y="110697"/>
                    <a:pt x="32830" y="110697"/>
                  </a:cubicBezTo>
                  <a:cubicBezTo>
                    <a:pt x="32830" y="118139"/>
                    <a:pt x="32830" y="118139"/>
                    <a:pt x="32830" y="118139"/>
                  </a:cubicBezTo>
                  <a:cubicBezTo>
                    <a:pt x="31698" y="120000"/>
                    <a:pt x="31698" y="120000"/>
                    <a:pt x="31698" y="120000"/>
                  </a:cubicBezTo>
                  <a:cubicBezTo>
                    <a:pt x="31698" y="119069"/>
                    <a:pt x="32830" y="119069"/>
                    <a:pt x="33962" y="119069"/>
                  </a:cubicBezTo>
                  <a:cubicBezTo>
                    <a:pt x="35094" y="119069"/>
                    <a:pt x="37358" y="119069"/>
                    <a:pt x="38490" y="119069"/>
                  </a:cubicBezTo>
                  <a:cubicBezTo>
                    <a:pt x="40754" y="118139"/>
                    <a:pt x="44150" y="117209"/>
                    <a:pt x="45283" y="116279"/>
                  </a:cubicBezTo>
                  <a:cubicBezTo>
                    <a:pt x="46415" y="115348"/>
                    <a:pt x="48679" y="114418"/>
                    <a:pt x="49811" y="114418"/>
                  </a:cubicBezTo>
                  <a:cubicBezTo>
                    <a:pt x="52075" y="113488"/>
                    <a:pt x="54339" y="110697"/>
                    <a:pt x="55471" y="109767"/>
                  </a:cubicBezTo>
                  <a:cubicBezTo>
                    <a:pt x="56603" y="108837"/>
                    <a:pt x="60000" y="107906"/>
                    <a:pt x="61132" y="106976"/>
                  </a:cubicBezTo>
                  <a:cubicBezTo>
                    <a:pt x="62264" y="106046"/>
                    <a:pt x="64528" y="104186"/>
                    <a:pt x="65660" y="104186"/>
                  </a:cubicBezTo>
                  <a:cubicBezTo>
                    <a:pt x="67924" y="103255"/>
                    <a:pt x="71320" y="100465"/>
                    <a:pt x="73584" y="100465"/>
                  </a:cubicBezTo>
                  <a:cubicBezTo>
                    <a:pt x="74716" y="99534"/>
                    <a:pt x="78113" y="99534"/>
                    <a:pt x="79245" y="99534"/>
                  </a:cubicBezTo>
                  <a:cubicBezTo>
                    <a:pt x="80377" y="98604"/>
                    <a:pt x="82641" y="97674"/>
                    <a:pt x="82641" y="96744"/>
                  </a:cubicBezTo>
                  <a:cubicBezTo>
                    <a:pt x="83773" y="95813"/>
                    <a:pt x="83773" y="93023"/>
                    <a:pt x="83773" y="92093"/>
                  </a:cubicBezTo>
                  <a:cubicBezTo>
                    <a:pt x="83773" y="91162"/>
                    <a:pt x="81509" y="90232"/>
                    <a:pt x="81509" y="89302"/>
                  </a:cubicBezTo>
                  <a:cubicBezTo>
                    <a:pt x="80377" y="89302"/>
                    <a:pt x="82641" y="87441"/>
                    <a:pt x="82641" y="87441"/>
                  </a:cubicBezTo>
                  <a:cubicBezTo>
                    <a:pt x="82641" y="86511"/>
                    <a:pt x="81509" y="83720"/>
                    <a:pt x="81509" y="82790"/>
                  </a:cubicBezTo>
                  <a:cubicBezTo>
                    <a:pt x="81509" y="81860"/>
                    <a:pt x="82641" y="80000"/>
                    <a:pt x="83773" y="79069"/>
                  </a:cubicBezTo>
                  <a:cubicBezTo>
                    <a:pt x="83773" y="78139"/>
                    <a:pt x="83773" y="76279"/>
                    <a:pt x="83773" y="75348"/>
                  </a:cubicBezTo>
                  <a:cubicBezTo>
                    <a:pt x="82641" y="74418"/>
                    <a:pt x="81509" y="72558"/>
                    <a:pt x="80377" y="71627"/>
                  </a:cubicBezTo>
                  <a:cubicBezTo>
                    <a:pt x="79245" y="70697"/>
                    <a:pt x="76981" y="70697"/>
                    <a:pt x="75849" y="69767"/>
                  </a:cubicBezTo>
                  <a:cubicBezTo>
                    <a:pt x="75849" y="68837"/>
                    <a:pt x="73584" y="67906"/>
                    <a:pt x="73584" y="66976"/>
                  </a:cubicBezTo>
                  <a:cubicBezTo>
                    <a:pt x="74716" y="66046"/>
                    <a:pt x="76981" y="65116"/>
                    <a:pt x="76981" y="64186"/>
                  </a:cubicBezTo>
                  <a:cubicBezTo>
                    <a:pt x="78113" y="64186"/>
                    <a:pt x="79245" y="62325"/>
                    <a:pt x="79245" y="61395"/>
                  </a:cubicBezTo>
                  <a:cubicBezTo>
                    <a:pt x="79245" y="60465"/>
                    <a:pt x="78113" y="58604"/>
                    <a:pt x="76981" y="56744"/>
                  </a:cubicBezTo>
                  <a:cubicBezTo>
                    <a:pt x="76981" y="55813"/>
                    <a:pt x="74716" y="53953"/>
                    <a:pt x="74716" y="53023"/>
                  </a:cubicBezTo>
                  <a:cubicBezTo>
                    <a:pt x="73584" y="53023"/>
                    <a:pt x="71320" y="52093"/>
                    <a:pt x="71320" y="52093"/>
                  </a:cubicBezTo>
                  <a:cubicBezTo>
                    <a:pt x="70188" y="52093"/>
                    <a:pt x="69056" y="53023"/>
                    <a:pt x="67924" y="52093"/>
                  </a:cubicBezTo>
                  <a:cubicBezTo>
                    <a:pt x="67924" y="52093"/>
                    <a:pt x="66792" y="51162"/>
                    <a:pt x="66792" y="50232"/>
                  </a:cubicBezTo>
                  <a:cubicBezTo>
                    <a:pt x="66792" y="49302"/>
                    <a:pt x="69056" y="48372"/>
                    <a:pt x="70188" y="47441"/>
                  </a:cubicBezTo>
                  <a:cubicBezTo>
                    <a:pt x="70188" y="47441"/>
                    <a:pt x="72452" y="46511"/>
                    <a:pt x="73584" y="47441"/>
                  </a:cubicBezTo>
                  <a:cubicBezTo>
                    <a:pt x="74716" y="47441"/>
                    <a:pt x="75849" y="48372"/>
                    <a:pt x="75849" y="48372"/>
                  </a:cubicBezTo>
                  <a:cubicBezTo>
                    <a:pt x="76981" y="48372"/>
                    <a:pt x="78113" y="47441"/>
                    <a:pt x="78113" y="46511"/>
                  </a:cubicBezTo>
                  <a:cubicBezTo>
                    <a:pt x="79245" y="46511"/>
                    <a:pt x="79245" y="44651"/>
                    <a:pt x="79245" y="43720"/>
                  </a:cubicBezTo>
                  <a:cubicBezTo>
                    <a:pt x="79245" y="42790"/>
                    <a:pt x="76981" y="41860"/>
                    <a:pt x="76981" y="40930"/>
                  </a:cubicBezTo>
                  <a:cubicBezTo>
                    <a:pt x="78113" y="40930"/>
                    <a:pt x="78113" y="39069"/>
                    <a:pt x="79245" y="39069"/>
                  </a:cubicBezTo>
                  <a:cubicBezTo>
                    <a:pt x="79245" y="39069"/>
                    <a:pt x="81509" y="39069"/>
                    <a:pt x="82641" y="39069"/>
                  </a:cubicBezTo>
                  <a:cubicBezTo>
                    <a:pt x="83773" y="39069"/>
                    <a:pt x="84905" y="37209"/>
                    <a:pt x="86037" y="36279"/>
                  </a:cubicBezTo>
                  <a:cubicBezTo>
                    <a:pt x="86037" y="36279"/>
                    <a:pt x="87169" y="36279"/>
                    <a:pt x="88301" y="37209"/>
                  </a:cubicBezTo>
                  <a:cubicBezTo>
                    <a:pt x="88301" y="37209"/>
                    <a:pt x="88301" y="39069"/>
                    <a:pt x="88301" y="39069"/>
                  </a:cubicBezTo>
                  <a:cubicBezTo>
                    <a:pt x="88301" y="40000"/>
                    <a:pt x="87169" y="41860"/>
                    <a:pt x="87169" y="42790"/>
                  </a:cubicBezTo>
                  <a:cubicBezTo>
                    <a:pt x="88301" y="43720"/>
                    <a:pt x="90566" y="44651"/>
                    <a:pt x="90566" y="45581"/>
                  </a:cubicBezTo>
                  <a:cubicBezTo>
                    <a:pt x="91698" y="45581"/>
                    <a:pt x="92830" y="46511"/>
                    <a:pt x="92830" y="46511"/>
                  </a:cubicBezTo>
                  <a:cubicBezTo>
                    <a:pt x="93962" y="47441"/>
                    <a:pt x="91698" y="49302"/>
                    <a:pt x="92830" y="50232"/>
                  </a:cubicBezTo>
                  <a:cubicBezTo>
                    <a:pt x="92830" y="50232"/>
                    <a:pt x="95094" y="50232"/>
                    <a:pt x="96226" y="50232"/>
                  </a:cubicBezTo>
                  <a:cubicBezTo>
                    <a:pt x="96226" y="51162"/>
                    <a:pt x="95094" y="53023"/>
                    <a:pt x="95094" y="53953"/>
                  </a:cubicBezTo>
                  <a:cubicBezTo>
                    <a:pt x="95094" y="55813"/>
                    <a:pt x="96226" y="58604"/>
                    <a:pt x="96226" y="60465"/>
                  </a:cubicBezTo>
                  <a:cubicBezTo>
                    <a:pt x="95094" y="61395"/>
                    <a:pt x="95094" y="62325"/>
                    <a:pt x="95094" y="62325"/>
                  </a:cubicBezTo>
                  <a:cubicBezTo>
                    <a:pt x="93962" y="63255"/>
                    <a:pt x="93962" y="66046"/>
                    <a:pt x="93962" y="66976"/>
                  </a:cubicBezTo>
                  <a:cubicBezTo>
                    <a:pt x="93962" y="67906"/>
                    <a:pt x="93962" y="69767"/>
                    <a:pt x="93962" y="71627"/>
                  </a:cubicBezTo>
                  <a:cubicBezTo>
                    <a:pt x="93962" y="71627"/>
                    <a:pt x="95094" y="73488"/>
                    <a:pt x="95094" y="73488"/>
                  </a:cubicBezTo>
                  <a:cubicBezTo>
                    <a:pt x="95094" y="74418"/>
                    <a:pt x="96226" y="75348"/>
                    <a:pt x="96226" y="76279"/>
                  </a:cubicBezTo>
                  <a:cubicBezTo>
                    <a:pt x="96226" y="76279"/>
                    <a:pt x="96226" y="77209"/>
                    <a:pt x="95094" y="78139"/>
                  </a:cubicBezTo>
                  <a:cubicBezTo>
                    <a:pt x="95094" y="78139"/>
                    <a:pt x="93962" y="80000"/>
                    <a:pt x="93962" y="80000"/>
                  </a:cubicBezTo>
                  <a:cubicBezTo>
                    <a:pt x="93962" y="80930"/>
                    <a:pt x="93962" y="82790"/>
                    <a:pt x="93962" y="82790"/>
                  </a:cubicBezTo>
                  <a:cubicBezTo>
                    <a:pt x="96226" y="82790"/>
                    <a:pt x="99622" y="81860"/>
                    <a:pt x="100754" y="80000"/>
                  </a:cubicBezTo>
                  <a:cubicBezTo>
                    <a:pt x="100754" y="79069"/>
                    <a:pt x="99622" y="76279"/>
                    <a:pt x="100754" y="74418"/>
                  </a:cubicBezTo>
                  <a:cubicBezTo>
                    <a:pt x="101886" y="74418"/>
                    <a:pt x="103018" y="73488"/>
                    <a:pt x="104150" y="73488"/>
                  </a:cubicBezTo>
                  <a:cubicBezTo>
                    <a:pt x="105283" y="73488"/>
                    <a:pt x="106415" y="73488"/>
                    <a:pt x="106415" y="73488"/>
                  </a:cubicBezTo>
                  <a:cubicBezTo>
                    <a:pt x="107547" y="73488"/>
                    <a:pt x="107547" y="71627"/>
                    <a:pt x="108679" y="70697"/>
                  </a:cubicBezTo>
                  <a:cubicBezTo>
                    <a:pt x="108679" y="69767"/>
                    <a:pt x="107547" y="66976"/>
                    <a:pt x="106415" y="66046"/>
                  </a:cubicBezTo>
                  <a:cubicBezTo>
                    <a:pt x="106415" y="65116"/>
                    <a:pt x="104150" y="64186"/>
                    <a:pt x="104150" y="63255"/>
                  </a:cubicBezTo>
                  <a:cubicBezTo>
                    <a:pt x="103018" y="62325"/>
                    <a:pt x="104150" y="60465"/>
                    <a:pt x="104150" y="59534"/>
                  </a:cubicBezTo>
                  <a:cubicBezTo>
                    <a:pt x="103018" y="58604"/>
                    <a:pt x="101886" y="57674"/>
                    <a:pt x="100754" y="56744"/>
                  </a:cubicBezTo>
                  <a:cubicBezTo>
                    <a:pt x="100754" y="55813"/>
                    <a:pt x="99622" y="54883"/>
                    <a:pt x="99622" y="53953"/>
                  </a:cubicBezTo>
                  <a:cubicBezTo>
                    <a:pt x="99622" y="53023"/>
                    <a:pt x="100754" y="51162"/>
                    <a:pt x="101886" y="51162"/>
                  </a:cubicBezTo>
                  <a:cubicBezTo>
                    <a:pt x="101886" y="51162"/>
                    <a:pt x="103018" y="51162"/>
                    <a:pt x="104150" y="51162"/>
                  </a:cubicBezTo>
                  <a:cubicBezTo>
                    <a:pt x="105283" y="52093"/>
                    <a:pt x="107547" y="53023"/>
                    <a:pt x="107547" y="53953"/>
                  </a:cubicBezTo>
                  <a:cubicBezTo>
                    <a:pt x="107547" y="54883"/>
                    <a:pt x="107547" y="56744"/>
                    <a:pt x="107547" y="58604"/>
                  </a:cubicBezTo>
                  <a:cubicBezTo>
                    <a:pt x="107547" y="59534"/>
                    <a:pt x="108679" y="62325"/>
                    <a:pt x="108679" y="63255"/>
                  </a:cubicBezTo>
                  <a:cubicBezTo>
                    <a:pt x="109811" y="64186"/>
                    <a:pt x="110943" y="65116"/>
                    <a:pt x="110943" y="65116"/>
                  </a:cubicBezTo>
                  <a:cubicBezTo>
                    <a:pt x="110943" y="66046"/>
                    <a:pt x="112075" y="66976"/>
                    <a:pt x="113207" y="67906"/>
                  </a:cubicBezTo>
                  <a:cubicBezTo>
                    <a:pt x="113207" y="68837"/>
                    <a:pt x="115471" y="69767"/>
                    <a:pt x="115471" y="71627"/>
                  </a:cubicBezTo>
                  <a:cubicBezTo>
                    <a:pt x="115471" y="71627"/>
                    <a:pt x="114339" y="73488"/>
                    <a:pt x="114339" y="74418"/>
                  </a:cubicBezTo>
                  <a:cubicBezTo>
                    <a:pt x="114339" y="74418"/>
                    <a:pt x="114339" y="76279"/>
                    <a:pt x="115471" y="76279"/>
                  </a:cubicBezTo>
                  <a:cubicBezTo>
                    <a:pt x="116603" y="76279"/>
                    <a:pt x="117735" y="75348"/>
                    <a:pt x="118867" y="75348"/>
                  </a:cubicBezTo>
                  <a:cubicBezTo>
                    <a:pt x="118867" y="74418"/>
                    <a:pt x="120000" y="73488"/>
                    <a:pt x="120000" y="72558"/>
                  </a:cubicBezTo>
                  <a:lnTo>
                    <a:pt x="106415" y="50232"/>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18" name="Google Shape;118;p16"/>
            <p:cNvSpPr/>
            <p:nvPr/>
          </p:nvSpPr>
          <p:spPr>
            <a:xfrm>
              <a:off x="5718175" y="3195638"/>
              <a:ext cx="23700" cy="28500"/>
            </a:xfrm>
            <a:custGeom>
              <a:rect b="b" l="l" r="r" t="t"/>
              <a:pathLst>
                <a:path extrusionOk="0" h="120000" w="120000">
                  <a:moveTo>
                    <a:pt x="120000" y="49411"/>
                  </a:moveTo>
                  <a:cubicBezTo>
                    <a:pt x="70344" y="120000"/>
                    <a:pt x="70344" y="120000"/>
                    <a:pt x="70344" y="120000"/>
                  </a:cubicBezTo>
                  <a:cubicBezTo>
                    <a:pt x="70344" y="120000"/>
                    <a:pt x="70344" y="120000"/>
                    <a:pt x="70344" y="120000"/>
                  </a:cubicBezTo>
                  <a:cubicBezTo>
                    <a:pt x="70344" y="116470"/>
                    <a:pt x="70344" y="105882"/>
                    <a:pt x="70344" y="102352"/>
                  </a:cubicBezTo>
                  <a:cubicBezTo>
                    <a:pt x="66206" y="98823"/>
                    <a:pt x="62068" y="84705"/>
                    <a:pt x="53793" y="77647"/>
                  </a:cubicBezTo>
                  <a:cubicBezTo>
                    <a:pt x="53793" y="74117"/>
                    <a:pt x="41379" y="70588"/>
                    <a:pt x="37241" y="70588"/>
                  </a:cubicBezTo>
                  <a:cubicBezTo>
                    <a:pt x="33103" y="67058"/>
                    <a:pt x="16551" y="63529"/>
                    <a:pt x="12413" y="60000"/>
                  </a:cubicBezTo>
                  <a:cubicBezTo>
                    <a:pt x="8275" y="56470"/>
                    <a:pt x="4137" y="52941"/>
                    <a:pt x="0" y="49411"/>
                  </a:cubicBezTo>
                  <a:cubicBezTo>
                    <a:pt x="0" y="49411"/>
                    <a:pt x="0" y="49411"/>
                    <a:pt x="0" y="49411"/>
                  </a:cubicBezTo>
                  <a:cubicBezTo>
                    <a:pt x="37241" y="0"/>
                    <a:pt x="37241" y="0"/>
                    <a:pt x="37241" y="0"/>
                  </a:cubicBezTo>
                  <a:lnTo>
                    <a:pt x="120000" y="49411"/>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19" name="Google Shape;119;p16"/>
            <p:cNvSpPr/>
            <p:nvPr/>
          </p:nvSpPr>
          <p:spPr>
            <a:xfrm>
              <a:off x="5030788" y="4737100"/>
              <a:ext cx="15900" cy="9600"/>
            </a:xfrm>
            <a:custGeom>
              <a:rect b="b" l="l" r="r" t="t"/>
              <a:pathLst>
                <a:path extrusionOk="0" h="120000" w="120000">
                  <a:moveTo>
                    <a:pt x="53333" y="10909"/>
                  </a:moveTo>
                  <a:cubicBezTo>
                    <a:pt x="53333" y="21818"/>
                    <a:pt x="46666" y="32727"/>
                    <a:pt x="46666" y="32727"/>
                  </a:cubicBezTo>
                  <a:cubicBezTo>
                    <a:pt x="40000" y="43636"/>
                    <a:pt x="26666" y="32727"/>
                    <a:pt x="20000" y="32727"/>
                  </a:cubicBezTo>
                  <a:cubicBezTo>
                    <a:pt x="20000" y="32727"/>
                    <a:pt x="0" y="43636"/>
                    <a:pt x="0" y="43636"/>
                  </a:cubicBezTo>
                  <a:cubicBezTo>
                    <a:pt x="0" y="54545"/>
                    <a:pt x="13333" y="65454"/>
                    <a:pt x="13333" y="65454"/>
                  </a:cubicBezTo>
                  <a:cubicBezTo>
                    <a:pt x="20000" y="76363"/>
                    <a:pt x="26666" y="98181"/>
                    <a:pt x="26666" y="109090"/>
                  </a:cubicBezTo>
                  <a:cubicBezTo>
                    <a:pt x="40000" y="109090"/>
                    <a:pt x="53333" y="120000"/>
                    <a:pt x="66666" y="120000"/>
                  </a:cubicBezTo>
                  <a:cubicBezTo>
                    <a:pt x="73333" y="120000"/>
                    <a:pt x="86666" y="120000"/>
                    <a:pt x="93333" y="120000"/>
                  </a:cubicBezTo>
                  <a:cubicBezTo>
                    <a:pt x="100000" y="109090"/>
                    <a:pt x="113333" y="98181"/>
                    <a:pt x="113333" y="87272"/>
                  </a:cubicBezTo>
                  <a:cubicBezTo>
                    <a:pt x="120000" y="76363"/>
                    <a:pt x="120000" y="54545"/>
                    <a:pt x="113333" y="43636"/>
                  </a:cubicBezTo>
                  <a:cubicBezTo>
                    <a:pt x="113333" y="32727"/>
                    <a:pt x="113333" y="21818"/>
                    <a:pt x="113333" y="10909"/>
                  </a:cubicBezTo>
                  <a:cubicBezTo>
                    <a:pt x="106666" y="0"/>
                    <a:pt x="86666" y="0"/>
                    <a:pt x="80000" y="0"/>
                  </a:cubicBezTo>
                  <a:cubicBezTo>
                    <a:pt x="73333" y="0"/>
                    <a:pt x="60000" y="10909"/>
                    <a:pt x="53333" y="10909"/>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20" name="Google Shape;120;p16"/>
            <p:cNvSpPr/>
            <p:nvPr/>
          </p:nvSpPr>
          <p:spPr>
            <a:xfrm>
              <a:off x="5048250" y="4716463"/>
              <a:ext cx="44400" cy="34800"/>
            </a:xfrm>
            <a:custGeom>
              <a:rect b="b" l="l" r="r" t="t"/>
              <a:pathLst>
                <a:path extrusionOk="0" h="120000" w="120000">
                  <a:moveTo>
                    <a:pt x="2222" y="100465"/>
                  </a:moveTo>
                  <a:cubicBezTo>
                    <a:pt x="0" y="100465"/>
                    <a:pt x="0" y="103255"/>
                    <a:pt x="0" y="106046"/>
                  </a:cubicBezTo>
                  <a:cubicBezTo>
                    <a:pt x="0" y="108837"/>
                    <a:pt x="2222" y="111627"/>
                    <a:pt x="2222" y="114418"/>
                  </a:cubicBezTo>
                  <a:cubicBezTo>
                    <a:pt x="4444" y="114418"/>
                    <a:pt x="8888" y="120000"/>
                    <a:pt x="11111" y="117209"/>
                  </a:cubicBezTo>
                  <a:cubicBezTo>
                    <a:pt x="15555" y="117209"/>
                    <a:pt x="17777" y="111627"/>
                    <a:pt x="22222" y="108837"/>
                  </a:cubicBezTo>
                  <a:cubicBezTo>
                    <a:pt x="24444" y="106046"/>
                    <a:pt x="31111" y="106046"/>
                    <a:pt x="33333" y="103255"/>
                  </a:cubicBezTo>
                  <a:cubicBezTo>
                    <a:pt x="35555" y="100465"/>
                    <a:pt x="40000" y="97674"/>
                    <a:pt x="42222" y="94883"/>
                  </a:cubicBezTo>
                  <a:cubicBezTo>
                    <a:pt x="44444" y="92093"/>
                    <a:pt x="48888" y="83720"/>
                    <a:pt x="53333" y="80930"/>
                  </a:cubicBezTo>
                  <a:cubicBezTo>
                    <a:pt x="55555" y="78139"/>
                    <a:pt x="62222" y="75348"/>
                    <a:pt x="66666" y="72558"/>
                  </a:cubicBezTo>
                  <a:cubicBezTo>
                    <a:pt x="68888" y="69767"/>
                    <a:pt x="73333" y="66976"/>
                    <a:pt x="75555" y="64186"/>
                  </a:cubicBezTo>
                  <a:cubicBezTo>
                    <a:pt x="77777" y="61395"/>
                    <a:pt x="84444" y="58604"/>
                    <a:pt x="86666" y="55813"/>
                  </a:cubicBezTo>
                  <a:cubicBezTo>
                    <a:pt x="91111" y="53023"/>
                    <a:pt x="97777" y="39069"/>
                    <a:pt x="102222" y="33488"/>
                  </a:cubicBezTo>
                  <a:cubicBezTo>
                    <a:pt x="104444" y="30697"/>
                    <a:pt x="108888" y="25116"/>
                    <a:pt x="111111" y="22325"/>
                  </a:cubicBezTo>
                  <a:cubicBezTo>
                    <a:pt x="113333" y="19534"/>
                    <a:pt x="117777" y="16744"/>
                    <a:pt x="117777" y="11162"/>
                  </a:cubicBezTo>
                  <a:cubicBezTo>
                    <a:pt x="117777" y="8372"/>
                    <a:pt x="120000" y="2790"/>
                    <a:pt x="117777" y="2790"/>
                  </a:cubicBezTo>
                  <a:cubicBezTo>
                    <a:pt x="115555" y="0"/>
                    <a:pt x="111111" y="2790"/>
                    <a:pt x="111111" y="2790"/>
                  </a:cubicBezTo>
                  <a:cubicBezTo>
                    <a:pt x="108888" y="5581"/>
                    <a:pt x="108888" y="11162"/>
                    <a:pt x="106666" y="13953"/>
                  </a:cubicBezTo>
                  <a:cubicBezTo>
                    <a:pt x="104444" y="16744"/>
                    <a:pt x="100000" y="22325"/>
                    <a:pt x="97777" y="25116"/>
                  </a:cubicBezTo>
                  <a:cubicBezTo>
                    <a:pt x="95555" y="27906"/>
                    <a:pt x="91111" y="30697"/>
                    <a:pt x="88888" y="33488"/>
                  </a:cubicBezTo>
                  <a:cubicBezTo>
                    <a:pt x="86666" y="36279"/>
                    <a:pt x="82222" y="39069"/>
                    <a:pt x="80000" y="41860"/>
                  </a:cubicBezTo>
                  <a:cubicBezTo>
                    <a:pt x="77777" y="44651"/>
                    <a:pt x="75555" y="47441"/>
                    <a:pt x="73333" y="50232"/>
                  </a:cubicBezTo>
                  <a:cubicBezTo>
                    <a:pt x="68888" y="53023"/>
                    <a:pt x="62222" y="58604"/>
                    <a:pt x="60000" y="61395"/>
                  </a:cubicBezTo>
                  <a:cubicBezTo>
                    <a:pt x="55555" y="61395"/>
                    <a:pt x="51111" y="64186"/>
                    <a:pt x="46666" y="66976"/>
                  </a:cubicBezTo>
                  <a:cubicBezTo>
                    <a:pt x="46666" y="69767"/>
                    <a:pt x="42222" y="72558"/>
                    <a:pt x="42222" y="75348"/>
                  </a:cubicBezTo>
                  <a:cubicBezTo>
                    <a:pt x="40000" y="78139"/>
                    <a:pt x="37777" y="83720"/>
                    <a:pt x="35555" y="86511"/>
                  </a:cubicBezTo>
                  <a:cubicBezTo>
                    <a:pt x="33333" y="89302"/>
                    <a:pt x="31111" y="92093"/>
                    <a:pt x="28888" y="94883"/>
                  </a:cubicBezTo>
                  <a:cubicBezTo>
                    <a:pt x="26666" y="97674"/>
                    <a:pt x="20000" y="100465"/>
                    <a:pt x="17777" y="103255"/>
                  </a:cubicBezTo>
                  <a:cubicBezTo>
                    <a:pt x="15555" y="103255"/>
                    <a:pt x="11111" y="106046"/>
                    <a:pt x="8888" y="106046"/>
                  </a:cubicBezTo>
                  <a:cubicBezTo>
                    <a:pt x="6666" y="106046"/>
                    <a:pt x="4444" y="100465"/>
                    <a:pt x="2222" y="100465"/>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21" name="Google Shape;121;p16"/>
            <p:cNvSpPr/>
            <p:nvPr/>
          </p:nvSpPr>
          <p:spPr>
            <a:xfrm>
              <a:off x="5480050" y="5102225"/>
              <a:ext cx="41400" cy="36600"/>
            </a:xfrm>
            <a:custGeom>
              <a:rect b="b" l="l" r="r" t="t"/>
              <a:pathLst>
                <a:path extrusionOk="0" h="120000" w="120000">
                  <a:moveTo>
                    <a:pt x="112500" y="98181"/>
                  </a:moveTo>
                  <a:cubicBezTo>
                    <a:pt x="112500" y="98181"/>
                    <a:pt x="117500" y="98181"/>
                    <a:pt x="117500" y="100909"/>
                  </a:cubicBezTo>
                  <a:cubicBezTo>
                    <a:pt x="120000" y="103636"/>
                    <a:pt x="112500" y="109090"/>
                    <a:pt x="110000" y="111818"/>
                  </a:cubicBezTo>
                  <a:cubicBezTo>
                    <a:pt x="107500" y="114545"/>
                    <a:pt x="102500" y="117272"/>
                    <a:pt x="100000" y="120000"/>
                  </a:cubicBezTo>
                  <a:cubicBezTo>
                    <a:pt x="95000" y="120000"/>
                    <a:pt x="85000" y="120000"/>
                    <a:pt x="82500" y="120000"/>
                  </a:cubicBezTo>
                  <a:cubicBezTo>
                    <a:pt x="77500" y="117272"/>
                    <a:pt x="70000" y="111818"/>
                    <a:pt x="65000" y="109090"/>
                  </a:cubicBezTo>
                  <a:cubicBezTo>
                    <a:pt x="62500" y="109090"/>
                    <a:pt x="55000" y="109090"/>
                    <a:pt x="52500" y="106363"/>
                  </a:cubicBezTo>
                  <a:cubicBezTo>
                    <a:pt x="52500" y="106363"/>
                    <a:pt x="50000" y="100909"/>
                    <a:pt x="47500" y="98181"/>
                  </a:cubicBezTo>
                  <a:cubicBezTo>
                    <a:pt x="45000" y="95454"/>
                    <a:pt x="42500" y="87272"/>
                    <a:pt x="42500" y="84545"/>
                  </a:cubicBezTo>
                  <a:cubicBezTo>
                    <a:pt x="40000" y="79090"/>
                    <a:pt x="37500" y="68181"/>
                    <a:pt x="35000" y="65454"/>
                  </a:cubicBezTo>
                  <a:cubicBezTo>
                    <a:pt x="32500" y="60000"/>
                    <a:pt x="25000" y="57272"/>
                    <a:pt x="22500" y="51818"/>
                  </a:cubicBezTo>
                  <a:cubicBezTo>
                    <a:pt x="20000" y="49090"/>
                    <a:pt x="20000" y="43636"/>
                    <a:pt x="17500" y="40909"/>
                  </a:cubicBezTo>
                  <a:cubicBezTo>
                    <a:pt x="15000" y="38181"/>
                    <a:pt x="10000" y="32727"/>
                    <a:pt x="7500" y="30000"/>
                  </a:cubicBezTo>
                  <a:cubicBezTo>
                    <a:pt x="7500" y="27272"/>
                    <a:pt x="2500" y="24545"/>
                    <a:pt x="2500" y="19090"/>
                  </a:cubicBezTo>
                  <a:cubicBezTo>
                    <a:pt x="0" y="16363"/>
                    <a:pt x="0" y="10909"/>
                    <a:pt x="0" y="8181"/>
                  </a:cubicBezTo>
                  <a:cubicBezTo>
                    <a:pt x="0" y="5454"/>
                    <a:pt x="2500" y="0"/>
                    <a:pt x="5000" y="0"/>
                  </a:cubicBezTo>
                  <a:cubicBezTo>
                    <a:pt x="5000" y="0"/>
                    <a:pt x="10000" y="0"/>
                    <a:pt x="10000" y="2727"/>
                  </a:cubicBezTo>
                  <a:cubicBezTo>
                    <a:pt x="12500" y="2727"/>
                    <a:pt x="17500" y="8181"/>
                    <a:pt x="17500" y="10909"/>
                  </a:cubicBezTo>
                  <a:cubicBezTo>
                    <a:pt x="20000" y="13636"/>
                    <a:pt x="17500" y="16363"/>
                    <a:pt x="20000" y="19090"/>
                  </a:cubicBezTo>
                  <a:cubicBezTo>
                    <a:pt x="20000" y="21818"/>
                    <a:pt x="25000" y="27272"/>
                    <a:pt x="27500" y="30000"/>
                  </a:cubicBezTo>
                  <a:cubicBezTo>
                    <a:pt x="27500" y="32727"/>
                    <a:pt x="30000" y="38181"/>
                    <a:pt x="30000" y="38181"/>
                  </a:cubicBezTo>
                  <a:cubicBezTo>
                    <a:pt x="30000" y="43636"/>
                    <a:pt x="32500" y="49090"/>
                    <a:pt x="35000" y="51818"/>
                  </a:cubicBezTo>
                  <a:cubicBezTo>
                    <a:pt x="35000" y="54545"/>
                    <a:pt x="40000" y="54545"/>
                    <a:pt x="42500" y="57272"/>
                  </a:cubicBezTo>
                  <a:cubicBezTo>
                    <a:pt x="45000" y="60000"/>
                    <a:pt x="47500" y="68181"/>
                    <a:pt x="50000" y="70909"/>
                  </a:cubicBezTo>
                  <a:cubicBezTo>
                    <a:pt x="50000" y="76363"/>
                    <a:pt x="50000" y="81818"/>
                    <a:pt x="52500" y="84545"/>
                  </a:cubicBezTo>
                  <a:cubicBezTo>
                    <a:pt x="55000" y="87272"/>
                    <a:pt x="60000" y="95454"/>
                    <a:pt x="62500" y="95454"/>
                  </a:cubicBezTo>
                  <a:cubicBezTo>
                    <a:pt x="65000" y="98181"/>
                    <a:pt x="70000" y="98181"/>
                    <a:pt x="70000" y="98181"/>
                  </a:cubicBezTo>
                  <a:cubicBezTo>
                    <a:pt x="75000" y="98181"/>
                    <a:pt x="80000" y="100909"/>
                    <a:pt x="82500" y="100909"/>
                  </a:cubicBezTo>
                  <a:cubicBezTo>
                    <a:pt x="85000" y="100909"/>
                    <a:pt x="90000" y="103636"/>
                    <a:pt x="92500" y="100909"/>
                  </a:cubicBezTo>
                  <a:cubicBezTo>
                    <a:pt x="95000" y="100909"/>
                    <a:pt x="97500" y="95454"/>
                    <a:pt x="100000" y="95454"/>
                  </a:cubicBezTo>
                  <a:cubicBezTo>
                    <a:pt x="102500" y="95454"/>
                    <a:pt x="105000" y="95454"/>
                    <a:pt x="105000" y="95454"/>
                  </a:cubicBezTo>
                  <a:cubicBezTo>
                    <a:pt x="107500" y="95454"/>
                    <a:pt x="110000" y="98181"/>
                    <a:pt x="112500" y="98181"/>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22" name="Google Shape;122;p16"/>
            <p:cNvSpPr/>
            <p:nvPr/>
          </p:nvSpPr>
          <p:spPr>
            <a:xfrm>
              <a:off x="925513" y="1831975"/>
              <a:ext cx="7800" cy="9600"/>
            </a:xfrm>
            <a:custGeom>
              <a:rect b="b" l="l" r="r" t="t"/>
              <a:pathLst>
                <a:path extrusionOk="0" h="120000" w="120000">
                  <a:moveTo>
                    <a:pt x="96000" y="120000"/>
                  </a:moveTo>
                  <a:cubicBezTo>
                    <a:pt x="108000" y="120000"/>
                    <a:pt x="120000" y="96000"/>
                    <a:pt x="120000" y="96000"/>
                  </a:cubicBezTo>
                  <a:cubicBezTo>
                    <a:pt x="120000" y="84000"/>
                    <a:pt x="108000" y="60000"/>
                    <a:pt x="96000" y="60000"/>
                  </a:cubicBezTo>
                  <a:cubicBezTo>
                    <a:pt x="84000" y="48000"/>
                    <a:pt x="72000" y="48000"/>
                    <a:pt x="72000" y="48000"/>
                  </a:cubicBezTo>
                  <a:cubicBezTo>
                    <a:pt x="60000" y="36000"/>
                    <a:pt x="60000" y="12000"/>
                    <a:pt x="48000" y="0"/>
                  </a:cubicBezTo>
                  <a:cubicBezTo>
                    <a:pt x="48000" y="0"/>
                    <a:pt x="36000" y="0"/>
                    <a:pt x="36000" y="12000"/>
                  </a:cubicBezTo>
                  <a:cubicBezTo>
                    <a:pt x="24000" y="24000"/>
                    <a:pt x="24000" y="48000"/>
                    <a:pt x="24000" y="60000"/>
                  </a:cubicBezTo>
                  <a:cubicBezTo>
                    <a:pt x="24000" y="60000"/>
                    <a:pt x="12000" y="72000"/>
                    <a:pt x="12000" y="72000"/>
                  </a:cubicBezTo>
                  <a:cubicBezTo>
                    <a:pt x="0" y="84000"/>
                    <a:pt x="24000" y="96000"/>
                    <a:pt x="36000" y="108000"/>
                  </a:cubicBezTo>
                  <a:cubicBezTo>
                    <a:pt x="36000" y="108000"/>
                    <a:pt x="48000" y="108000"/>
                    <a:pt x="60000" y="108000"/>
                  </a:cubicBezTo>
                  <a:cubicBezTo>
                    <a:pt x="60000" y="108000"/>
                    <a:pt x="84000" y="120000"/>
                    <a:pt x="96000" y="12000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23" name="Google Shape;123;p16"/>
            <p:cNvSpPr/>
            <p:nvPr/>
          </p:nvSpPr>
          <p:spPr>
            <a:xfrm>
              <a:off x="917575" y="1827213"/>
              <a:ext cx="7800" cy="9600"/>
            </a:xfrm>
            <a:custGeom>
              <a:rect b="b" l="l" r="r" t="t"/>
              <a:pathLst>
                <a:path extrusionOk="0" h="120000" w="120000">
                  <a:moveTo>
                    <a:pt x="106666" y="98181"/>
                  </a:moveTo>
                  <a:cubicBezTo>
                    <a:pt x="106666" y="109090"/>
                    <a:pt x="93333" y="120000"/>
                    <a:pt x="80000" y="120000"/>
                  </a:cubicBezTo>
                  <a:cubicBezTo>
                    <a:pt x="66666" y="120000"/>
                    <a:pt x="40000" y="120000"/>
                    <a:pt x="26666" y="120000"/>
                  </a:cubicBezTo>
                  <a:cubicBezTo>
                    <a:pt x="13333" y="109090"/>
                    <a:pt x="13333" y="87272"/>
                    <a:pt x="13333" y="76363"/>
                  </a:cubicBezTo>
                  <a:cubicBezTo>
                    <a:pt x="13333" y="65454"/>
                    <a:pt x="0" y="43636"/>
                    <a:pt x="0" y="32727"/>
                  </a:cubicBezTo>
                  <a:cubicBezTo>
                    <a:pt x="0" y="32727"/>
                    <a:pt x="26666" y="21818"/>
                    <a:pt x="40000" y="10909"/>
                  </a:cubicBezTo>
                  <a:cubicBezTo>
                    <a:pt x="40000" y="10909"/>
                    <a:pt x="53333" y="0"/>
                    <a:pt x="66666" y="0"/>
                  </a:cubicBezTo>
                  <a:cubicBezTo>
                    <a:pt x="66666" y="0"/>
                    <a:pt x="80000" y="10909"/>
                    <a:pt x="80000" y="10909"/>
                  </a:cubicBezTo>
                  <a:cubicBezTo>
                    <a:pt x="80000" y="21818"/>
                    <a:pt x="80000" y="43636"/>
                    <a:pt x="80000" y="43636"/>
                  </a:cubicBezTo>
                  <a:cubicBezTo>
                    <a:pt x="93333" y="54545"/>
                    <a:pt x="106666" y="54545"/>
                    <a:pt x="106666" y="65454"/>
                  </a:cubicBezTo>
                  <a:cubicBezTo>
                    <a:pt x="120000" y="76363"/>
                    <a:pt x="106666" y="87272"/>
                    <a:pt x="106666" y="98181"/>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24" name="Google Shape;124;p16"/>
            <p:cNvSpPr/>
            <p:nvPr/>
          </p:nvSpPr>
          <p:spPr>
            <a:xfrm>
              <a:off x="925513" y="1824038"/>
              <a:ext cx="4800" cy="4800"/>
            </a:xfrm>
            <a:custGeom>
              <a:rect b="b" l="l" r="r" t="t"/>
              <a:pathLst>
                <a:path extrusionOk="0" h="120000" w="120000">
                  <a:moveTo>
                    <a:pt x="120000" y="48000"/>
                  </a:moveTo>
                  <a:cubicBezTo>
                    <a:pt x="120000" y="48000"/>
                    <a:pt x="96000" y="0"/>
                    <a:pt x="72000" y="0"/>
                  </a:cubicBezTo>
                  <a:cubicBezTo>
                    <a:pt x="48000" y="0"/>
                    <a:pt x="24000" y="0"/>
                    <a:pt x="0" y="24000"/>
                  </a:cubicBezTo>
                  <a:cubicBezTo>
                    <a:pt x="0" y="24000"/>
                    <a:pt x="0" y="72000"/>
                    <a:pt x="0" y="72000"/>
                  </a:cubicBezTo>
                  <a:cubicBezTo>
                    <a:pt x="24000" y="96000"/>
                    <a:pt x="48000" y="120000"/>
                    <a:pt x="48000" y="120000"/>
                  </a:cubicBezTo>
                  <a:cubicBezTo>
                    <a:pt x="48000" y="120000"/>
                    <a:pt x="72000" y="120000"/>
                    <a:pt x="72000" y="120000"/>
                  </a:cubicBezTo>
                  <a:cubicBezTo>
                    <a:pt x="96000" y="96000"/>
                    <a:pt x="120000" y="72000"/>
                    <a:pt x="120000" y="4800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25" name="Google Shape;125;p16"/>
            <p:cNvSpPr/>
            <p:nvPr/>
          </p:nvSpPr>
          <p:spPr>
            <a:xfrm>
              <a:off x="876300" y="1803400"/>
              <a:ext cx="44400" cy="47700"/>
            </a:xfrm>
            <a:custGeom>
              <a:rect b="b" l="l" r="r" t="t"/>
              <a:pathLst>
                <a:path extrusionOk="0" h="120000" w="120000">
                  <a:moveTo>
                    <a:pt x="108679" y="45517"/>
                  </a:moveTo>
                  <a:cubicBezTo>
                    <a:pt x="110943" y="45517"/>
                    <a:pt x="117735" y="45517"/>
                    <a:pt x="120000" y="43448"/>
                  </a:cubicBezTo>
                  <a:cubicBezTo>
                    <a:pt x="120000" y="41379"/>
                    <a:pt x="120000" y="37241"/>
                    <a:pt x="120000" y="35172"/>
                  </a:cubicBezTo>
                  <a:cubicBezTo>
                    <a:pt x="117735" y="31034"/>
                    <a:pt x="110943" y="28965"/>
                    <a:pt x="108679" y="26896"/>
                  </a:cubicBezTo>
                  <a:cubicBezTo>
                    <a:pt x="106415" y="24827"/>
                    <a:pt x="101886" y="16551"/>
                    <a:pt x="97358" y="14482"/>
                  </a:cubicBezTo>
                  <a:cubicBezTo>
                    <a:pt x="95094" y="12413"/>
                    <a:pt x="90566" y="10344"/>
                    <a:pt x="86037" y="10344"/>
                  </a:cubicBezTo>
                  <a:cubicBezTo>
                    <a:pt x="83773" y="10344"/>
                    <a:pt x="76981" y="10344"/>
                    <a:pt x="72452" y="12413"/>
                  </a:cubicBezTo>
                  <a:cubicBezTo>
                    <a:pt x="72452" y="12413"/>
                    <a:pt x="67924" y="16551"/>
                    <a:pt x="67924" y="16551"/>
                  </a:cubicBezTo>
                  <a:cubicBezTo>
                    <a:pt x="65660" y="18620"/>
                    <a:pt x="63396" y="20689"/>
                    <a:pt x="61132" y="22758"/>
                  </a:cubicBezTo>
                  <a:cubicBezTo>
                    <a:pt x="58867" y="22758"/>
                    <a:pt x="54339" y="26896"/>
                    <a:pt x="52075" y="26896"/>
                  </a:cubicBezTo>
                  <a:cubicBezTo>
                    <a:pt x="49811" y="28965"/>
                    <a:pt x="45283" y="28965"/>
                    <a:pt x="43018" y="31034"/>
                  </a:cubicBezTo>
                  <a:cubicBezTo>
                    <a:pt x="43018" y="33103"/>
                    <a:pt x="40754" y="35172"/>
                    <a:pt x="40754" y="37241"/>
                  </a:cubicBezTo>
                  <a:cubicBezTo>
                    <a:pt x="40754" y="39310"/>
                    <a:pt x="40754" y="43448"/>
                    <a:pt x="43018" y="43448"/>
                  </a:cubicBezTo>
                  <a:cubicBezTo>
                    <a:pt x="43018" y="45517"/>
                    <a:pt x="47547" y="47586"/>
                    <a:pt x="49811" y="49655"/>
                  </a:cubicBezTo>
                  <a:cubicBezTo>
                    <a:pt x="49811" y="49655"/>
                    <a:pt x="54339" y="53793"/>
                    <a:pt x="54339" y="55862"/>
                  </a:cubicBezTo>
                  <a:cubicBezTo>
                    <a:pt x="54339" y="55862"/>
                    <a:pt x="52075" y="57931"/>
                    <a:pt x="52075" y="57931"/>
                  </a:cubicBezTo>
                  <a:cubicBezTo>
                    <a:pt x="47547" y="60000"/>
                    <a:pt x="38490" y="62068"/>
                    <a:pt x="36226" y="60000"/>
                  </a:cubicBezTo>
                  <a:cubicBezTo>
                    <a:pt x="33962" y="57931"/>
                    <a:pt x="33962" y="53793"/>
                    <a:pt x="33962" y="51724"/>
                  </a:cubicBezTo>
                  <a:cubicBezTo>
                    <a:pt x="33962" y="49655"/>
                    <a:pt x="29433" y="43448"/>
                    <a:pt x="29433" y="41379"/>
                  </a:cubicBezTo>
                  <a:cubicBezTo>
                    <a:pt x="27169" y="39310"/>
                    <a:pt x="24905" y="37241"/>
                    <a:pt x="22641" y="35172"/>
                  </a:cubicBezTo>
                  <a:cubicBezTo>
                    <a:pt x="22641" y="33103"/>
                    <a:pt x="24905" y="26896"/>
                    <a:pt x="24905" y="24827"/>
                  </a:cubicBezTo>
                  <a:cubicBezTo>
                    <a:pt x="24905" y="22758"/>
                    <a:pt x="22641" y="18620"/>
                    <a:pt x="22641" y="16551"/>
                  </a:cubicBezTo>
                  <a:cubicBezTo>
                    <a:pt x="22641" y="14482"/>
                    <a:pt x="20377" y="12413"/>
                    <a:pt x="18113" y="10344"/>
                  </a:cubicBezTo>
                  <a:cubicBezTo>
                    <a:pt x="15849" y="8275"/>
                    <a:pt x="11320" y="6206"/>
                    <a:pt x="9056" y="4137"/>
                  </a:cubicBezTo>
                  <a:cubicBezTo>
                    <a:pt x="6792" y="4137"/>
                    <a:pt x="2264" y="0"/>
                    <a:pt x="2264" y="2068"/>
                  </a:cubicBezTo>
                  <a:cubicBezTo>
                    <a:pt x="0" y="2068"/>
                    <a:pt x="0" y="6206"/>
                    <a:pt x="2264" y="6206"/>
                  </a:cubicBezTo>
                  <a:cubicBezTo>
                    <a:pt x="2264" y="10344"/>
                    <a:pt x="6792" y="12413"/>
                    <a:pt x="6792" y="14482"/>
                  </a:cubicBezTo>
                  <a:cubicBezTo>
                    <a:pt x="9056" y="16551"/>
                    <a:pt x="11320" y="18620"/>
                    <a:pt x="13584" y="20689"/>
                  </a:cubicBezTo>
                  <a:cubicBezTo>
                    <a:pt x="13584" y="20689"/>
                    <a:pt x="15849" y="22758"/>
                    <a:pt x="15849" y="24827"/>
                  </a:cubicBezTo>
                  <a:cubicBezTo>
                    <a:pt x="15849" y="26896"/>
                    <a:pt x="15849" y="28965"/>
                    <a:pt x="13584" y="28965"/>
                  </a:cubicBezTo>
                  <a:cubicBezTo>
                    <a:pt x="11320" y="28965"/>
                    <a:pt x="9056" y="26896"/>
                    <a:pt x="6792" y="28965"/>
                  </a:cubicBezTo>
                  <a:cubicBezTo>
                    <a:pt x="6792" y="28965"/>
                    <a:pt x="4528" y="31034"/>
                    <a:pt x="4528" y="31034"/>
                  </a:cubicBezTo>
                  <a:cubicBezTo>
                    <a:pt x="2264" y="33103"/>
                    <a:pt x="2264" y="35172"/>
                    <a:pt x="2264" y="37241"/>
                  </a:cubicBezTo>
                  <a:cubicBezTo>
                    <a:pt x="2264" y="39310"/>
                    <a:pt x="2264" y="43448"/>
                    <a:pt x="2264" y="45517"/>
                  </a:cubicBezTo>
                  <a:cubicBezTo>
                    <a:pt x="2264" y="47586"/>
                    <a:pt x="0" y="53793"/>
                    <a:pt x="0" y="55862"/>
                  </a:cubicBezTo>
                  <a:cubicBezTo>
                    <a:pt x="2264" y="60000"/>
                    <a:pt x="2264" y="66206"/>
                    <a:pt x="4528" y="70344"/>
                  </a:cubicBezTo>
                  <a:cubicBezTo>
                    <a:pt x="4528" y="72413"/>
                    <a:pt x="11320" y="74482"/>
                    <a:pt x="13584" y="76551"/>
                  </a:cubicBezTo>
                  <a:cubicBezTo>
                    <a:pt x="15849" y="78620"/>
                    <a:pt x="20377" y="82758"/>
                    <a:pt x="22641" y="84827"/>
                  </a:cubicBezTo>
                  <a:cubicBezTo>
                    <a:pt x="24905" y="84827"/>
                    <a:pt x="24905" y="88965"/>
                    <a:pt x="27169" y="91034"/>
                  </a:cubicBezTo>
                  <a:cubicBezTo>
                    <a:pt x="29433" y="93103"/>
                    <a:pt x="31698" y="95172"/>
                    <a:pt x="33962" y="97241"/>
                  </a:cubicBezTo>
                  <a:cubicBezTo>
                    <a:pt x="38490" y="97241"/>
                    <a:pt x="43018" y="99310"/>
                    <a:pt x="45283" y="99310"/>
                  </a:cubicBezTo>
                  <a:cubicBezTo>
                    <a:pt x="47547" y="99310"/>
                    <a:pt x="56603" y="97241"/>
                    <a:pt x="58867" y="99310"/>
                  </a:cubicBezTo>
                  <a:cubicBezTo>
                    <a:pt x="58867" y="99310"/>
                    <a:pt x="58867" y="103448"/>
                    <a:pt x="61132" y="105517"/>
                  </a:cubicBezTo>
                  <a:cubicBezTo>
                    <a:pt x="61132" y="107586"/>
                    <a:pt x="58867" y="111724"/>
                    <a:pt x="61132" y="113793"/>
                  </a:cubicBezTo>
                  <a:cubicBezTo>
                    <a:pt x="61132" y="113793"/>
                    <a:pt x="65660" y="117931"/>
                    <a:pt x="67924" y="117931"/>
                  </a:cubicBezTo>
                  <a:cubicBezTo>
                    <a:pt x="67924" y="117931"/>
                    <a:pt x="72452" y="120000"/>
                    <a:pt x="74716" y="120000"/>
                  </a:cubicBezTo>
                  <a:cubicBezTo>
                    <a:pt x="76981" y="120000"/>
                    <a:pt x="81509" y="117931"/>
                    <a:pt x="83773" y="115862"/>
                  </a:cubicBezTo>
                  <a:cubicBezTo>
                    <a:pt x="86037" y="113793"/>
                    <a:pt x="86037" y="109655"/>
                    <a:pt x="86037" y="105517"/>
                  </a:cubicBezTo>
                  <a:cubicBezTo>
                    <a:pt x="86037" y="105517"/>
                    <a:pt x="83773" y="101379"/>
                    <a:pt x="83773" y="99310"/>
                  </a:cubicBezTo>
                  <a:cubicBezTo>
                    <a:pt x="83773" y="97241"/>
                    <a:pt x="86037" y="95172"/>
                    <a:pt x="88301" y="95172"/>
                  </a:cubicBezTo>
                  <a:cubicBezTo>
                    <a:pt x="88301" y="93103"/>
                    <a:pt x="90566" y="93103"/>
                    <a:pt x="92830" y="93103"/>
                  </a:cubicBezTo>
                  <a:cubicBezTo>
                    <a:pt x="95094" y="93103"/>
                    <a:pt x="97358" y="91034"/>
                    <a:pt x="97358" y="91034"/>
                  </a:cubicBezTo>
                  <a:cubicBezTo>
                    <a:pt x="97358" y="88965"/>
                    <a:pt x="97358" y="84827"/>
                    <a:pt x="97358" y="82758"/>
                  </a:cubicBezTo>
                  <a:cubicBezTo>
                    <a:pt x="97358" y="82758"/>
                    <a:pt x="97358" y="78620"/>
                    <a:pt x="97358" y="78620"/>
                  </a:cubicBezTo>
                  <a:cubicBezTo>
                    <a:pt x="99622" y="76551"/>
                    <a:pt x="101886" y="74482"/>
                    <a:pt x="104150" y="74482"/>
                  </a:cubicBezTo>
                  <a:cubicBezTo>
                    <a:pt x="104150" y="72413"/>
                    <a:pt x="99622" y="68275"/>
                    <a:pt x="99622" y="66206"/>
                  </a:cubicBezTo>
                  <a:cubicBezTo>
                    <a:pt x="99622" y="64137"/>
                    <a:pt x="99622" y="60000"/>
                    <a:pt x="99622" y="57931"/>
                  </a:cubicBezTo>
                  <a:cubicBezTo>
                    <a:pt x="99622" y="55862"/>
                    <a:pt x="99622" y="49655"/>
                    <a:pt x="101886" y="47586"/>
                  </a:cubicBezTo>
                  <a:cubicBezTo>
                    <a:pt x="101886" y="45517"/>
                    <a:pt x="106415" y="45517"/>
                    <a:pt x="108679" y="45517"/>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26" name="Google Shape;126;p16"/>
            <p:cNvSpPr/>
            <p:nvPr/>
          </p:nvSpPr>
          <p:spPr>
            <a:xfrm>
              <a:off x="890588" y="1801813"/>
              <a:ext cx="7800" cy="7800"/>
            </a:xfrm>
            <a:custGeom>
              <a:rect b="b" l="l" r="r" t="t"/>
              <a:pathLst>
                <a:path extrusionOk="0" h="120000" w="120000">
                  <a:moveTo>
                    <a:pt x="93333" y="96000"/>
                  </a:moveTo>
                  <a:cubicBezTo>
                    <a:pt x="106666" y="84000"/>
                    <a:pt x="120000" y="60000"/>
                    <a:pt x="120000" y="48000"/>
                  </a:cubicBezTo>
                  <a:cubicBezTo>
                    <a:pt x="120000" y="36000"/>
                    <a:pt x="106666" y="12000"/>
                    <a:pt x="93333" y="12000"/>
                  </a:cubicBezTo>
                  <a:cubicBezTo>
                    <a:pt x="93333" y="0"/>
                    <a:pt x="66666" y="12000"/>
                    <a:pt x="53333" y="12000"/>
                  </a:cubicBezTo>
                  <a:cubicBezTo>
                    <a:pt x="40000" y="12000"/>
                    <a:pt x="0" y="24000"/>
                    <a:pt x="0" y="36000"/>
                  </a:cubicBezTo>
                  <a:cubicBezTo>
                    <a:pt x="0" y="36000"/>
                    <a:pt x="13333" y="48000"/>
                    <a:pt x="26666" y="60000"/>
                  </a:cubicBezTo>
                  <a:cubicBezTo>
                    <a:pt x="26666" y="72000"/>
                    <a:pt x="13333" y="84000"/>
                    <a:pt x="13333" y="96000"/>
                  </a:cubicBezTo>
                  <a:cubicBezTo>
                    <a:pt x="13333" y="108000"/>
                    <a:pt x="26666" y="120000"/>
                    <a:pt x="40000" y="120000"/>
                  </a:cubicBezTo>
                  <a:cubicBezTo>
                    <a:pt x="40000" y="120000"/>
                    <a:pt x="66666" y="120000"/>
                    <a:pt x="66666" y="120000"/>
                  </a:cubicBezTo>
                  <a:cubicBezTo>
                    <a:pt x="80000" y="120000"/>
                    <a:pt x="93333" y="108000"/>
                    <a:pt x="93333" y="9600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27" name="Google Shape;127;p16"/>
            <p:cNvSpPr/>
            <p:nvPr/>
          </p:nvSpPr>
          <p:spPr>
            <a:xfrm>
              <a:off x="898525" y="1762125"/>
              <a:ext cx="7800" cy="6300"/>
            </a:xfrm>
            <a:custGeom>
              <a:rect b="b" l="l" r="r" t="t"/>
              <a:pathLst>
                <a:path extrusionOk="0" h="120000" w="120000">
                  <a:moveTo>
                    <a:pt x="120000" y="45000"/>
                  </a:moveTo>
                  <a:cubicBezTo>
                    <a:pt x="0" y="0"/>
                    <a:pt x="0" y="0"/>
                    <a:pt x="0" y="0"/>
                  </a:cubicBezTo>
                  <a:cubicBezTo>
                    <a:pt x="0" y="0"/>
                    <a:pt x="0" y="30000"/>
                    <a:pt x="0" y="45000"/>
                  </a:cubicBezTo>
                  <a:cubicBezTo>
                    <a:pt x="0" y="60000"/>
                    <a:pt x="13333" y="75000"/>
                    <a:pt x="26666" y="90000"/>
                  </a:cubicBezTo>
                  <a:cubicBezTo>
                    <a:pt x="40000" y="90000"/>
                    <a:pt x="53333" y="120000"/>
                    <a:pt x="66666" y="120000"/>
                  </a:cubicBezTo>
                  <a:cubicBezTo>
                    <a:pt x="80000" y="120000"/>
                    <a:pt x="93333" y="120000"/>
                    <a:pt x="93333" y="105000"/>
                  </a:cubicBezTo>
                  <a:cubicBezTo>
                    <a:pt x="106666" y="105000"/>
                    <a:pt x="106666" y="90000"/>
                    <a:pt x="106666" y="90000"/>
                  </a:cubicBezTo>
                  <a:cubicBezTo>
                    <a:pt x="120000" y="75000"/>
                    <a:pt x="120000" y="45000"/>
                    <a:pt x="120000" y="4500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28" name="Google Shape;128;p16"/>
            <p:cNvSpPr/>
            <p:nvPr/>
          </p:nvSpPr>
          <p:spPr>
            <a:xfrm>
              <a:off x="706438" y="1768475"/>
              <a:ext cx="774600" cy="552300"/>
            </a:xfrm>
            <a:custGeom>
              <a:rect b="b" l="l" r="r" t="t"/>
              <a:pathLst>
                <a:path extrusionOk="0" h="120000" w="120000">
                  <a:moveTo>
                    <a:pt x="119999" y="25465"/>
                  </a:moveTo>
                  <a:cubicBezTo>
                    <a:pt x="109411" y="106625"/>
                    <a:pt x="109411" y="106625"/>
                    <a:pt x="109411" y="106625"/>
                  </a:cubicBezTo>
                  <a:cubicBezTo>
                    <a:pt x="109411" y="106625"/>
                    <a:pt x="109281" y="107175"/>
                    <a:pt x="109150" y="107541"/>
                  </a:cubicBezTo>
                  <a:cubicBezTo>
                    <a:pt x="109150" y="107725"/>
                    <a:pt x="109019" y="108091"/>
                    <a:pt x="109019" y="108458"/>
                  </a:cubicBezTo>
                  <a:cubicBezTo>
                    <a:pt x="109150" y="108458"/>
                    <a:pt x="109281" y="108641"/>
                    <a:pt x="109281" y="108824"/>
                  </a:cubicBezTo>
                  <a:cubicBezTo>
                    <a:pt x="109411" y="109007"/>
                    <a:pt x="109281" y="109374"/>
                    <a:pt x="109281" y="109557"/>
                  </a:cubicBezTo>
                  <a:cubicBezTo>
                    <a:pt x="109411" y="109740"/>
                    <a:pt x="109803" y="110106"/>
                    <a:pt x="109934" y="110473"/>
                  </a:cubicBezTo>
                  <a:cubicBezTo>
                    <a:pt x="109934" y="110656"/>
                    <a:pt x="109803" y="111022"/>
                    <a:pt x="109803" y="111206"/>
                  </a:cubicBezTo>
                  <a:cubicBezTo>
                    <a:pt x="109803" y="111572"/>
                    <a:pt x="110196" y="111938"/>
                    <a:pt x="110196" y="112305"/>
                  </a:cubicBezTo>
                  <a:cubicBezTo>
                    <a:pt x="110196" y="112488"/>
                    <a:pt x="109803" y="113038"/>
                    <a:pt x="109803" y="113221"/>
                  </a:cubicBezTo>
                  <a:cubicBezTo>
                    <a:pt x="109803" y="113587"/>
                    <a:pt x="110196" y="113770"/>
                    <a:pt x="110326" y="114137"/>
                  </a:cubicBezTo>
                  <a:cubicBezTo>
                    <a:pt x="110326" y="114320"/>
                    <a:pt x="110326" y="114687"/>
                    <a:pt x="110196" y="114870"/>
                  </a:cubicBezTo>
                  <a:cubicBezTo>
                    <a:pt x="110196" y="115053"/>
                    <a:pt x="109803" y="115419"/>
                    <a:pt x="109803" y="115603"/>
                  </a:cubicBezTo>
                  <a:cubicBezTo>
                    <a:pt x="109673" y="115786"/>
                    <a:pt x="109673" y="115969"/>
                    <a:pt x="109542" y="116152"/>
                  </a:cubicBezTo>
                  <a:cubicBezTo>
                    <a:pt x="109542" y="116335"/>
                    <a:pt x="109281" y="116335"/>
                    <a:pt x="109150" y="116519"/>
                  </a:cubicBezTo>
                  <a:cubicBezTo>
                    <a:pt x="109019" y="116702"/>
                    <a:pt x="109019" y="117068"/>
                    <a:pt x="109019" y="117251"/>
                  </a:cubicBezTo>
                  <a:cubicBezTo>
                    <a:pt x="109150" y="117618"/>
                    <a:pt x="109673" y="117984"/>
                    <a:pt x="109673" y="118167"/>
                  </a:cubicBezTo>
                  <a:cubicBezTo>
                    <a:pt x="109934" y="119083"/>
                    <a:pt x="109411" y="119083"/>
                    <a:pt x="109673" y="120000"/>
                  </a:cubicBezTo>
                  <a:cubicBezTo>
                    <a:pt x="109673" y="120000"/>
                    <a:pt x="109411" y="119816"/>
                    <a:pt x="109411" y="119816"/>
                  </a:cubicBezTo>
                  <a:cubicBezTo>
                    <a:pt x="77516" y="111022"/>
                    <a:pt x="77516" y="111022"/>
                    <a:pt x="77516" y="111022"/>
                  </a:cubicBezTo>
                  <a:cubicBezTo>
                    <a:pt x="77516" y="111022"/>
                    <a:pt x="76862" y="111572"/>
                    <a:pt x="76601" y="111755"/>
                  </a:cubicBezTo>
                  <a:cubicBezTo>
                    <a:pt x="76470" y="111938"/>
                    <a:pt x="76078" y="112305"/>
                    <a:pt x="75816" y="112305"/>
                  </a:cubicBezTo>
                  <a:cubicBezTo>
                    <a:pt x="75555" y="112305"/>
                    <a:pt x="75163" y="112488"/>
                    <a:pt x="75032" y="112488"/>
                  </a:cubicBezTo>
                  <a:cubicBezTo>
                    <a:pt x="74771" y="112488"/>
                    <a:pt x="74117" y="112671"/>
                    <a:pt x="73856" y="112488"/>
                  </a:cubicBezTo>
                  <a:cubicBezTo>
                    <a:pt x="73594" y="112305"/>
                    <a:pt x="73333" y="111938"/>
                    <a:pt x="73202" y="111755"/>
                  </a:cubicBezTo>
                  <a:cubicBezTo>
                    <a:pt x="72941" y="111755"/>
                    <a:pt x="72679" y="111572"/>
                    <a:pt x="72418" y="111572"/>
                  </a:cubicBezTo>
                  <a:cubicBezTo>
                    <a:pt x="72156" y="111572"/>
                    <a:pt x="71764" y="111755"/>
                    <a:pt x="71503" y="111755"/>
                  </a:cubicBezTo>
                  <a:cubicBezTo>
                    <a:pt x="71241" y="111755"/>
                    <a:pt x="70849" y="111938"/>
                    <a:pt x="70588" y="111938"/>
                  </a:cubicBezTo>
                  <a:cubicBezTo>
                    <a:pt x="70457" y="111938"/>
                    <a:pt x="70196" y="111572"/>
                    <a:pt x="70065" y="111572"/>
                  </a:cubicBezTo>
                  <a:cubicBezTo>
                    <a:pt x="69934" y="111572"/>
                    <a:pt x="69542" y="111938"/>
                    <a:pt x="69411" y="111755"/>
                  </a:cubicBezTo>
                  <a:cubicBezTo>
                    <a:pt x="69150" y="111755"/>
                    <a:pt x="68888" y="111755"/>
                    <a:pt x="68758" y="111572"/>
                  </a:cubicBezTo>
                  <a:cubicBezTo>
                    <a:pt x="68627" y="111572"/>
                    <a:pt x="68366" y="111022"/>
                    <a:pt x="68235" y="110839"/>
                  </a:cubicBezTo>
                  <a:cubicBezTo>
                    <a:pt x="67973" y="110656"/>
                    <a:pt x="67581" y="110656"/>
                    <a:pt x="67450" y="110656"/>
                  </a:cubicBezTo>
                  <a:cubicBezTo>
                    <a:pt x="67320" y="110839"/>
                    <a:pt x="67058" y="111022"/>
                    <a:pt x="66928" y="111206"/>
                  </a:cubicBezTo>
                  <a:cubicBezTo>
                    <a:pt x="66797" y="111389"/>
                    <a:pt x="66535" y="111938"/>
                    <a:pt x="66405" y="112122"/>
                  </a:cubicBezTo>
                  <a:cubicBezTo>
                    <a:pt x="66274" y="112122"/>
                    <a:pt x="66013" y="112305"/>
                    <a:pt x="65882" y="112305"/>
                  </a:cubicBezTo>
                  <a:cubicBezTo>
                    <a:pt x="65490" y="112488"/>
                    <a:pt x="64967" y="112671"/>
                    <a:pt x="64705" y="112671"/>
                  </a:cubicBezTo>
                  <a:cubicBezTo>
                    <a:pt x="64444" y="112671"/>
                    <a:pt x="63790" y="112122"/>
                    <a:pt x="63529" y="112122"/>
                  </a:cubicBezTo>
                  <a:cubicBezTo>
                    <a:pt x="63137" y="111938"/>
                    <a:pt x="62091" y="112122"/>
                    <a:pt x="61699" y="112305"/>
                  </a:cubicBezTo>
                  <a:cubicBezTo>
                    <a:pt x="61307" y="112305"/>
                    <a:pt x="60653" y="112671"/>
                    <a:pt x="60261" y="112671"/>
                  </a:cubicBezTo>
                  <a:cubicBezTo>
                    <a:pt x="59999" y="112854"/>
                    <a:pt x="59477" y="112854"/>
                    <a:pt x="59215" y="112854"/>
                  </a:cubicBezTo>
                  <a:cubicBezTo>
                    <a:pt x="58954" y="112854"/>
                    <a:pt x="58562" y="112854"/>
                    <a:pt x="58300" y="112854"/>
                  </a:cubicBezTo>
                  <a:cubicBezTo>
                    <a:pt x="58169" y="112854"/>
                    <a:pt x="57777" y="113038"/>
                    <a:pt x="57777" y="113038"/>
                  </a:cubicBezTo>
                  <a:cubicBezTo>
                    <a:pt x="57647" y="113221"/>
                    <a:pt x="57516" y="113587"/>
                    <a:pt x="57385" y="113770"/>
                  </a:cubicBezTo>
                  <a:cubicBezTo>
                    <a:pt x="57124" y="113770"/>
                    <a:pt x="56862" y="113954"/>
                    <a:pt x="56601" y="113954"/>
                  </a:cubicBezTo>
                  <a:cubicBezTo>
                    <a:pt x="56470" y="113954"/>
                    <a:pt x="56078" y="113770"/>
                    <a:pt x="55947" y="113770"/>
                  </a:cubicBezTo>
                  <a:cubicBezTo>
                    <a:pt x="55686" y="113587"/>
                    <a:pt x="55163" y="114137"/>
                    <a:pt x="54771" y="114137"/>
                  </a:cubicBezTo>
                  <a:cubicBezTo>
                    <a:pt x="54379" y="114137"/>
                    <a:pt x="53333" y="114137"/>
                    <a:pt x="52810" y="113954"/>
                  </a:cubicBezTo>
                  <a:cubicBezTo>
                    <a:pt x="52679" y="113770"/>
                    <a:pt x="52287" y="113404"/>
                    <a:pt x="52026" y="113038"/>
                  </a:cubicBezTo>
                  <a:cubicBezTo>
                    <a:pt x="51895" y="112854"/>
                    <a:pt x="51764" y="112122"/>
                    <a:pt x="51633" y="111938"/>
                  </a:cubicBezTo>
                  <a:cubicBezTo>
                    <a:pt x="51503" y="111755"/>
                    <a:pt x="51111" y="111389"/>
                    <a:pt x="50849" y="111389"/>
                  </a:cubicBezTo>
                  <a:cubicBezTo>
                    <a:pt x="50588" y="111206"/>
                    <a:pt x="50196" y="111389"/>
                    <a:pt x="49934" y="111572"/>
                  </a:cubicBezTo>
                  <a:cubicBezTo>
                    <a:pt x="49803" y="111572"/>
                    <a:pt x="49542" y="112122"/>
                    <a:pt x="49281" y="112305"/>
                  </a:cubicBezTo>
                  <a:cubicBezTo>
                    <a:pt x="49019" y="112305"/>
                    <a:pt x="48496" y="112488"/>
                    <a:pt x="48235" y="112488"/>
                  </a:cubicBezTo>
                  <a:cubicBezTo>
                    <a:pt x="47973" y="112488"/>
                    <a:pt x="47450" y="112305"/>
                    <a:pt x="47189" y="112488"/>
                  </a:cubicBezTo>
                  <a:cubicBezTo>
                    <a:pt x="47058" y="112488"/>
                    <a:pt x="46535" y="112488"/>
                    <a:pt x="46405" y="112671"/>
                  </a:cubicBezTo>
                  <a:cubicBezTo>
                    <a:pt x="46274" y="112854"/>
                    <a:pt x="46013" y="113221"/>
                    <a:pt x="45882" y="113221"/>
                  </a:cubicBezTo>
                  <a:cubicBezTo>
                    <a:pt x="45751" y="113404"/>
                    <a:pt x="45490" y="113221"/>
                    <a:pt x="45359" y="113038"/>
                  </a:cubicBezTo>
                  <a:cubicBezTo>
                    <a:pt x="45228" y="113038"/>
                    <a:pt x="45228" y="112671"/>
                    <a:pt x="45098" y="112488"/>
                  </a:cubicBezTo>
                  <a:cubicBezTo>
                    <a:pt x="44836" y="112488"/>
                    <a:pt x="44313" y="112488"/>
                    <a:pt x="44183" y="112488"/>
                  </a:cubicBezTo>
                  <a:cubicBezTo>
                    <a:pt x="43921" y="112305"/>
                    <a:pt x="43398" y="111938"/>
                    <a:pt x="43398" y="111938"/>
                  </a:cubicBezTo>
                  <a:cubicBezTo>
                    <a:pt x="43267" y="111938"/>
                    <a:pt x="42875" y="112122"/>
                    <a:pt x="42745" y="112122"/>
                  </a:cubicBezTo>
                  <a:cubicBezTo>
                    <a:pt x="42483" y="112305"/>
                    <a:pt x="42483" y="113038"/>
                    <a:pt x="42352" y="113221"/>
                  </a:cubicBezTo>
                  <a:cubicBezTo>
                    <a:pt x="42222" y="113404"/>
                    <a:pt x="41699" y="113404"/>
                    <a:pt x="41568" y="113404"/>
                  </a:cubicBezTo>
                  <a:cubicBezTo>
                    <a:pt x="41437" y="113221"/>
                    <a:pt x="41176" y="113038"/>
                    <a:pt x="41045" y="112854"/>
                  </a:cubicBezTo>
                  <a:cubicBezTo>
                    <a:pt x="41045" y="112488"/>
                    <a:pt x="41176" y="111938"/>
                    <a:pt x="41176" y="111755"/>
                  </a:cubicBezTo>
                  <a:cubicBezTo>
                    <a:pt x="41176" y="111572"/>
                    <a:pt x="41045" y="111022"/>
                    <a:pt x="40915" y="110839"/>
                  </a:cubicBezTo>
                  <a:cubicBezTo>
                    <a:pt x="40784" y="110656"/>
                    <a:pt x="40392" y="110473"/>
                    <a:pt x="40130" y="110290"/>
                  </a:cubicBezTo>
                  <a:cubicBezTo>
                    <a:pt x="40000" y="109923"/>
                    <a:pt x="39607" y="109374"/>
                    <a:pt x="39477" y="109190"/>
                  </a:cubicBezTo>
                  <a:cubicBezTo>
                    <a:pt x="39346" y="109190"/>
                    <a:pt x="38954" y="109007"/>
                    <a:pt x="38823" y="109007"/>
                  </a:cubicBezTo>
                  <a:cubicBezTo>
                    <a:pt x="38692" y="109007"/>
                    <a:pt x="38300" y="109190"/>
                    <a:pt x="38169" y="109190"/>
                  </a:cubicBezTo>
                  <a:cubicBezTo>
                    <a:pt x="37908" y="109190"/>
                    <a:pt x="37516" y="109007"/>
                    <a:pt x="37385" y="108824"/>
                  </a:cubicBezTo>
                  <a:cubicBezTo>
                    <a:pt x="37254" y="108641"/>
                    <a:pt x="36993" y="108091"/>
                    <a:pt x="36732" y="107908"/>
                  </a:cubicBezTo>
                  <a:cubicBezTo>
                    <a:pt x="36601" y="107725"/>
                    <a:pt x="36339" y="107358"/>
                    <a:pt x="36209" y="107358"/>
                  </a:cubicBezTo>
                  <a:cubicBezTo>
                    <a:pt x="35947" y="107358"/>
                    <a:pt x="35555" y="107725"/>
                    <a:pt x="35424" y="107725"/>
                  </a:cubicBezTo>
                  <a:cubicBezTo>
                    <a:pt x="35163" y="107725"/>
                    <a:pt x="34901" y="107725"/>
                    <a:pt x="34640" y="107725"/>
                  </a:cubicBezTo>
                  <a:cubicBezTo>
                    <a:pt x="34509" y="107541"/>
                    <a:pt x="34117" y="107358"/>
                    <a:pt x="33856" y="107541"/>
                  </a:cubicBezTo>
                  <a:cubicBezTo>
                    <a:pt x="33725" y="107541"/>
                    <a:pt x="33464" y="107725"/>
                    <a:pt x="33202" y="107725"/>
                  </a:cubicBezTo>
                  <a:cubicBezTo>
                    <a:pt x="33071" y="107725"/>
                    <a:pt x="32679" y="107358"/>
                    <a:pt x="32418" y="107358"/>
                  </a:cubicBezTo>
                  <a:cubicBezTo>
                    <a:pt x="32287" y="107175"/>
                    <a:pt x="32026" y="106809"/>
                    <a:pt x="31895" y="106625"/>
                  </a:cubicBezTo>
                  <a:cubicBezTo>
                    <a:pt x="31764" y="106625"/>
                    <a:pt x="31372" y="106625"/>
                    <a:pt x="31241" y="106809"/>
                  </a:cubicBezTo>
                  <a:cubicBezTo>
                    <a:pt x="30980" y="106809"/>
                    <a:pt x="30718" y="107175"/>
                    <a:pt x="30457" y="107358"/>
                  </a:cubicBezTo>
                  <a:cubicBezTo>
                    <a:pt x="30326" y="107541"/>
                    <a:pt x="30196" y="108091"/>
                    <a:pt x="30065" y="108091"/>
                  </a:cubicBezTo>
                  <a:cubicBezTo>
                    <a:pt x="29803" y="108274"/>
                    <a:pt x="29411" y="108091"/>
                    <a:pt x="29281" y="108091"/>
                  </a:cubicBezTo>
                  <a:cubicBezTo>
                    <a:pt x="29150" y="108091"/>
                    <a:pt x="28888" y="108458"/>
                    <a:pt x="28758" y="108458"/>
                  </a:cubicBezTo>
                  <a:cubicBezTo>
                    <a:pt x="28627" y="108458"/>
                    <a:pt x="28235" y="108274"/>
                    <a:pt x="28104" y="108458"/>
                  </a:cubicBezTo>
                  <a:cubicBezTo>
                    <a:pt x="27973" y="108458"/>
                    <a:pt x="27712" y="108641"/>
                    <a:pt x="27581" y="108641"/>
                  </a:cubicBezTo>
                  <a:cubicBezTo>
                    <a:pt x="27320" y="108824"/>
                    <a:pt x="26928" y="109007"/>
                    <a:pt x="26797" y="109007"/>
                  </a:cubicBezTo>
                  <a:cubicBezTo>
                    <a:pt x="26666" y="108824"/>
                    <a:pt x="26274" y="108641"/>
                    <a:pt x="26143" y="108641"/>
                  </a:cubicBezTo>
                  <a:cubicBezTo>
                    <a:pt x="25882" y="108641"/>
                    <a:pt x="25490" y="108641"/>
                    <a:pt x="25228" y="108824"/>
                  </a:cubicBezTo>
                  <a:cubicBezTo>
                    <a:pt x="25098" y="108824"/>
                    <a:pt x="24836" y="109007"/>
                    <a:pt x="24705" y="109190"/>
                  </a:cubicBezTo>
                  <a:cubicBezTo>
                    <a:pt x="24575" y="109190"/>
                    <a:pt x="24052" y="109374"/>
                    <a:pt x="23790" y="109374"/>
                  </a:cubicBezTo>
                  <a:cubicBezTo>
                    <a:pt x="23660" y="109374"/>
                    <a:pt x="23267" y="109374"/>
                    <a:pt x="23137" y="109190"/>
                  </a:cubicBezTo>
                  <a:cubicBezTo>
                    <a:pt x="23006" y="109007"/>
                    <a:pt x="22875" y="108274"/>
                    <a:pt x="22745" y="108091"/>
                  </a:cubicBezTo>
                  <a:cubicBezTo>
                    <a:pt x="22745" y="107908"/>
                    <a:pt x="22352" y="107725"/>
                    <a:pt x="22222" y="107725"/>
                  </a:cubicBezTo>
                  <a:cubicBezTo>
                    <a:pt x="22091" y="107541"/>
                    <a:pt x="21830" y="107725"/>
                    <a:pt x="21699" y="107725"/>
                  </a:cubicBezTo>
                  <a:cubicBezTo>
                    <a:pt x="21568" y="107725"/>
                    <a:pt x="21307" y="107725"/>
                    <a:pt x="21176" y="107541"/>
                  </a:cubicBezTo>
                  <a:cubicBezTo>
                    <a:pt x="21045" y="107541"/>
                    <a:pt x="20784" y="106992"/>
                    <a:pt x="20653" y="106992"/>
                  </a:cubicBezTo>
                  <a:cubicBezTo>
                    <a:pt x="20522" y="106625"/>
                    <a:pt x="20000" y="106259"/>
                    <a:pt x="19738" y="106076"/>
                  </a:cubicBezTo>
                  <a:cubicBezTo>
                    <a:pt x="19477" y="105893"/>
                    <a:pt x="19084" y="105709"/>
                    <a:pt x="18823" y="105709"/>
                  </a:cubicBezTo>
                  <a:cubicBezTo>
                    <a:pt x="18562" y="105526"/>
                    <a:pt x="18169" y="105343"/>
                    <a:pt x="18039" y="105160"/>
                  </a:cubicBezTo>
                  <a:cubicBezTo>
                    <a:pt x="17777" y="104977"/>
                    <a:pt x="17385" y="104244"/>
                    <a:pt x="17254" y="104061"/>
                  </a:cubicBezTo>
                  <a:cubicBezTo>
                    <a:pt x="17124" y="103877"/>
                    <a:pt x="16862" y="103328"/>
                    <a:pt x="16862" y="103145"/>
                  </a:cubicBezTo>
                  <a:cubicBezTo>
                    <a:pt x="16862" y="102961"/>
                    <a:pt x="16862" y="102412"/>
                    <a:pt x="16862" y="102229"/>
                  </a:cubicBezTo>
                  <a:cubicBezTo>
                    <a:pt x="16993" y="101862"/>
                    <a:pt x="17124" y="101496"/>
                    <a:pt x="17254" y="101312"/>
                  </a:cubicBezTo>
                  <a:cubicBezTo>
                    <a:pt x="17254" y="100946"/>
                    <a:pt x="17385" y="100580"/>
                    <a:pt x="17516" y="100213"/>
                  </a:cubicBezTo>
                  <a:cubicBezTo>
                    <a:pt x="17516" y="100030"/>
                    <a:pt x="17516" y="99297"/>
                    <a:pt x="17385" y="99114"/>
                  </a:cubicBezTo>
                  <a:cubicBezTo>
                    <a:pt x="17385" y="98748"/>
                    <a:pt x="17124" y="98381"/>
                    <a:pt x="17124" y="98198"/>
                  </a:cubicBezTo>
                  <a:cubicBezTo>
                    <a:pt x="17124" y="98015"/>
                    <a:pt x="17254" y="97648"/>
                    <a:pt x="17254" y="97465"/>
                  </a:cubicBezTo>
                  <a:cubicBezTo>
                    <a:pt x="17385" y="97282"/>
                    <a:pt x="17516" y="96916"/>
                    <a:pt x="17516" y="96732"/>
                  </a:cubicBezTo>
                  <a:cubicBezTo>
                    <a:pt x="17647" y="96549"/>
                    <a:pt x="17516" y="96000"/>
                    <a:pt x="17516" y="95816"/>
                  </a:cubicBezTo>
                  <a:cubicBezTo>
                    <a:pt x="17516" y="95450"/>
                    <a:pt x="17777" y="95083"/>
                    <a:pt x="17777" y="94717"/>
                  </a:cubicBezTo>
                  <a:cubicBezTo>
                    <a:pt x="17777" y="94534"/>
                    <a:pt x="17908" y="93984"/>
                    <a:pt x="17777" y="93618"/>
                  </a:cubicBezTo>
                  <a:cubicBezTo>
                    <a:pt x="17777" y="93435"/>
                    <a:pt x="17647" y="93068"/>
                    <a:pt x="17516" y="92885"/>
                  </a:cubicBezTo>
                  <a:cubicBezTo>
                    <a:pt x="17385" y="92519"/>
                    <a:pt x="17254" y="91786"/>
                    <a:pt x="17124" y="91419"/>
                  </a:cubicBezTo>
                  <a:cubicBezTo>
                    <a:pt x="17124" y="91053"/>
                    <a:pt x="17254" y="90320"/>
                    <a:pt x="17254" y="89954"/>
                  </a:cubicBezTo>
                  <a:cubicBezTo>
                    <a:pt x="17124" y="89770"/>
                    <a:pt x="16993" y="89221"/>
                    <a:pt x="16862" y="89038"/>
                  </a:cubicBezTo>
                  <a:cubicBezTo>
                    <a:pt x="16732" y="88854"/>
                    <a:pt x="16339" y="88488"/>
                    <a:pt x="16209" y="88305"/>
                  </a:cubicBezTo>
                  <a:cubicBezTo>
                    <a:pt x="15947" y="87938"/>
                    <a:pt x="15555" y="87206"/>
                    <a:pt x="15424" y="86839"/>
                  </a:cubicBezTo>
                  <a:cubicBezTo>
                    <a:pt x="15163" y="86473"/>
                    <a:pt x="14771" y="85740"/>
                    <a:pt x="14509" y="85374"/>
                  </a:cubicBezTo>
                  <a:cubicBezTo>
                    <a:pt x="14379" y="85190"/>
                    <a:pt x="13986" y="84824"/>
                    <a:pt x="13856" y="84824"/>
                  </a:cubicBezTo>
                  <a:cubicBezTo>
                    <a:pt x="13725" y="84641"/>
                    <a:pt x="13202" y="84641"/>
                    <a:pt x="13071" y="84641"/>
                  </a:cubicBezTo>
                  <a:cubicBezTo>
                    <a:pt x="12810" y="84824"/>
                    <a:pt x="12418" y="84824"/>
                    <a:pt x="12156" y="84824"/>
                  </a:cubicBezTo>
                  <a:cubicBezTo>
                    <a:pt x="12026" y="85007"/>
                    <a:pt x="11633" y="85374"/>
                    <a:pt x="11503" y="85374"/>
                  </a:cubicBezTo>
                  <a:cubicBezTo>
                    <a:pt x="11241" y="85557"/>
                    <a:pt x="10980" y="85007"/>
                    <a:pt x="10718" y="85007"/>
                  </a:cubicBezTo>
                  <a:cubicBezTo>
                    <a:pt x="10588" y="85007"/>
                    <a:pt x="10326" y="85007"/>
                    <a:pt x="10196" y="85007"/>
                  </a:cubicBezTo>
                  <a:cubicBezTo>
                    <a:pt x="10065" y="84824"/>
                    <a:pt x="9803" y="84458"/>
                    <a:pt x="9803" y="84091"/>
                  </a:cubicBezTo>
                  <a:cubicBezTo>
                    <a:pt x="9673" y="84091"/>
                    <a:pt x="9411" y="83725"/>
                    <a:pt x="9411" y="83541"/>
                  </a:cubicBezTo>
                  <a:cubicBezTo>
                    <a:pt x="9411" y="83358"/>
                    <a:pt x="9542" y="82809"/>
                    <a:pt x="9542" y="82625"/>
                  </a:cubicBezTo>
                  <a:cubicBezTo>
                    <a:pt x="9673" y="82259"/>
                    <a:pt x="9673" y="81893"/>
                    <a:pt x="9673" y="81526"/>
                  </a:cubicBezTo>
                  <a:cubicBezTo>
                    <a:pt x="9542" y="81343"/>
                    <a:pt x="9281" y="80793"/>
                    <a:pt x="9019" y="80610"/>
                  </a:cubicBezTo>
                  <a:cubicBezTo>
                    <a:pt x="9019" y="80427"/>
                    <a:pt x="8627" y="80610"/>
                    <a:pt x="8496" y="80610"/>
                  </a:cubicBezTo>
                  <a:cubicBezTo>
                    <a:pt x="8366" y="80610"/>
                    <a:pt x="8104" y="80427"/>
                    <a:pt x="7973" y="80427"/>
                  </a:cubicBezTo>
                  <a:cubicBezTo>
                    <a:pt x="7712" y="80244"/>
                    <a:pt x="7320" y="80244"/>
                    <a:pt x="7189" y="80061"/>
                  </a:cubicBezTo>
                  <a:cubicBezTo>
                    <a:pt x="6928" y="80061"/>
                    <a:pt x="6666" y="80061"/>
                    <a:pt x="6405" y="79877"/>
                  </a:cubicBezTo>
                  <a:cubicBezTo>
                    <a:pt x="6405" y="79877"/>
                    <a:pt x="6143" y="80061"/>
                    <a:pt x="6143" y="79877"/>
                  </a:cubicBezTo>
                  <a:cubicBezTo>
                    <a:pt x="6013" y="79694"/>
                    <a:pt x="6143" y="79328"/>
                    <a:pt x="6143" y="79145"/>
                  </a:cubicBezTo>
                  <a:cubicBezTo>
                    <a:pt x="6143" y="78961"/>
                    <a:pt x="6143" y="78412"/>
                    <a:pt x="6013" y="78229"/>
                  </a:cubicBezTo>
                  <a:cubicBezTo>
                    <a:pt x="5882" y="78229"/>
                    <a:pt x="5490" y="78412"/>
                    <a:pt x="5228" y="78595"/>
                  </a:cubicBezTo>
                  <a:cubicBezTo>
                    <a:pt x="5228" y="78595"/>
                    <a:pt x="5098" y="78778"/>
                    <a:pt x="4967" y="78961"/>
                  </a:cubicBezTo>
                  <a:cubicBezTo>
                    <a:pt x="4967" y="78961"/>
                    <a:pt x="4575" y="78961"/>
                    <a:pt x="4575" y="78961"/>
                  </a:cubicBezTo>
                  <a:cubicBezTo>
                    <a:pt x="4444" y="78778"/>
                    <a:pt x="4575" y="78412"/>
                    <a:pt x="4444" y="78412"/>
                  </a:cubicBezTo>
                  <a:cubicBezTo>
                    <a:pt x="4444" y="78229"/>
                    <a:pt x="4052" y="78229"/>
                    <a:pt x="3921" y="78412"/>
                  </a:cubicBezTo>
                  <a:cubicBezTo>
                    <a:pt x="3790" y="78412"/>
                    <a:pt x="3529" y="78961"/>
                    <a:pt x="3398" y="79145"/>
                  </a:cubicBezTo>
                  <a:cubicBezTo>
                    <a:pt x="3267" y="79328"/>
                    <a:pt x="3137" y="79877"/>
                    <a:pt x="3006" y="79877"/>
                  </a:cubicBezTo>
                  <a:cubicBezTo>
                    <a:pt x="2875" y="79877"/>
                    <a:pt x="2745" y="79511"/>
                    <a:pt x="2614" y="79328"/>
                  </a:cubicBezTo>
                  <a:cubicBezTo>
                    <a:pt x="2483" y="79328"/>
                    <a:pt x="2222" y="78961"/>
                    <a:pt x="2091" y="78961"/>
                  </a:cubicBezTo>
                  <a:cubicBezTo>
                    <a:pt x="1960" y="78778"/>
                    <a:pt x="1830" y="78595"/>
                    <a:pt x="1699" y="78595"/>
                  </a:cubicBezTo>
                  <a:cubicBezTo>
                    <a:pt x="1699" y="78412"/>
                    <a:pt x="1699" y="78045"/>
                    <a:pt x="1699" y="77862"/>
                  </a:cubicBezTo>
                  <a:cubicBezTo>
                    <a:pt x="1699" y="77679"/>
                    <a:pt x="1830" y="77312"/>
                    <a:pt x="1830" y="77129"/>
                  </a:cubicBezTo>
                  <a:cubicBezTo>
                    <a:pt x="1699" y="76946"/>
                    <a:pt x="1568" y="76763"/>
                    <a:pt x="1568" y="76580"/>
                  </a:cubicBezTo>
                  <a:cubicBezTo>
                    <a:pt x="1437" y="76396"/>
                    <a:pt x="1307" y="76396"/>
                    <a:pt x="1307" y="76213"/>
                  </a:cubicBezTo>
                  <a:cubicBezTo>
                    <a:pt x="1176" y="76213"/>
                    <a:pt x="915" y="76396"/>
                    <a:pt x="915" y="76396"/>
                  </a:cubicBezTo>
                  <a:cubicBezTo>
                    <a:pt x="784" y="76580"/>
                    <a:pt x="915" y="77129"/>
                    <a:pt x="784" y="77312"/>
                  </a:cubicBezTo>
                  <a:cubicBezTo>
                    <a:pt x="784" y="77496"/>
                    <a:pt x="522" y="77679"/>
                    <a:pt x="392" y="77679"/>
                  </a:cubicBezTo>
                  <a:cubicBezTo>
                    <a:pt x="261" y="77679"/>
                    <a:pt x="130" y="77129"/>
                    <a:pt x="130" y="76946"/>
                  </a:cubicBezTo>
                  <a:cubicBezTo>
                    <a:pt x="0" y="76763"/>
                    <a:pt x="0" y="76396"/>
                    <a:pt x="0" y="76213"/>
                  </a:cubicBezTo>
                  <a:cubicBezTo>
                    <a:pt x="130" y="75847"/>
                    <a:pt x="392" y="75480"/>
                    <a:pt x="392" y="75297"/>
                  </a:cubicBezTo>
                  <a:cubicBezTo>
                    <a:pt x="522" y="74931"/>
                    <a:pt x="784" y="74198"/>
                    <a:pt x="784" y="73832"/>
                  </a:cubicBezTo>
                  <a:cubicBezTo>
                    <a:pt x="915" y="73648"/>
                    <a:pt x="1045" y="72916"/>
                    <a:pt x="1176" y="72732"/>
                  </a:cubicBezTo>
                  <a:cubicBezTo>
                    <a:pt x="1176" y="72366"/>
                    <a:pt x="1307" y="71633"/>
                    <a:pt x="1307" y="71267"/>
                  </a:cubicBezTo>
                  <a:cubicBezTo>
                    <a:pt x="1307" y="70900"/>
                    <a:pt x="1307" y="70167"/>
                    <a:pt x="1437" y="69801"/>
                  </a:cubicBezTo>
                  <a:cubicBezTo>
                    <a:pt x="1437" y="69435"/>
                    <a:pt x="1568" y="68702"/>
                    <a:pt x="1699" y="68335"/>
                  </a:cubicBezTo>
                  <a:cubicBezTo>
                    <a:pt x="1699" y="67969"/>
                    <a:pt x="1830" y="67236"/>
                    <a:pt x="1830" y="66870"/>
                  </a:cubicBezTo>
                  <a:cubicBezTo>
                    <a:pt x="1960" y="66687"/>
                    <a:pt x="1960" y="66320"/>
                    <a:pt x="2091" y="66137"/>
                  </a:cubicBezTo>
                  <a:cubicBezTo>
                    <a:pt x="2222" y="66137"/>
                    <a:pt x="2352" y="65770"/>
                    <a:pt x="2483" y="65954"/>
                  </a:cubicBezTo>
                  <a:cubicBezTo>
                    <a:pt x="2614" y="65954"/>
                    <a:pt x="2745" y="66320"/>
                    <a:pt x="2745" y="66503"/>
                  </a:cubicBezTo>
                  <a:cubicBezTo>
                    <a:pt x="2745" y="66503"/>
                    <a:pt x="2745" y="66870"/>
                    <a:pt x="2745" y="67053"/>
                  </a:cubicBezTo>
                  <a:cubicBezTo>
                    <a:pt x="2745" y="67419"/>
                    <a:pt x="2745" y="67786"/>
                    <a:pt x="2614" y="68152"/>
                  </a:cubicBezTo>
                  <a:cubicBezTo>
                    <a:pt x="2614" y="68335"/>
                    <a:pt x="2483" y="68702"/>
                    <a:pt x="2483" y="69068"/>
                  </a:cubicBezTo>
                  <a:cubicBezTo>
                    <a:pt x="2352" y="69251"/>
                    <a:pt x="2222" y="69435"/>
                    <a:pt x="2091" y="69618"/>
                  </a:cubicBezTo>
                  <a:cubicBezTo>
                    <a:pt x="2091" y="69801"/>
                    <a:pt x="1830" y="70167"/>
                    <a:pt x="1830" y="70534"/>
                  </a:cubicBezTo>
                  <a:cubicBezTo>
                    <a:pt x="1830" y="70717"/>
                    <a:pt x="1960" y="71450"/>
                    <a:pt x="2091" y="71633"/>
                  </a:cubicBezTo>
                  <a:cubicBezTo>
                    <a:pt x="2091" y="71816"/>
                    <a:pt x="2222" y="72000"/>
                    <a:pt x="2352" y="72000"/>
                  </a:cubicBezTo>
                  <a:cubicBezTo>
                    <a:pt x="2483" y="72000"/>
                    <a:pt x="2352" y="71267"/>
                    <a:pt x="2483" y="71083"/>
                  </a:cubicBezTo>
                  <a:cubicBezTo>
                    <a:pt x="2483" y="70900"/>
                    <a:pt x="2745" y="70900"/>
                    <a:pt x="2875" y="70900"/>
                  </a:cubicBezTo>
                  <a:cubicBezTo>
                    <a:pt x="3006" y="71083"/>
                    <a:pt x="2875" y="71450"/>
                    <a:pt x="3006" y="71633"/>
                  </a:cubicBezTo>
                  <a:cubicBezTo>
                    <a:pt x="3137" y="71633"/>
                    <a:pt x="3267" y="71450"/>
                    <a:pt x="3398" y="71450"/>
                  </a:cubicBezTo>
                  <a:cubicBezTo>
                    <a:pt x="3529" y="71267"/>
                    <a:pt x="3660" y="70717"/>
                    <a:pt x="3790" y="70534"/>
                  </a:cubicBezTo>
                  <a:cubicBezTo>
                    <a:pt x="3921" y="70351"/>
                    <a:pt x="4052" y="70167"/>
                    <a:pt x="4052" y="69984"/>
                  </a:cubicBezTo>
                  <a:cubicBezTo>
                    <a:pt x="4183" y="69618"/>
                    <a:pt x="4183" y="68885"/>
                    <a:pt x="4183" y="68702"/>
                  </a:cubicBezTo>
                  <a:cubicBezTo>
                    <a:pt x="4052" y="68335"/>
                    <a:pt x="3921" y="67786"/>
                    <a:pt x="3790" y="67603"/>
                  </a:cubicBezTo>
                  <a:cubicBezTo>
                    <a:pt x="3790" y="67236"/>
                    <a:pt x="3529" y="66870"/>
                    <a:pt x="3660" y="66687"/>
                  </a:cubicBezTo>
                  <a:cubicBezTo>
                    <a:pt x="3790" y="66503"/>
                    <a:pt x="4052" y="66503"/>
                    <a:pt x="4183" y="66503"/>
                  </a:cubicBezTo>
                  <a:cubicBezTo>
                    <a:pt x="4183" y="66320"/>
                    <a:pt x="4444" y="66137"/>
                    <a:pt x="4444" y="66137"/>
                  </a:cubicBezTo>
                  <a:cubicBezTo>
                    <a:pt x="4575" y="65954"/>
                    <a:pt x="4705" y="65587"/>
                    <a:pt x="4836" y="65587"/>
                  </a:cubicBezTo>
                  <a:cubicBezTo>
                    <a:pt x="4967" y="65404"/>
                    <a:pt x="5359" y="65587"/>
                    <a:pt x="5490" y="65587"/>
                  </a:cubicBezTo>
                  <a:cubicBezTo>
                    <a:pt x="5620" y="65404"/>
                    <a:pt x="5882" y="65221"/>
                    <a:pt x="5882" y="65038"/>
                  </a:cubicBezTo>
                  <a:cubicBezTo>
                    <a:pt x="5882" y="65038"/>
                    <a:pt x="5882" y="64671"/>
                    <a:pt x="5882" y="64488"/>
                  </a:cubicBezTo>
                  <a:cubicBezTo>
                    <a:pt x="5882" y="64305"/>
                    <a:pt x="5620" y="64305"/>
                    <a:pt x="5620" y="64122"/>
                  </a:cubicBezTo>
                  <a:cubicBezTo>
                    <a:pt x="5490" y="64122"/>
                    <a:pt x="5620" y="63755"/>
                    <a:pt x="5490" y="63572"/>
                  </a:cubicBezTo>
                  <a:cubicBezTo>
                    <a:pt x="5490" y="63389"/>
                    <a:pt x="5359" y="63389"/>
                    <a:pt x="5228" y="63389"/>
                  </a:cubicBezTo>
                  <a:cubicBezTo>
                    <a:pt x="5098" y="63389"/>
                    <a:pt x="5098" y="64122"/>
                    <a:pt x="4967" y="64122"/>
                  </a:cubicBezTo>
                  <a:cubicBezTo>
                    <a:pt x="4836" y="64122"/>
                    <a:pt x="4575" y="64122"/>
                    <a:pt x="4575" y="64122"/>
                  </a:cubicBezTo>
                  <a:cubicBezTo>
                    <a:pt x="4444" y="63938"/>
                    <a:pt x="4444" y="63572"/>
                    <a:pt x="4313" y="63572"/>
                  </a:cubicBezTo>
                  <a:cubicBezTo>
                    <a:pt x="4313" y="63389"/>
                    <a:pt x="4183" y="63572"/>
                    <a:pt x="4183" y="63572"/>
                  </a:cubicBezTo>
                  <a:cubicBezTo>
                    <a:pt x="4052" y="63755"/>
                    <a:pt x="3921" y="64122"/>
                    <a:pt x="3790" y="64305"/>
                  </a:cubicBezTo>
                  <a:cubicBezTo>
                    <a:pt x="3790" y="64305"/>
                    <a:pt x="3529" y="64305"/>
                    <a:pt x="3398" y="64305"/>
                  </a:cubicBezTo>
                  <a:cubicBezTo>
                    <a:pt x="3267" y="64122"/>
                    <a:pt x="3267" y="63572"/>
                    <a:pt x="3137" y="63389"/>
                  </a:cubicBezTo>
                  <a:cubicBezTo>
                    <a:pt x="3006" y="63206"/>
                    <a:pt x="2745" y="63206"/>
                    <a:pt x="2614" y="63022"/>
                  </a:cubicBezTo>
                  <a:cubicBezTo>
                    <a:pt x="2483" y="62839"/>
                    <a:pt x="2352" y="62290"/>
                    <a:pt x="2352" y="62106"/>
                  </a:cubicBezTo>
                  <a:cubicBezTo>
                    <a:pt x="2352" y="61923"/>
                    <a:pt x="2483" y="61374"/>
                    <a:pt x="2483" y="61007"/>
                  </a:cubicBezTo>
                  <a:cubicBezTo>
                    <a:pt x="2483" y="60824"/>
                    <a:pt x="2483" y="60274"/>
                    <a:pt x="2483" y="59908"/>
                  </a:cubicBezTo>
                  <a:cubicBezTo>
                    <a:pt x="2483" y="59541"/>
                    <a:pt x="2483" y="58809"/>
                    <a:pt x="2483" y="58442"/>
                  </a:cubicBezTo>
                  <a:cubicBezTo>
                    <a:pt x="2483" y="58076"/>
                    <a:pt x="2614" y="57709"/>
                    <a:pt x="2745" y="57526"/>
                  </a:cubicBezTo>
                  <a:cubicBezTo>
                    <a:pt x="2745" y="57526"/>
                    <a:pt x="2875" y="57160"/>
                    <a:pt x="3006" y="57160"/>
                  </a:cubicBezTo>
                  <a:cubicBezTo>
                    <a:pt x="3137" y="57160"/>
                    <a:pt x="3267" y="57343"/>
                    <a:pt x="3267" y="57526"/>
                  </a:cubicBezTo>
                  <a:cubicBezTo>
                    <a:pt x="3267" y="57709"/>
                    <a:pt x="3398" y="58076"/>
                    <a:pt x="3267" y="58259"/>
                  </a:cubicBezTo>
                  <a:cubicBezTo>
                    <a:pt x="3267" y="58442"/>
                    <a:pt x="3137" y="58809"/>
                    <a:pt x="3267" y="58992"/>
                  </a:cubicBezTo>
                  <a:cubicBezTo>
                    <a:pt x="3267" y="58992"/>
                    <a:pt x="3660" y="58992"/>
                    <a:pt x="3790" y="58809"/>
                  </a:cubicBezTo>
                  <a:cubicBezTo>
                    <a:pt x="3921" y="58625"/>
                    <a:pt x="3921" y="58259"/>
                    <a:pt x="4052" y="58076"/>
                  </a:cubicBezTo>
                  <a:cubicBezTo>
                    <a:pt x="4183" y="57893"/>
                    <a:pt x="4575" y="57893"/>
                    <a:pt x="4705" y="57709"/>
                  </a:cubicBezTo>
                  <a:cubicBezTo>
                    <a:pt x="4836" y="57709"/>
                    <a:pt x="4967" y="57526"/>
                    <a:pt x="5098" y="57526"/>
                  </a:cubicBezTo>
                  <a:cubicBezTo>
                    <a:pt x="5228" y="57343"/>
                    <a:pt x="5490" y="57526"/>
                    <a:pt x="5751" y="57526"/>
                  </a:cubicBezTo>
                  <a:cubicBezTo>
                    <a:pt x="6013" y="57709"/>
                    <a:pt x="6405" y="57709"/>
                    <a:pt x="6666" y="57709"/>
                  </a:cubicBezTo>
                  <a:cubicBezTo>
                    <a:pt x="6797" y="57526"/>
                    <a:pt x="7058" y="57343"/>
                    <a:pt x="7058" y="57160"/>
                  </a:cubicBezTo>
                  <a:cubicBezTo>
                    <a:pt x="7058" y="57160"/>
                    <a:pt x="7058" y="56793"/>
                    <a:pt x="6928" y="56793"/>
                  </a:cubicBezTo>
                  <a:cubicBezTo>
                    <a:pt x="6928" y="56610"/>
                    <a:pt x="6666" y="56427"/>
                    <a:pt x="6666" y="56427"/>
                  </a:cubicBezTo>
                  <a:cubicBezTo>
                    <a:pt x="6405" y="56244"/>
                    <a:pt x="6013" y="56610"/>
                    <a:pt x="5882" y="56427"/>
                  </a:cubicBezTo>
                  <a:cubicBezTo>
                    <a:pt x="5882" y="56427"/>
                    <a:pt x="5882" y="56061"/>
                    <a:pt x="5882" y="55877"/>
                  </a:cubicBezTo>
                  <a:cubicBezTo>
                    <a:pt x="5751" y="55694"/>
                    <a:pt x="5228" y="55877"/>
                    <a:pt x="5098" y="55694"/>
                  </a:cubicBezTo>
                  <a:cubicBezTo>
                    <a:pt x="5098" y="55694"/>
                    <a:pt x="5098" y="55328"/>
                    <a:pt x="5098" y="55328"/>
                  </a:cubicBezTo>
                  <a:cubicBezTo>
                    <a:pt x="5098" y="55145"/>
                    <a:pt x="5228" y="54961"/>
                    <a:pt x="5228" y="54778"/>
                  </a:cubicBezTo>
                  <a:cubicBezTo>
                    <a:pt x="5228" y="54595"/>
                    <a:pt x="5228" y="54229"/>
                    <a:pt x="5228" y="54045"/>
                  </a:cubicBezTo>
                  <a:cubicBezTo>
                    <a:pt x="5098" y="53862"/>
                    <a:pt x="4836" y="53862"/>
                    <a:pt x="4705" y="53862"/>
                  </a:cubicBezTo>
                  <a:cubicBezTo>
                    <a:pt x="4705" y="53679"/>
                    <a:pt x="4444" y="53496"/>
                    <a:pt x="4313" y="53496"/>
                  </a:cubicBezTo>
                  <a:cubicBezTo>
                    <a:pt x="4183" y="53312"/>
                    <a:pt x="3790" y="53312"/>
                    <a:pt x="3660" y="53496"/>
                  </a:cubicBezTo>
                  <a:cubicBezTo>
                    <a:pt x="3529" y="53496"/>
                    <a:pt x="3267" y="53679"/>
                    <a:pt x="3267" y="53862"/>
                  </a:cubicBezTo>
                  <a:cubicBezTo>
                    <a:pt x="3137" y="54229"/>
                    <a:pt x="3137" y="54778"/>
                    <a:pt x="3137" y="55145"/>
                  </a:cubicBezTo>
                  <a:cubicBezTo>
                    <a:pt x="3137" y="55328"/>
                    <a:pt x="3267" y="55877"/>
                    <a:pt x="3267" y="56061"/>
                  </a:cubicBezTo>
                  <a:cubicBezTo>
                    <a:pt x="3137" y="56244"/>
                    <a:pt x="2745" y="56244"/>
                    <a:pt x="2614" y="56427"/>
                  </a:cubicBezTo>
                  <a:cubicBezTo>
                    <a:pt x="2483" y="56427"/>
                    <a:pt x="2222" y="56610"/>
                    <a:pt x="2091" y="56427"/>
                  </a:cubicBezTo>
                  <a:cubicBezTo>
                    <a:pt x="1960" y="56244"/>
                    <a:pt x="2091" y="55877"/>
                    <a:pt x="2091" y="55694"/>
                  </a:cubicBezTo>
                  <a:cubicBezTo>
                    <a:pt x="2091" y="55328"/>
                    <a:pt x="2483" y="54961"/>
                    <a:pt x="2483" y="54595"/>
                  </a:cubicBezTo>
                  <a:cubicBezTo>
                    <a:pt x="2614" y="54045"/>
                    <a:pt x="2614" y="52946"/>
                    <a:pt x="2745" y="52396"/>
                  </a:cubicBezTo>
                  <a:cubicBezTo>
                    <a:pt x="2745" y="52030"/>
                    <a:pt x="3137" y="51114"/>
                    <a:pt x="3267" y="50748"/>
                  </a:cubicBezTo>
                  <a:cubicBezTo>
                    <a:pt x="3398" y="50015"/>
                    <a:pt x="3398" y="48549"/>
                    <a:pt x="3398" y="48000"/>
                  </a:cubicBezTo>
                  <a:cubicBezTo>
                    <a:pt x="3398" y="47450"/>
                    <a:pt x="3398" y="46351"/>
                    <a:pt x="3267" y="45801"/>
                  </a:cubicBezTo>
                  <a:cubicBezTo>
                    <a:pt x="3267" y="45618"/>
                    <a:pt x="3137" y="45068"/>
                    <a:pt x="3137" y="44885"/>
                  </a:cubicBezTo>
                  <a:cubicBezTo>
                    <a:pt x="3006" y="44335"/>
                    <a:pt x="2614" y="43419"/>
                    <a:pt x="2483" y="42870"/>
                  </a:cubicBezTo>
                  <a:cubicBezTo>
                    <a:pt x="2483" y="42503"/>
                    <a:pt x="2352" y="41770"/>
                    <a:pt x="2352" y="41404"/>
                  </a:cubicBezTo>
                  <a:cubicBezTo>
                    <a:pt x="2352" y="41038"/>
                    <a:pt x="2352" y="40122"/>
                    <a:pt x="2352" y="39755"/>
                  </a:cubicBezTo>
                  <a:cubicBezTo>
                    <a:pt x="2483" y="39389"/>
                    <a:pt x="2745" y="38473"/>
                    <a:pt x="2875" y="38106"/>
                  </a:cubicBezTo>
                  <a:cubicBezTo>
                    <a:pt x="3006" y="37557"/>
                    <a:pt x="3006" y="36274"/>
                    <a:pt x="3006" y="35541"/>
                  </a:cubicBezTo>
                  <a:cubicBezTo>
                    <a:pt x="3137" y="34992"/>
                    <a:pt x="3137" y="33709"/>
                    <a:pt x="3137" y="33160"/>
                  </a:cubicBezTo>
                  <a:cubicBezTo>
                    <a:pt x="3137" y="32244"/>
                    <a:pt x="3398" y="30229"/>
                    <a:pt x="3006" y="29312"/>
                  </a:cubicBezTo>
                  <a:cubicBezTo>
                    <a:pt x="2875" y="29129"/>
                    <a:pt x="2352" y="29129"/>
                    <a:pt x="2222" y="28946"/>
                  </a:cubicBezTo>
                  <a:cubicBezTo>
                    <a:pt x="2222" y="28580"/>
                    <a:pt x="2352" y="27847"/>
                    <a:pt x="2352" y="27480"/>
                  </a:cubicBezTo>
                  <a:cubicBezTo>
                    <a:pt x="2352" y="27297"/>
                    <a:pt x="2352" y="26931"/>
                    <a:pt x="2222" y="26748"/>
                  </a:cubicBezTo>
                  <a:cubicBezTo>
                    <a:pt x="2222" y="26564"/>
                    <a:pt x="1960" y="26015"/>
                    <a:pt x="1830" y="25832"/>
                  </a:cubicBezTo>
                  <a:cubicBezTo>
                    <a:pt x="1699" y="25648"/>
                    <a:pt x="1568" y="25099"/>
                    <a:pt x="1437" y="24916"/>
                  </a:cubicBezTo>
                  <a:cubicBezTo>
                    <a:pt x="1437" y="24916"/>
                    <a:pt x="1045" y="24916"/>
                    <a:pt x="1045" y="24916"/>
                  </a:cubicBezTo>
                  <a:cubicBezTo>
                    <a:pt x="915" y="24732"/>
                    <a:pt x="915" y="24000"/>
                    <a:pt x="915" y="23633"/>
                  </a:cubicBezTo>
                  <a:cubicBezTo>
                    <a:pt x="784" y="23267"/>
                    <a:pt x="653" y="22717"/>
                    <a:pt x="653" y="22351"/>
                  </a:cubicBezTo>
                  <a:cubicBezTo>
                    <a:pt x="522" y="21984"/>
                    <a:pt x="522" y="21435"/>
                    <a:pt x="653" y="21068"/>
                  </a:cubicBezTo>
                  <a:cubicBezTo>
                    <a:pt x="653" y="20885"/>
                    <a:pt x="915" y="20152"/>
                    <a:pt x="1045" y="19786"/>
                  </a:cubicBezTo>
                  <a:cubicBezTo>
                    <a:pt x="1045" y="19419"/>
                    <a:pt x="784" y="18687"/>
                    <a:pt x="915" y="18320"/>
                  </a:cubicBezTo>
                  <a:cubicBezTo>
                    <a:pt x="915" y="18137"/>
                    <a:pt x="1176" y="17954"/>
                    <a:pt x="1176" y="17954"/>
                  </a:cubicBezTo>
                  <a:cubicBezTo>
                    <a:pt x="1307" y="17770"/>
                    <a:pt x="1307" y="17221"/>
                    <a:pt x="1307" y="17038"/>
                  </a:cubicBezTo>
                  <a:cubicBezTo>
                    <a:pt x="1307" y="16854"/>
                    <a:pt x="1045" y="16488"/>
                    <a:pt x="915" y="16305"/>
                  </a:cubicBezTo>
                  <a:cubicBezTo>
                    <a:pt x="915" y="15938"/>
                    <a:pt x="915" y="15389"/>
                    <a:pt x="915" y="15206"/>
                  </a:cubicBezTo>
                  <a:cubicBezTo>
                    <a:pt x="1045" y="15206"/>
                    <a:pt x="1176" y="15022"/>
                    <a:pt x="1307" y="15022"/>
                  </a:cubicBezTo>
                  <a:cubicBezTo>
                    <a:pt x="1307" y="14839"/>
                    <a:pt x="1568" y="14656"/>
                    <a:pt x="1568" y="14656"/>
                  </a:cubicBezTo>
                  <a:cubicBezTo>
                    <a:pt x="1699" y="14473"/>
                    <a:pt x="1830" y="14290"/>
                    <a:pt x="1830" y="14106"/>
                  </a:cubicBezTo>
                  <a:cubicBezTo>
                    <a:pt x="1960" y="13923"/>
                    <a:pt x="1830" y="13374"/>
                    <a:pt x="1830" y="13190"/>
                  </a:cubicBezTo>
                  <a:cubicBezTo>
                    <a:pt x="1830" y="13007"/>
                    <a:pt x="1960" y="12641"/>
                    <a:pt x="1960" y="12458"/>
                  </a:cubicBezTo>
                  <a:cubicBezTo>
                    <a:pt x="2091" y="12274"/>
                    <a:pt x="2352" y="11908"/>
                    <a:pt x="2483" y="11908"/>
                  </a:cubicBezTo>
                  <a:cubicBezTo>
                    <a:pt x="2614" y="11725"/>
                    <a:pt x="2875" y="11541"/>
                    <a:pt x="2875" y="11358"/>
                  </a:cubicBezTo>
                  <a:cubicBezTo>
                    <a:pt x="2875" y="11175"/>
                    <a:pt x="3006" y="10809"/>
                    <a:pt x="3006" y="10625"/>
                  </a:cubicBezTo>
                  <a:cubicBezTo>
                    <a:pt x="3006" y="10442"/>
                    <a:pt x="3006" y="10076"/>
                    <a:pt x="3006" y="10076"/>
                  </a:cubicBezTo>
                  <a:cubicBezTo>
                    <a:pt x="2875" y="9893"/>
                    <a:pt x="2614" y="9893"/>
                    <a:pt x="2483" y="9709"/>
                  </a:cubicBezTo>
                  <a:cubicBezTo>
                    <a:pt x="2483" y="9709"/>
                    <a:pt x="2352" y="9160"/>
                    <a:pt x="2352" y="8977"/>
                  </a:cubicBezTo>
                  <a:cubicBezTo>
                    <a:pt x="2352" y="8977"/>
                    <a:pt x="2483" y="8793"/>
                    <a:pt x="2614" y="8610"/>
                  </a:cubicBezTo>
                  <a:cubicBezTo>
                    <a:pt x="2745" y="8610"/>
                    <a:pt x="3006" y="8610"/>
                    <a:pt x="3137" y="8793"/>
                  </a:cubicBezTo>
                  <a:cubicBezTo>
                    <a:pt x="3398" y="8793"/>
                    <a:pt x="3660" y="8977"/>
                    <a:pt x="3790" y="9160"/>
                  </a:cubicBezTo>
                  <a:cubicBezTo>
                    <a:pt x="4052" y="9343"/>
                    <a:pt x="4444" y="10076"/>
                    <a:pt x="4705" y="10442"/>
                  </a:cubicBezTo>
                  <a:cubicBezTo>
                    <a:pt x="4836" y="10809"/>
                    <a:pt x="5359" y="11358"/>
                    <a:pt x="5620" y="11541"/>
                  </a:cubicBezTo>
                  <a:cubicBezTo>
                    <a:pt x="5882" y="11908"/>
                    <a:pt x="6535" y="12641"/>
                    <a:pt x="6797" y="13007"/>
                  </a:cubicBezTo>
                  <a:cubicBezTo>
                    <a:pt x="7058" y="13374"/>
                    <a:pt x="7581" y="14290"/>
                    <a:pt x="7973" y="14656"/>
                  </a:cubicBezTo>
                  <a:cubicBezTo>
                    <a:pt x="7973" y="14656"/>
                    <a:pt x="8235" y="15022"/>
                    <a:pt x="8366" y="15022"/>
                  </a:cubicBezTo>
                  <a:cubicBezTo>
                    <a:pt x="8496" y="15206"/>
                    <a:pt x="8758" y="15022"/>
                    <a:pt x="8888" y="15022"/>
                  </a:cubicBezTo>
                  <a:cubicBezTo>
                    <a:pt x="9019" y="15022"/>
                    <a:pt x="9150" y="15206"/>
                    <a:pt x="9281" y="15206"/>
                  </a:cubicBezTo>
                  <a:cubicBezTo>
                    <a:pt x="9411" y="15572"/>
                    <a:pt x="9803" y="15938"/>
                    <a:pt x="10065" y="16305"/>
                  </a:cubicBezTo>
                  <a:cubicBezTo>
                    <a:pt x="10196" y="16305"/>
                    <a:pt x="10326" y="16671"/>
                    <a:pt x="10457" y="16854"/>
                  </a:cubicBezTo>
                  <a:cubicBezTo>
                    <a:pt x="10457" y="17038"/>
                    <a:pt x="10718" y="17587"/>
                    <a:pt x="10718" y="17770"/>
                  </a:cubicBezTo>
                  <a:cubicBezTo>
                    <a:pt x="10849" y="18137"/>
                    <a:pt x="10980" y="18503"/>
                    <a:pt x="11111" y="18687"/>
                  </a:cubicBezTo>
                  <a:cubicBezTo>
                    <a:pt x="11372" y="18870"/>
                    <a:pt x="12026" y="19236"/>
                    <a:pt x="12287" y="19419"/>
                  </a:cubicBezTo>
                  <a:cubicBezTo>
                    <a:pt x="12679" y="19786"/>
                    <a:pt x="13464" y="20335"/>
                    <a:pt x="13856" y="20519"/>
                  </a:cubicBezTo>
                  <a:cubicBezTo>
                    <a:pt x="14248" y="20702"/>
                    <a:pt x="15032" y="21068"/>
                    <a:pt x="15294" y="21068"/>
                  </a:cubicBezTo>
                  <a:cubicBezTo>
                    <a:pt x="15555" y="21068"/>
                    <a:pt x="15947" y="20885"/>
                    <a:pt x="16209" y="20885"/>
                  </a:cubicBezTo>
                  <a:cubicBezTo>
                    <a:pt x="16339" y="20885"/>
                    <a:pt x="16601" y="20885"/>
                    <a:pt x="16732" y="21068"/>
                  </a:cubicBezTo>
                  <a:cubicBezTo>
                    <a:pt x="16993" y="21251"/>
                    <a:pt x="17254" y="21984"/>
                    <a:pt x="17385" y="22167"/>
                  </a:cubicBezTo>
                  <a:cubicBezTo>
                    <a:pt x="17516" y="22351"/>
                    <a:pt x="17777" y="22351"/>
                    <a:pt x="17777" y="22351"/>
                  </a:cubicBezTo>
                  <a:cubicBezTo>
                    <a:pt x="17908" y="22351"/>
                    <a:pt x="18169" y="22167"/>
                    <a:pt x="18300" y="22167"/>
                  </a:cubicBezTo>
                  <a:cubicBezTo>
                    <a:pt x="18431" y="22167"/>
                    <a:pt x="18562" y="22351"/>
                    <a:pt x="18692" y="22351"/>
                  </a:cubicBezTo>
                  <a:cubicBezTo>
                    <a:pt x="18823" y="22534"/>
                    <a:pt x="19084" y="22900"/>
                    <a:pt x="19215" y="22900"/>
                  </a:cubicBezTo>
                  <a:cubicBezTo>
                    <a:pt x="19346" y="23083"/>
                    <a:pt x="19869" y="23083"/>
                    <a:pt x="20000" y="23267"/>
                  </a:cubicBezTo>
                  <a:cubicBezTo>
                    <a:pt x="20130" y="23450"/>
                    <a:pt x="20392" y="23816"/>
                    <a:pt x="20522" y="24000"/>
                  </a:cubicBezTo>
                  <a:cubicBezTo>
                    <a:pt x="20653" y="24183"/>
                    <a:pt x="20915" y="24183"/>
                    <a:pt x="21045" y="24183"/>
                  </a:cubicBezTo>
                  <a:cubicBezTo>
                    <a:pt x="21307" y="24366"/>
                    <a:pt x="21699" y="24549"/>
                    <a:pt x="21960" y="24549"/>
                  </a:cubicBezTo>
                  <a:cubicBezTo>
                    <a:pt x="22222" y="24549"/>
                    <a:pt x="22614" y="24732"/>
                    <a:pt x="22875" y="24732"/>
                  </a:cubicBezTo>
                  <a:cubicBezTo>
                    <a:pt x="23006" y="24732"/>
                    <a:pt x="23267" y="24916"/>
                    <a:pt x="23398" y="24732"/>
                  </a:cubicBezTo>
                  <a:cubicBezTo>
                    <a:pt x="23529" y="24732"/>
                    <a:pt x="23660" y="24366"/>
                    <a:pt x="23790" y="24366"/>
                  </a:cubicBezTo>
                  <a:cubicBezTo>
                    <a:pt x="23921" y="24183"/>
                    <a:pt x="24052" y="24000"/>
                    <a:pt x="24052" y="24000"/>
                  </a:cubicBezTo>
                  <a:cubicBezTo>
                    <a:pt x="24183" y="23816"/>
                    <a:pt x="24444" y="23633"/>
                    <a:pt x="24575" y="23816"/>
                  </a:cubicBezTo>
                  <a:cubicBezTo>
                    <a:pt x="24705" y="23816"/>
                    <a:pt x="24705" y="24000"/>
                    <a:pt x="24705" y="24000"/>
                  </a:cubicBezTo>
                  <a:cubicBezTo>
                    <a:pt x="24836" y="24183"/>
                    <a:pt x="24967" y="24732"/>
                    <a:pt x="24967" y="24916"/>
                  </a:cubicBezTo>
                  <a:cubicBezTo>
                    <a:pt x="25098" y="25099"/>
                    <a:pt x="25359" y="25282"/>
                    <a:pt x="25490" y="25465"/>
                  </a:cubicBezTo>
                  <a:cubicBezTo>
                    <a:pt x="25490" y="25648"/>
                    <a:pt x="25620" y="26198"/>
                    <a:pt x="25620" y="26564"/>
                  </a:cubicBezTo>
                  <a:cubicBezTo>
                    <a:pt x="25751" y="26564"/>
                    <a:pt x="25882" y="26931"/>
                    <a:pt x="25882" y="26931"/>
                  </a:cubicBezTo>
                  <a:cubicBezTo>
                    <a:pt x="26143" y="26931"/>
                    <a:pt x="26405" y="26748"/>
                    <a:pt x="26535" y="26748"/>
                  </a:cubicBezTo>
                  <a:cubicBezTo>
                    <a:pt x="26666" y="26748"/>
                    <a:pt x="27058" y="26748"/>
                    <a:pt x="27189" y="26931"/>
                  </a:cubicBezTo>
                  <a:cubicBezTo>
                    <a:pt x="27320" y="26931"/>
                    <a:pt x="27450" y="27297"/>
                    <a:pt x="27581" y="27480"/>
                  </a:cubicBezTo>
                  <a:cubicBezTo>
                    <a:pt x="27581" y="27664"/>
                    <a:pt x="27320" y="28030"/>
                    <a:pt x="27450" y="28213"/>
                  </a:cubicBezTo>
                  <a:cubicBezTo>
                    <a:pt x="27450" y="28396"/>
                    <a:pt x="27581" y="28763"/>
                    <a:pt x="27712" y="28946"/>
                  </a:cubicBezTo>
                  <a:cubicBezTo>
                    <a:pt x="27843" y="28946"/>
                    <a:pt x="28104" y="29129"/>
                    <a:pt x="28235" y="29129"/>
                  </a:cubicBezTo>
                  <a:cubicBezTo>
                    <a:pt x="28366" y="29129"/>
                    <a:pt x="28627" y="29129"/>
                    <a:pt x="28627" y="28946"/>
                  </a:cubicBezTo>
                  <a:cubicBezTo>
                    <a:pt x="28627" y="28763"/>
                    <a:pt x="28496" y="28396"/>
                    <a:pt x="28366" y="28213"/>
                  </a:cubicBezTo>
                  <a:cubicBezTo>
                    <a:pt x="28366" y="28213"/>
                    <a:pt x="28235" y="28030"/>
                    <a:pt x="28235" y="27847"/>
                  </a:cubicBezTo>
                  <a:cubicBezTo>
                    <a:pt x="28104" y="27847"/>
                    <a:pt x="28235" y="27480"/>
                    <a:pt x="28235" y="27297"/>
                  </a:cubicBezTo>
                  <a:cubicBezTo>
                    <a:pt x="28235" y="27297"/>
                    <a:pt x="28496" y="27114"/>
                    <a:pt x="28627" y="27114"/>
                  </a:cubicBezTo>
                  <a:cubicBezTo>
                    <a:pt x="28627" y="26931"/>
                    <a:pt x="28758" y="26564"/>
                    <a:pt x="28888" y="26564"/>
                  </a:cubicBezTo>
                  <a:cubicBezTo>
                    <a:pt x="29019" y="26564"/>
                    <a:pt x="29411" y="26564"/>
                    <a:pt x="29542" y="26564"/>
                  </a:cubicBezTo>
                  <a:cubicBezTo>
                    <a:pt x="29673" y="26564"/>
                    <a:pt x="30065" y="26381"/>
                    <a:pt x="30196" y="26564"/>
                  </a:cubicBezTo>
                  <a:cubicBezTo>
                    <a:pt x="30196" y="26748"/>
                    <a:pt x="30326" y="27114"/>
                    <a:pt x="30326" y="27114"/>
                  </a:cubicBezTo>
                  <a:cubicBezTo>
                    <a:pt x="30196" y="27297"/>
                    <a:pt x="29934" y="27480"/>
                    <a:pt x="29803" y="27480"/>
                  </a:cubicBezTo>
                  <a:cubicBezTo>
                    <a:pt x="29673" y="27664"/>
                    <a:pt x="29411" y="27847"/>
                    <a:pt x="29411" y="28030"/>
                  </a:cubicBezTo>
                  <a:cubicBezTo>
                    <a:pt x="29411" y="28213"/>
                    <a:pt x="29281" y="28580"/>
                    <a:pt x="29411" y="28580"/>
                  </a:cubicBezTo>
                  <a:cubicBezTo>
                    <a:pt x="29411" y="28763"/>
                    <a:pt x="29542" y="29129"/>
                    <a:pt x="29542" y="29312"/>
                  </a:cubicBezTo>
                  <a:cubicBezTo>
                    <a:pt x="29673" y="29496"/>
                    <a:pt x="29673" y="29679"/>
                    <a:pt x="29803" y="29679"/>
                  </a:cubicBezTo>
                  <a:cubicBezTo>
                    <a:pt x="29803" y="29679"/>
                    <a:pt x="30065" y="29679"/>
                    <a:pt x="30196" y="29679"/>
                  </a:cubicBezTo>
                  <a:cubicBezTo>
                    <a:pt x="30196" y="29496"/>
                    <a:pt x="30196" y="29129"/>
                    <a:pt x="30196" y="28946"/>
                  </a:cubicBezTo>
                  <a:cubicBezTo>
                    <a:pt x="30326" y="28763"/>
                    <a:pt x="30326" y="28580"/>
                    <a:pt x="30457" y="28580"/>
                  </a:cubicBezTo>
                  <a:cubicBezTo>
                    <a:pt x="30588" y="28396"/>
                    <a:pt x="30718" y="28213"/>
                    <a:pt x="30849" y="28396"/>
                  </a:cubicBezTo>
                  <a:cubicBezTo>
                    <a:pt x="30980" y="28396"/>
                    <a:pt x="30980" y="28946"/>
                    <a:pt x="30980" y="28946"/>
                  </a:cubicBezTo>
                  <a:cubicBezTo>
                    <a:pt x="30980" y="29312"/>
                    <a:pt x="30849" y="29679"/>
                    <a:pt x="30849" y="29862"/>
                  </a:cubicBezTo>
                  <a:cubicBezTo>
                    <a:pt x="30849" y="30045"/>
                    <a:pt x="30980" y="30412"/>
                    <a:pt x="30980" y="30595"/>
                  </a:cubicBezTo>
                  <a:cubicBezTo>
                    <a:pt x="30980" y="30778"/>
                    <a:pt x="30980" y="31145"/>
                    <a:pt x="30849" y="31145"/>
                  </a:cubicBezTo>
                  <a:cubicBezTo>
                    <a:pt x="30718" y="31328"/>
                    <a:pt x="30588" y="30961"/>
                    <a:pt x="30457" y="30961"/>
                  </a:cubicBezTo>
                  <a:cubicBezTo>
                    <a:pt x="30326" y="30961"/>
                    <a:pt x="30196" y="31145"/>
                    <a:pt x="30196" y="31145"/>
                  </a:cubicBezTo>
                  <a:cubicBezTo>
                    <a:pt x="30065" y="31328"/>
                    <a:pt x="30196" y="31694"/>
                    <a:pt x="30196" y="31877"/>
                  </a:cubicBezTo>
                  <a:cubicBezTo>
                    <a:pt x="30326" y="31877"/>
                    <a:pt x="30457" y="32061"/>
                    <a:pt x="30457" y="32244"/>
                  </a:cubicBezTo>
                  <a:cubicBezTo>
                    <a:pt x="30457" y="32427"/>
                    <a:pt x="30457" y="32610"/>
                    <a:pt x="30326" y="32793"/>
                  </a:cubicBezTo>
                  <a:cubicBezTo>
                    <a:pt x="30326" y="32977"/>
                    <a:pt x="30326" y="33343"/>
                    <a:pt x="30326" y="33343"/>
                  </a:cubicBezTo>
                  <a:cubicBezTo>
                    <a:pt x="30457" y="33526"/>
                    <a:pt x="30588" y="33709"/>
                    <a:pt x="30718" y="33893"/>
                  </a:cubicBezTo>
                  <a:cubicBezTo>
                    <a:pt x="30718" y="34076"/>
                    <a:pt x="30588" y="34442"/>
                    <a:pt x="30588" y="34625"/>
                  </a:cubicBezTo>
                  <a:cubicBezTo>
                    <a:pt x="30588" y="34809"/>
                    <a:pt x="30849" y="34992"/>
                    <a:pt x="30849" y="35175"/>
                  </a:cubicBezTo>
                  <a:cubicBezTo>
                    <a:pt x="30849" y="35358"/>
                    <a:pt x="30718" y="35541"/>
                    <a:pt x="30718" y="35725"/>
                  </a:cubicBezTo>
                  <a:cubicBezTo>
                    <a:pt x="30588" y="35725"/>
                    <a:pt x="30457" y="35908"/>
                    <a:pt x="30326" y="35908"/>
                  </a:cubicBezTo>
                  <a:cubicBezTo>
                    <a:pt x="30326" y="35908"/>
                    <a:pt x="30196" y="35725"/>
                    <a:pt x="30196" y="35541"/>
                  </a:cubicBezTo>
                  <a:cubicBezTo>
                    <a:pt x="30065" y="35541"/>
                    <a:pt x="29934" y="35541"/>
                    <a:pt x="29934" y="35541"/>
                  </a:cubicBezTo>
                  <a:cubicBezTo>
                    <a:pt x="29803" y="35541"/>
                    <a:pt x="29934" y="36091"/>
                    <a:pt x="29934" y="36091"/>
                  </a:cubicBezTo>
                  <a:cubicBezTo>
                    <a:pt x="29803" y="36274"/>
                    <a:pt x="29542" y="36458"/>
                    <a:pt x="29411" y="36458"/>
                  </a:cubicBezTo>
                  <a:cubicBezTo>
                    <a:pt x="29411" y="36641"/>
                    <a:pt x="29150" y="36641"/>
                    <a:pt x="29019" y="36824"/>
                  </a:cubicBezTo>
                  <a:cubicBezTo>
                    <a:pt x="28888" y="37007"/>
                    <a:pt x="28758" y="37374"/>
                    <a:pt x="28627" y="37557"/>
                  </a:cubicBezTo>
                  <a:cubicBezTo>
                    <a:pt x="28627" y="37740"/>
                    <a:pt x="28496" y="37923"/>
                    <a:pt x="28366" y="38106"/>
                  </a:cubicBezTo>
                  <a:cubicBezTo>
                    <a:pt x="28235" y="38290"/>
                    <a:pt x="28104" y="38839"/>
                    <a:pt x="28104" y="39022"/>
                  </a:cubicBezTo>
                  <a:cubicBezTo>
                    <a:pt x="28104" y="39206"/>
                    <a:pt x="28366" y="39389"/>
                    <a:pt x="28496" y="39389"/>
                  </a:cubicBezTo>
                  <a:cubicBezTo>
                    <a:pt x="28627" y="39389"/>
                    <a:pt x="28758" y="39206"/>
                    <a:pt x="28758" y="39022"/>
                  </a:cubicBezTo>
                  <a:cubicBezTo>
                    <a:pt x="28888" y="39022"/>
                    <a:pt x="29019" y="38656"/>
                    <a:pt x="29019" y="38473"/>
                  </a:cubicBezTo>
                  <a:cubicBezTo>
                    <a:pt x="29150" y="38473"/>
                    <a:pt x="29411" y="38473"/>
                    <a:pt x="29411" y="38290"/>
                  </a:cubicBezTo>
                  <a:cubicBezTo>
                    <a:pt x="29542" y="38290"/>
                    <a:pt x="29542" y="37740"/>
                    <a:pt x="29673" y="37740"/>
                  </a:cubicBezTo>
                  <a:cubicBezTo>
                    <a:pt x="29803" y="37557"/>
                    <a:pt x="29934" y="37374"/>
                    <a:pt x="30065" y="37190"/>
                  </a:cubicBezTo>
                  <a:cubicBezTo>
                    <a:pt x="30196" y="37190"/>
                    <a:pt x="30457" y="37007"/>
                    <a:pt x="30588" y="37007"/>
                  </a:cubicBezTo>
                  <a:cubicBezTo>
                    <a:pt x="30718" y="36824"/>
                    <a:pt x="30849" y="36641"/>
                    <a:pt x="30980" y="36458"/>
                  </a:cubicBezTo>
                  <a:cubicBezTo>
                    <a:pt x="31111" y="36458"/>
                    <a:pt x="31241" y="36274"/>
                    <a:pt x="31241" y="36274"/>
                  </a:cubicBezTo>
                  <a:cubicBezTo>
                    <a:pt x="31372" y="36274"/>
                    <a:pt x="31503" y="36274"/>
                    <a:pt x="31503" y="36091"/>
                  </a:cubicBezTo>
                  <a:cubicBezTo>
                    <a:pt x="31633" y="36091"/>
                    <a:pt x="31633" y="35725"/>
                    <a:pt x="31633" y="35541"/>
                  </a:cubicBezTo>
                  <a:cubicBezTo>
                    <a:pt x="31633" y="35358"/>
                    <a:pt x="31503" y="34992"/>
                    <a:pt x="31503" y="34809"/>
                  </a:cubicBezTo>
                  <a:cubicBezTo>
                    <a:pt x="31503" y="34625"/>
                    <a:pt x="31241" y="34076"/>
                    <a:pt x="31372" y="33893"/>
                  </a:cubicBezTo>
                  <a:cubicBezTo>
                    <a:pt x="31503" y="33893"/>
                    <a:pt x="31633" y="34259"/>
                    <a:pt x="31633" y="34259"/>
                  </a:cubicBezTo>
                  <a:cubicBezTo>
                    <a:pt x="31764" y="34442"/>
                    <a:pt x="32026" y="34625"/>
                    <a:pt x="32156" y="34625"/>
                  </a:cubicBezTo>
                  <a:cubicBezTo>
                    <a:pt x="32287" y="34809"/>
                    <a:pt x="32418" y="34992"/>
                    <a:pt x="32549" y="34992"/>
                  </a:cubicBezTo>
                  <a:cubicBezTo>
                    <a:pt x="32679" y="35358"/>
                    <a:pt x="32549" y="36274"/>
                    <a:pt x="32549" y="36641"/>
                  </a:cubicBezTo>
                  <a:cubicBezTo>
                    <a:pt x="32549" y="36824"/>
                    <a:pt x="32549" y="37007"/>
                    <a:pt x="32549" y="37190"/>
                  </a:cubicBezTo>
                  <a:cubicBezTo>
                    <a:pt x="32549" y="37374"/>
                    <a:pt x="32679" y="37740"/>
                    <a:pt x="32679" y="37923"/>
                  </a:cubicBezTo>
                  <a:cubicBezTo>
                    <a:pt x="32549" y="38106"/>
                    <a:pt x="32418" y="38473"/>
                    <a:pt x="32418" y="38656"/>
                  </a:cubicBezTo>
                  <a:cubicBezTo>
                    <a:pt x="32418" y="38839"/>
                    <a:pt x="32549" y="39022"/>
                    <a:pt x="32679" y="39206"/>
                  </a:cubicBezTo>
                  <a:cubicBezTo>
                    <a:pt x="32679" y="39389"/>
                    <a:pt x="32549" y="39938"/>
                    <a:pt x="32549" y="40122"/>
                  </a:cubicBezTo>
                  <a:cubicBezTo>
                    <a:pt x="32549" y="40122"/>
                    <a:pt x="32418" y="40488"/>
                    <a:pt x="32418" y="40488"/>
                  </a:cubicBezTo>
                  <a:cubicBezTo>
                    <a:pt x="32287" y="40488"/>
                    <a:pt x="32026" y="39938"/>
                    <a:pt x="31895" y="39938"/>
                  </a:cubicBezTo>
                  <a:cubicBezTo>
                    <a:pt x="31764" y="39938"/>
                    <a:pt x="31372" y="39938"/>
                    <a:pt x="31241" y="40122"/>
                  </a:cubicBezTo>
                  <a:cubicBezTo>
                    <a:pt x="31241" y="40122"/>
                    <a:pt x="31241" y="40488"/>
                    <a:pt x="31241" y="40671"/>
                  </a:cubicBezTo>
                  <a:cubicBezTo>
                    <a:pt x="31241" y="40854"/>
                    <a:pt x="31372" y="40854"/>
                    <a:pt x="31503" y="41038"/>
                  </a:cubicBezTo>
                  <a:cubicBezTo>
                    <a:pt x="31503" y="41038"/>
                    <a:pt x="31764" y="41587"/>
                    <a:pt x="31764" y="41770"/>
                  </a:cubicBezTo>
                  <a:cubicBezTo>
                    <a:pt x="31764" y="41954"/>
                    <a:pt x="31633" y="42320"/>
                    <a:pt x="31503" y="42503"/>
                  </a:cubicBezTo>
                  <a:cubicBezTo>
                    <a:pt x="31503" y="42687"/>
                    <a:pt x="31372" y="43053"/>
                    <a:pt x="31372" y="43236"/>
                  </a:cubicBezTo>
                  <a:cubicBezTo>
                    <a:pt x="31372" y="43419"/>
                    <a:pt x="31503" y="43603"/>
                    <a:pt x="31633" y="43786"/>
                  </a:cubicBezTo>
                  <a:cubicBezTo>
                    <a:pt x="31633" y="43969"/>
                    <a:pt x="31503" y="44335"/>
                    <a:pt x="31503" y="44519"/>
                  </a:cubicBezTo>
                  <a:cubicBezTo>
                    <a:pt x="31372" y="44702"/>
                    <a:pt x="31503" y="45251"/>
                    <a:pt x="31372" y="45435"/>
                  </a:cubicBezTo>
                  <a:cubicBezTo>
                    <a:pt x="31241" y="45435"/>
                    <a:pt x="30849" y="45251"/>
                    <a:pt x="30718" y="45251"/>
                  </a:cubicBezTo>
                  <a:cubicBezTo>
                    <a:pt x="30588" y="45435"/>
                    <a:pt x="30326" y="45801"/>
                    <a:pt x="30326" y="45984"/>
                  </a:cubicBezTo>
                  <a:cubicBezTo>
                    <a:pt x="30326" y="46167"/>
                    <a:pt x="30196" y="46351"/>
                    <a:pt x="30196" y="46534"/>
                  </a:cubicBezTo>
                  <a:cubicBezTo>
                    <a:pt x="30326" y="46717"/>
                    <a:pt x="30588" y="46717"/>
                    <a:pt x="30588" y="46900"/>
                  </a:cubicBezTo>
                  <a:cubicBezTo>
                    <a:pt x="30718" y="46900"/>
                    <a:pt x="30849" y="47267"/>
                    <a:pt x="30849" y="47267"/>
                  </a:cubicBezTo>
                  <a:cubicBezTo>
                    <a:pt x="30980" y="47450"/>
                    <a:pt x="31241" y="47633"/>
                    <a:pt x="31372" y="47633"/>
                  </a:cubicBezTo>
                  <a:cubicBezTo>
                    <a:pt x="31372" y="47816"/>
                    <a:pt x="31372" y="48183"/>
                    <a:pt x="31372" y="48183"/>
                  </a:cubicBezTo>
                  <a:cubicBezTo>
                    <a:pt x="31503" y="48549"/>
                    <a:pt x="31633" y="48916"/>
                    <a:pt x="31633" y="49099"/>
                  </a:cubicBezTo>
                  <a:cubicBezTo>
                    <a:pt x="31633" y="49282"/>
                    <a:pt x="31503" y="49832"/>
                    <a:pt x="31372" y="50015"/>
                  </a:cubicBezTo>
                  <a:cubicBezTo>
                    <a:pt x="31372" y="50015"/>
                    <a:pt x="31241" y="50381"/>
                    <a:pt x="31241" y="50564"/>
                  </a:cubicBezTo>
                  <a:cubicBezTo>
                    <a:pt x="31241" y="50748"/>
                    <a:pt x="31241" y="50931"/>
                    <a:pt x="31241" y="50931"/>
                  </a:cubicBezTo>
                  <a:cubicBezTo>
                    <a:pt x="31372" y="51114"/>
                    <a:pt x="31503" y="51114"/>
                    <a:pt x="31633" y="51114"/>
                  </a:cubicBezTo>
                  <a:cubicBezTo>
                    <a:pt x="31764" y="51114"/>
                    <a:pt x="32026" y="51297"/>
                    <a:pt x="32026" y="51297"/>
                  </a:cubicBezTo>
                  <a:cubicBezTo>
                    <a:pt x="32026" y="51480"/>
                    <a:pt x="32026" y="51847"/>
                    <a:pt x="32026" y="51847"/>
                  </a:cubicBezTo>
                  <a:cubicBezTo>
                    <a:pt x="32026" y="52030"/>
                    <a:pt x="31764" y="52030"/>
                    <a:pt x="31633" y="52213"/>
                  </a:cubicBezTo>
                  <a:cubicBezTo>
                    <a:pt x="31503" y="52213"/>
                    <a:pt x="31241" y="52213"/>
                    <a:pt x="30980" y="52213"/>
                  </a:cubicBezTo>
                  <a:cubicBezTo>
                    <a:pt x="30849" y="52213"/>
                    <a:pt x="30718" y="52580"/>
                    <a:pt x="30588" y="52580"/>
                  </a:cubicBezTo>
                  <a:cubicBezTo>
                    <a:pt x="30457" y="52763"/>
                    <a:pt x="30065" y="52763"/>
                    <a:pt x="29934" y="52763"/>
                  </a:cubicBezTo>
                  <a:cubicBezTo>
                    <a:pt x="29934" y="52763"/>
                    <a:pt x="29673" y="52580"/>
                    <a:pt x="29673" y="52396"/>
                  </a:cubicBezTo>
                  <a:cubicBezTo>
                    <a:pt x="29542" y="52213"/>
                    <a:pt x="29673" y="52030"/>
                    <a:pt x="29542" y="51847"/>
                  </a:cubicBezTo>
                  <a:cubicBezTo>
                    <a:pt x="29542" y="51847"/>
                    <a:pt x="29411" y="51847"/>
                    <a:pt x="29281" y="51847"/>
                  </a:cubicBezTo>
                  <a:cubicBezTo>
                    <a:pt x="29150" y="52030"/>
                    <a:pt x="29019" y="52030"/>
                    <a:pt x="28888" y="52213"/>
                  </a:cubicBezTo>
                  <a:cubicBezTo>
                    <a:pt x="28888" y="52396"/>
                    <a:pt x="28758" y="52580"/>
                    <a:pt x="28758" y="52763"/>
                  </a:cubicBezTo>
                  <a:cubicBezTo>
                    <a:pt x="28758" y="52946"/>
                    <a:pt x="28758" y="53129"/>
                    <a:pt x="28888" y="53129"/>
                  </a:cubicBezTo>
                  <a:cubicBezTo>
                    <a:pt x="28888" y="53312"/>
                    <a:pt x="29150" y="53312"/>
                    <a:pt x="29281" y="53312"/>
                  </a:cubicBezTo>
                  <a:cubicBezTo>
                    <a:pt x="29411" y="53312"/>
                    <a:pt x="29542" y="53679"/>
                    <a:pt x="29542" y="53679"/>
                  </a:cubicBezTo>
                  <a:cubicBezTo>
                    <a:pt x="29673" y="53862"/>
                    <a:pt x="29673" y="54412"/>
                    <a:pt x="29803" y="54595"/>
                  </a:cubicBezTo>
                  <a:cubicBezTo>
                    <a:pt x="29934" y="54778"/>
                    <a:pt x="30196" y="55145"/>
                    <a:pt x="30326" y="55145"/>
                  </a:cubicBezTo>
                  <a:cubicBezTo>
                    <a:pt x="30457" y="55145"/>
                    <a:pt x="30718" y="55328"/>
                    <a:pt x="30849" y="55145"/>
                  </a:cubicBezTo>
                  <a:cubicBezTo>
                    <a:pt x="30980" y="55145"/>
                    <a:pt x="30980" y="54778"/>
                    <a:pt x="30980" y="54595"/>
                  </a:cubicBezTo>
                  <a:cubicBezTo>
                    <a:pt x="30980" y="54412"/>
                    <a:pt x="30718" y="54045"/>
                    <a:pt x="30718" y="53862"/>
                  </a:cubicBezTo>
                  <a:cubicBezTo>
                    <a:pt x="30849" y="53679"/>
                    <a:pt x="31111" y="53496"/>
                    <a:pt x="31241" y="53496"/>
                  </a:cubicBezTo>
                  <a:cubicBezTo>
                    <a:pt x="31372" y="53496"/>
                    <a:pt x="31633" y="53862"/>
                    <a:pt x="31764" y="53862"/>
                  </a:cubicBezTo>
                  <a:cubicBezTo>
                    <a:pt x="32026" y="53679"/>
                    <a:pt x="32418" y="53496"/>
                    <a:pt x="32549" y="53312"/>
                  </a:cubicBezTo>
                  <a:cubicBezTo>
                    <a:pt x="32549" y="53129"/>
                    <a:pt x="32679" y="52580"/>
                    <a:pt x="32679" y="52396"/>
                  </a:cubicBezTo>
                  <a:cubicBezTo>
                    <a:pt x="32810" y="52213"/>
                    <a:pt x="32810" y="51664"/>
                    <a:pt x="32679" y="51297"/>
                  </a:cubicBezTo>
                  <a:cubicBezTo>
                    <a:pt x="32679" y="51114"/>
                    <a:pt x="32418" y="50931"/>
                    <a:pt x="32418" y="50748"/>
                  </a:cubicBezTo>
                  <a:cubicBezTo>
                    <a:pt x="32287" y="50564"/>
                    <a:pt x="32287" y="50015"/>
                    <a:pt x="32287" y="49832"/>
                  </a:cubicBezTo>
                  <a:cubicBezTo>
                    <a:pt x="32418" y="49648"/>
                    <a:pt x="32549" y="49648"/>
                    <a:pt x="32679" y="49465"/>
                  </a:cubicBezTo>
                  <a:cubicBezTo>
                    <a:pt x="32810" y="49465"/>
                    <a:pt x="32941" y="49099"/>
                    <a:pt x="32941" y="48732"/>
                  </a:cubicBezTo>
                  <a:cubicBezTo>
                    <a:pt x="32810" y="48549"/>
                    <a:pt x="32549" y="48366"/>
                    <a:pt x="32549" y="48366"/>
                  </a:cubicBezTo>
                  <a:cubicBezTo>
                    <a:pt x="32418" y="48183"/>
                    <a:pt x="32418" y="47816"/>
                    <a:pt x="32418" y="47633"/>
                  </a:cubicBezTo>
                  <a:cubicBezTo>
                    <a:pt x="32418" y="47450"/>
                    <a:pt x="32549" y="47083"/>
                    <a:pt x="32679" y="46900"/>
                  </a:cubicBezTo>
                  <a:cubicBezTo>
                    <a:pt x="32679" y="46717"/>
                    <a:pt x="32549" y="46167"/>
                    <a:pt x="32679" y="45984"/>
                  </a:cubicBezTo>
                  <a:cubicBezTo>
                    <a:pt x="32679" y="45984"/>
                    <a:pt x="32941" y="45801"/>
                    <a:pt x="33071" y="45801"/>
                  </a:cubicBezTo>
                  <a:cubicBezTo>
                    <a:pt x="33202" y="45801"/>
                    <a:pt x="33464" y="45984"/>
                    <a:pt x="33594" y="45801"/>
                  </a:cubicBezTo>
                  <a:cubicBezTo>
                    <a:pt x="33725" y="45801"/>
                    <a:pt x="33986" y="45251"/>
                    <a:pt x="33856" y="45068"/>
                  </a:cubicBezTo>
                  <a:cubicBezTo>
                    <a:pt x="33856" y="45068"/>
                    <a:pt x="33725" y="44885"/>
                    <a:pt x="33725" y="44702"/>
                  </a:cubicBezTo>
                  <a:cubicBezTo>
                    <a:pt x="33594" y="44702"/>
                    <a:pt x="33464" y="44335"/>
                    <a:pt x="33333" y="44335"/>
                  </a:cubicBezTo>
                  <a:cubicBezTo>
                    <a:pt x="33202" y="44152"/>
                    <a:pt x="32941" y="44152"/>
                    <a:pt x="32810" y="43969"/>
                  </a:cubicBezTo>
                  <a:cubicBezTo>
                    <a:pt x="32679" y="43786"/>
                    <a:pt x="32679" y="43236"/>
                    <a:pt x="32810" y="43053"/>
                  </a:cubicBezTo>
                  <a:cubicBezTo>
                    <a:pt x="32810" y="42870"/>
                    <a:pt x="32941" y="42687"/>
                    <a:pt x="32941" y="42503"/>
                  </a:cubicBezTo>
                  <a:cubicBezTo>
                    <a:pt x="33071" y="42320"/>
                    <a:pt x="33464" y="41954"/>
                    <a:pt x="33594" y="41770"/>
                  </a:cubicBezTo>
                  <a:cubicBezTo>
                    <a:pt x="33725" y="41587"/>
                    <a:pt x="33856" y="41221"/>
                    <a:pt x="33986" y="41038"/>
                  </a:cubicBezTo>
                  <a:cubicBezTo>
                    <a:pt x="33986" y="40854"/>
                    <a:pt x="33856" y="40488"/>
                    <a:pt x="33856" y="40122"/>
                  </a:cubicBezTo>
                  <a:cubicBezTo>
                    <a:pt x="33986" y="39938"/>
                    <a:pt x="33986" y="39206"/>
                    <a:pt x="34117" y="39022"/>
                  </a:cubicBezTo>
                  <a:cubicBezTo>
                    <a:pt x="34117" y="38839"/>
                    <a:pt x="34248" y="38473"/>
                    <a:pt x="34379" y="38473"/>
                  </a:cubicBezTo>
                  <a:cubicBezTo>
                    <a:pt x="34509" y="38290"/>
                    <a:pt x="34640" y="38106"/>
                    <a:pt x="34640" y="38106"/>
                  </a:cubicBezTo>
                  <a:cubicBezTo>
                    <a:pt x="34771" y="37923"/>
                    <a:pt x="35163" y="37740"/>
                    <a:pt x="35163" y="37557"/>
                  </a:cubicBezTo>
                  <a:cubicBezTo>
                    <a:pt x="35294" y="37374"/>
                    <a:pt x="35294" y="37007"/>
                    <a:pt x="35294" y="36824"/>
                  </a:cubicBezTo>
                  <a:cubicBezTo>
                    <a:pt x="35424" y="36641"/>
                    <a:pt x="35555" y="36458"/>
                    <a:pt x="35555" y="36274"/>
                  </a:cubicBezTo>
                  <a:cubicBezTo>
                    <a:pt x="35686" y="36091"/>
                    <a:pt x="35816" y="35725"/>
                    <a:pt x="35947" y="35541"/>
                  </a:cubicBezTo>
                  <a:cubicBezTo>
                    <a:pt x="36078" y="35358"/>
                    <a:pt x="36078" y="34992"/>
                    <a:pt x="36209" y="34992"/>
                  </a:cubicBezTo>
                  <a:cubicBezTo>
                    <a:pt x="36339" y="34809"/>
                    <a:pt x="36732" y="34992"/>
                    <a:pt x="36862" y="34992"/>
                  </a:cubicBezTo>
                  <a:cubicBezTo>
                    <a:pt x="36993" y="34809"/>
                    <a:pt x="37124" y="34625"/>
                    <a:pt x="37254" y="34625"/>
                  </a:cubicBezTo>
                  <a:cubicBezTo>
                    <a:pt x="37254" y="34442"/>
                    <a:pt x="37254" y="34076"/>
                    <a:pt x="37254" y="34076"/>
                  </a:cubicBezTo>
                  <a:cubicBezTo>
                    <a:pt x="37254" y="33893"/>
                    <a:pt x="37385" y="33526"/>
                    <a:pt x="37516" y="33343"/>
                  </a:cubicBezTo>
                  <a:cubicBezTo>
                    <a:pt x="37516" y="33160"/>
                    <a:pt x="37647" y="32610"/>
                    <a:pt x="37647" y="32427"/>
                  </a:cubicBezTo>
                  <a:cubicBezTo>
                    <a:pt x="37647" y="32244"/>
                    <a:pt x="37254" y="32244"/>
                    <a:pt x="37124" y="32061"/>
                  </a:cubicBezTo>
                  <a:cubicBezTo>
                    <a:pt x="36993" y="31694"/>
                    <a:pt x="36732" y="31145"/>
                    <a:pt x="36601" y="30961"/>
                  </a:cubicBezTo>
                  <a:cubicBezTo>
                    <a:pt x="36470" y="30595"/>
                    <a:pt x="36339" y="29862"/>
                    <a:pt x="36209" y="29496"/>
                  </a:cubicBezTo>
                  <a:cubicBezTo>
                    <a:pt x="36209" y="29312"/>
                    <a:pt x="36209" y="28763"/>
                    <a:pt x="36209" y="28396"/>
                  </a:cubicBezTo>
                  <a:cubicBezTo>
                    <a:pt x="36209" y="28213"/>
                    <a:pt x="36470" y="27847"/>
                    <a:pt x="36470" y="27480"/>
                  </a:cubicBezTo>
                  <a:cubicBezTo>
                    <a:pt x="36470" y="27297"/>
                    <a:pt x="36209" y="26931"/>
                    <a:pt x="36209" y="26748"/>
                  </a:cubicBezTo>
                  <a:cubicBezTo>
                    <a:pt x="36209" y="26564"/>
                    <a:pt x="36209" y="26015"/>
                    <a:pt x="36209" y="25832"/>
                  </a:cubicBezTo>
                  <a:cubicBezTo>
                    <a:pt x="36078" y="25648"/>
                    <a:pt x="35947" y="25465"/>
                    <a:pt x="35816" y="25465"/>
                  </a:cubicBezTo>
                  <a:cubicBezTo>
                    <a:pt x="35686" y="25465"/>
                    <a:pt x="35424" y="25465"/>
                    <a:pt x="35424" y="25648"/>
                  </a:cubicBezTo>
                  <a:cubicBezTo>
                    <a:pt x="35294" y="25648"/>
                    <a:pt x="35294" y="26015"/>
                    <a:pt x="35294" y="26198"/>
                  </a:cubicBezTo>
                  <a:cubicBezTo>
                    <a:pt x="35294" y="26198"/>
                    <a:pt x="35163" y="26564"/>
                    <a:pt x="35163" y="26564"/>
                  </a:cubicBezTo>
                  <a:cubicBezTo>
                    <a:pt x="35032" y="26564"/>
                    <a:pt x="34771" y="26564"/>
                    <a:pt x="34771" y="26564"/>
                  </a:cubicBezTo>
                  <a:cubicBezTo>
                    <a:pt x="34640" y="26748"/>
                    <a:pt x="34771" y="26931"/>
                    <a:pt x="34771" y="26931"/>
                  </a:cubicBezTo>
                  <a:cubicBezTo>
                    <a:pt x="34640" y="27114"/>
                    <a:pt x="34640" y="27480"/>
                    <a:pt x="34640" y="27664"/>
                  </a:cubicBezTo>
                  <a:cubicBezTo>
                    <a:pt x="34771" y="27847"/>
                    <a:pt x="34901" y="28030"/>
                    <a:pt x="34901" y="28213"/>
                  </a:cubicBezTo>
                  <a:cubicBezTo>
                    <a:pt x="35032" y="28213"/>
                    <a:pt x="35163" y="28396"/>
                    <a:pt x="35163" y="28580"/>
                  </a:cubicBezTo>
                  <a:cubicBezTo>
                    <a:pt x="35294" y="28580"/>
                    <a:pt x="35424" y="28946"/>
                    <a:pt x="35555" y="29129"/>
                  </a:cubicBezTo>
                  <a:cubicBezTo>
                    <a:pt x="35555" y="29312"/>
                    <a:pt x="35686" y="29679"/>
                    <a:pt x="35686" y="29862"/>
                  </a:cubicBezTo>
                  <a:cubicBezTo>
                    <a:pt x="35816" y="30045"/>
                    <a:pt x="35686" y="30412"/>
                    <a:pt x="35686" y="30595"/>
                  </a:cubicBezTo>
                  <a:cubicBezTo>
                    <a:pt x="35686" y="30778"/>
                    <a:pt x="35686" y="31145"/>
                    <a:pt x="35555" y="31145"/>
                  </a:cubicBezTo>
                  <a:cubicBezTo>
                    <a:pt x="35555" y="31145"/>
                    <a:pt x="35424" y="30961"/>
                    <a:pt x="35294" y="30778"/>
                  </a:cubicBezTo>
                  <a:cubicBezTo>
                    <a:pt x="35294" y="30595"/>
                    <a:pt x="35424" y="30229"/>
                    <a:pt x="35294" y="30045"/>
                  </a:cubicBezTo>
                  <a:cubicBezTo>
                    <a:pt x="35294" y="29862"/>
                    <a:pt x="35163" y="29496"/>
                    <a:pt x="35032" y="29312"/>
                  </a:cubicBezTo>
                  <a:cubicBezTo>
                    <a:pt x="34901" y="29129"/>
                    <a:pt x="34771" y="28580"/>
                    <a:pt x="34640" y="28580"/>
                  </a:cubicBezTo>
                  <a:cubicBezTo>
                    <a:pt x="34509" y="28396"/>
                    <a:pt x="34248" y="28213"/>
                    <a:pt x="34117" y="28030"/>
                  </a:cubicBezTo>
                  <a:cubicBezTo>
                    <a:pt x="34117" y="28030"/>
                    <a:pt x="33986" y="27664"/>
                    <a:pt x="33986" y="27480"/>
                  </a:cubicBezTo>
                  <a:cubicBezTo>
                    <a:pt x="33986" y="27297"/>
                    <a:pt x="33986" y="26931"/>
                    <a:pt x="33986" y="26931"/>
                  </a:cubicBezTo>
                  <a:cubicBezTo>
                    <a:pt x="33856" y="26564"/>
                    <a:pt x="33725" y="26198"/>
                    <a:pt x="33725" y="26015"/>
                  </a:cubicBezTo>
                  <a:cubicBezTo>
                    <a:pt x="33856" y="25832"/>
                    <a:pt x="33986" y="25465"/>
                    <a:pt x="33986" y="25465"/>
                  </a:cubicBezTo>
                  <a:cubicBezTo>
                    <a:pt x="34117" y="25282"/>
                    <a:pt x="34117" y="24916"/>
                    <a:pt x="34117" y="24732"/>
                  </a:cubicBezTo>
                  <a:cubicBezTo>
                    <a:pt x="34248" y="24549"/>
                    <a:pt x="34379" y="24366"/>
                    <a:pt x="34509" y="24366"/>
                  </a:cubicBezTo>
                  <a:cubicBezTo>
                    <a:pt x="34640" y="24366"/>
                    <a:pt x="34901" y="24549"/>
                    <a:pt x="35032" y="24549"/>
                  </a:cubicBezTo>
                  <a:cubicBezTo>
                    <a:pt x="35163" y="24549"/>
                    <a:pt x="35424" y="24366"/>
                    <a:pt x="35555" y="24366"/>
                  </a:cubicBezTo>
                  <a:cubicBezTo>
                    <a:pt x="35686" y="24549"/>
                    <a:pt x="35947" y="24732"/>
                    <a:pt x="36078" y="24916"/>
                  </a:cubicBezTo>
                  <a:cubicBezTo>
                    <a:pt x="36078" y="24916"/>
                    <a:pt x="36339" y="24916"/>
                    <a:pt x="36339" y="24916"/>
                  </a:cubicBezTo>
                  <a:cubicBezTo>
                    <a:pt x="36339" y="24916"/>
                    <a:pt x="36732" y="24366"/>
                    <a:pt x="36732" y="24183"/>
                  </a:cubicBezTo>
                  <a:cubicBezTo>
                    <a:pt x="36862" y="24000"/>
                    <a:pt x="36993" y="23633"/>
                    <a:pt x="36862" y="23267"/>
                  </a:cubicBezTo>
                  <a:cubicBezTo>
                    <a:pt x="36862" y="23083"/>
                    <a:pt x="36601" y="22534"/>
                    <a:pt x="36470" y="22351"/>
                  </a:cubicBezTo>
                  <a:cubicBezTo>
                    <a:pt x="36339" y="21984"/>
                    <a:pt x="35816" y="21984"/>
                    <a:pt x="35686" y="21618"/>
                  </a:cubicBezTo>
                  <a:cubicBezTo>
                    <a:pt x="35555" y="21435"/>
                    <a:pt x="35294" y="21068"/>
                    <a:pt x="35163" y="20885"/>
                  </a:cubicBezTo>
                  <a:cubicBezTo>
                    <a:pt x="35163" y="20702"/>
                    <a:pt x="34901" y="20519"/>
                    <a:pt x="34901" y="20335"/>
                  </a:cubicBezTo>
                  <a:cubicBezTo>
                    <a:pt x="34901" y="19969"/>
                    <a:pt x="34771" y="19603"/>
                    <a:pt x="34771" y="19236"/>
                  </a:cubicBezTo>
                  <a:cubicBezTo>
                    <a:pt x="34901" y="19236"/>
                    <a:pt x="35032" y="18870"/>
                    <a:pt x="35032" y="18870"/>
                  </a:cubicBezTo>
                  <a:cubicBezTo>
                    <a:pt x="35032" y="18687"/>
                    <a:pt x="35032" y="18320"/>
                    <a:pt x="34901" y="18137"/>
                  </a:cubicBezTo>
                  <a:cubicBezTo>
                    <a:pt x="34901" y="18137"/>
                    <a:pt x="34771" y="18320"/>
                    <a:pt x="34640" y="18320"/>
                  </a:cubicBezTo>
                  <a:cubicBezTo>
                    <a:pt x="34509" y="18503"/>
                    <a:pt x="34248" y="18503"/>
                    <a:pt x="34248" y="18687"/>
                  </a:cubicBezTo>
                  <a:cubicBezTo>
                    <a:pt x="34117" y="18687"/>
                    <a:pt x="34117" y="19053"/>
                    <a:pt x="34117" y="19236"/>
                  </a:cubicBezTo>
                  <a:cubicBezTo>
                    <a:pt x="34117" y="19419"/>
                    <a:pt x="34117" y="19603"/>
                    <a:pt x="34117" y="19786"/>
                  </a:cubicBezTo>
                  <a:cubicBezTo>
                    <a:pt x="34117" y="19969"/>
                    <a:pt x="34117" y="20335"/>
                    <a:pt x="34117" y="20335"/>
                  </a:cubicBezTo>
                  <a:cubicBezTo>
                    <a:pt x="34117" y="20519"/>
                    <a:pt x="33856" y="20519"/>
                    <a:pt x="33856" y="20702"/>
                  </a:cubicBezTo>
                  <a:cubicBezTo>
                    <a:pt x="33856" y="20885"/>
                    <a:pt x="34117" y="21068"/>
                    <a:pt x="34117" y="21251"/>
                  </a:cubicBezTo>
                  <a:cubicBezTo>
                    <a:pt x="34248" y="21435"/>
                    <a:pt x="34509" y="21618"/>
                    <a:pt x="34509" y="21801"/>
                  </a:cubicBezTo>
                  <a:cubicBezTo>
                    <a:pt x="34640" y="21801"/>
                    <a:pt x="34771" y="21984"/>
                    <a:pt x="34901" y="22167"/>
                  </a:cubicBezTo>
                  <a:cubicBezTo>
                    <a:pt x="34901" y="22351"/>
                    <a:pt x="35032" y="22717"/>
                    <a:pt x="35032" y="22900"/>
                  </a:cubicBezTo>
                  <a:cubicBezTo>
                    <a:pt x="35032" y="23083"/>
                    <a:pt x="34771" y="23267"/>
                    <a:pt x="34771" y="23267"/>
                  </a:cubicBezTo>
                  <a:cubicBezTo>
                    <a:pt x="34640" y="23450"/>
                    <a:pt x="34509" y="23633"/>
                    <a:pt x="34379" y="23450"/>
                  </a:cubicBezTo>
                  <a:cubicBezTo>
                    <a:pt x="34248" y="23450"/>
                    <a:pt x="33986" y="23267"/>
                    <a:pt x="33856" y="23267"/>
                  </a:cubicBezTo>
                  <a:cubicBezTo>
                    <a:pt x="33856" y="23083"/>
                    <a:pt x="33856" y="22717"/>
                    <a:pt x="33725" y="22717"/>
                  </a:cubicBezTo>
                  <a:cubicBezTo>
                    <a:pt x="33594" y="22534"/>
                    <a:pt x="33333" y="22900"/>
                    <a:pt x="33202" y="22900"/>
                  </a:cubicBezTo>
                  <a:cubicBezTo>
                    <a:pt x="33071" y="23083"/>
                    <a:pt x="33071" y="23450"/>
                    <a:pt x="32941" y="23633"/>
                  </a:cubicBezTo>
                  <a:cubicBezTo>
                    <a:pt x="32810" y="23633"/>
                    <a:pt x="32549" y="23450"/>
                    <a:pt x="32418" y="23450"/>
                  </a:cubicBezTo>
                  <a:cubicBezTo>
                    <a:pt x="32287" y="23633"/>
                    <a:pt x="32156" y="24183"/>
                    <a:pt x="32287" y="24366"/>
                  </a:cubicBezTo>
                  <a:cubicBezTo>
                    <a:pt x="32287" y="24549"/>
                    <a:pt x="32549" y="24732"/>
                    <a:pt x="32549" y="24732"/>
                  </a:cubicBezTo>
                  <a:cubicBezTo>
                    <a:pt x="32679" y="24916"/>
                    <a:pt x="32810" y="25099"/>
                    <a:pt x="32941" y="25099"/>
                  </a:cubicBezTo>
                  <a:cubicBezTo>
                    <a:pt x="32941" y="25282"/>
                    <a:pt x="32941" y="25832"/>
                    <a:pt x="32941" y="26015"/>
                  </a:cubicBezTo>
                  <a:cubicBezTo>
                    <a:pt x="33071" y="26381"/>
                    <a:pt x="33202" y="26931"/>
                    <a:pt x="33202" y="27297"/>
                  </a:cubicBezTo>
                  <a:cubicBezTo>
                    <a:pt x="33202" y="27480"/>
                    <a:pt x="33202" y="27847"/>
                    <a:pt x="33202" y="28030"/>
                  </a:cubicBezTo>
                  <a:cubicBezTo>
                    <a:pt x="33071" y="28396"/>
                    <a:pt x="33071" y="28763"/>
                    <a:pt x="33071" y="28946"/>
                  </a:cubicBezTo>
                  <a:cubicBezTo>
                    <a:pt x="32941" y="29129"/>
                    <a:pt x="32941" y="29496"/>
                    <a:pt x="32941" y="29679"/>
                  </a:cubicBezTo>
                  <a:cubicBezTo>
                    <a:pt x="32941" y="29862"/>
                    <a:pt x="32810" y="30229"/>
                    <a:pt x="32941" y="30412"/>
                  </a:cubicBezTo>
                  <a:cubicBezTo>
                    <a:pt x="32941" y="30412"/>
                    <a:pt x="33202" y="30595"/>
                    <a:pt x="33202" y="30595"/>
                  </a:cubicBezTo>
                  <a:cubicBezTo>
                    <a:pt x="33333" y="30595"/>
                    <a:pt x="33464" y="30412"/>
                    <a:pt x="33464" y="30412"/>
                  </a:cubicBezTo>
                  <a:cubicBezTo>
                    <a:pt x="33594" y="30229"/>
                    <a:pt x="33594" y="29862"/>
                    <a:pt x="33594" y="29679"/>
                  </a:cubicBezTo>
                  <a:cubicBezTo>
                    <a:pt x="33594" y="29679"/>
                    <a:pt x="33594" y="29496"/>
                    <a:pt x="33594" y="29312"/>
                  </a:cubicBezTo>
                  <a:cubicBezTo>
                    <a:pt x="33594" y="29312"/>
                    <a:pt x="33594" y="29129"/>
                    <a:pt x="33725" y="29129"/>
                  </a:cubicBezTo>
                  <a:cubicBezTo>
                    <a:pt x="33856" y="28946"/>
                    <a:pt x="33986" y="29129"/>
                    <a:pt x="34117" y="29312"/>
                  </a:cubicBezTo>
                  <a:cubicBezTo>
                    <a:pt x="34248" y="29312"/>
                    <a:pt x="34379" y="29496"/>
                    <a:pt x="34379" y="29496"/>
                  </a:cubicBezTo>
                  <a:cubicBezTo>
                    <a:pt x="34379" y="29679"/>
                    <a:pt x="34379" y="30045"/>
                    <a:pt x="34379" y="30229"/>
                  </a:cubicBezTo>
                  <a:cubicBezTo>
                    <a:pt x="34379" y="30412"/>
                    <a:pt x="34509" y="30778"/>
                    <a:pt x="34509" y="30778"/>
                  </a:cubicBezTo>
                  <a:cubicBezTo>
                    <a:pt x="34640" y="30961"/>
                    <a:pt x="34771" y="31328"/>
                    <a:pt x="34771" y="31328"/>
                  </a:cubicBezTo>
                  <a:cubicBezTo>
                    <a:pt x="34901" y="31511"/>
                    <a:pt x="35032" y="31511"/>
                    <a:pt x="35163" y="31511"/>
                  </a:cubicBezTo>
                  <a:cubicBezTo>
                    <a:pt x="35163" y="31694"/>
                    <a:pt x="35294" y="31877"/>
                    <a:pt x="35294" y="32061"/>
                  </a:cubicBezTo>
                  <a:cubicBezTo>
                    <a:pt x="35424" y="32244"/>
                    <a:pt x="35424" y="32610"/>
                    <a:pt x="35424" y="32793"/>
                  </a:cubicBezTo>
                  <a:cubicBezTo>
                    <a:pt x="35424" y="32977"/>
                    <a:pt x="35555" y="33526"/>
                    <a:pt x="35555" y="33709"/>
                  </a:cubicBezTo>
                  <a:cubicBezTo>
                    <a:pt x="35555" y="33893"/>
                    <a:pt x="35555" y="34259"/>
                    <a:pt x="35424" y="34442"/>
                  </a:cubicBezTo>
                  <a:cubicBezTo>
                    <a:pt x="35424" y="34442"/>
                    <a:pt x="35294" y="34809"/>
                    <a:pt x="35163" y="34809"/>
                  </a:cubicBezTo>
                  <a:cubicBezTo>
                    <a:pt x="35163" y="34992"/>
                    <a:pt x="34901" y="35175"/>
                    <a:pt x="34901" y="35358"/>
                  </a:cubicBezTo>
                  <a:cubicBezTo>
                    <a:pt x="34771" y="35358"/>
                    <a:pt x="34771" y="35725"/>
                    <a:pt x="34640" y="35725"/>
                  </a:cubicBezTo>
                  <a:cubicBezTo>
                    <a:pt x="34640" y="35725"/>
                    <a:pt x="34509" y="35908"/>
                    <a:pt x="34509" y="35908"/>
                  </a:cubicBezTo>
                  <a:cubicBezTo>
                    <a:pt x="34379" y="35908"/>
                    <a:pt x="34117" y="35725"/>
                    <a:pt x="34117" y="35541"/>
                  </a:cubicBezTo>
                  <a:cubicBezTo>
                    <a:pt x="33986" y="35358"/>
                    <a:pt x="33856" y="34992"/>
                    <a:pt x="33725" y="34809"/>
                  </a:cubicBezTo>
                  <a:cubicBezTo>
                    <a:pt x="33725" y="34625"/>
                    <a:pt x="33986" y="34076"/>
                    <a:pt x="33986" y="33893"/>
                  </a:cubicBezTo>
                  <a:cubicBezTo>
                    <a:pt x="33986" y="33709"/>
                    <a:pt x="33856" y="33709"/>
                    <a:pt x="33856" y="33526"/>
                  </a:cubicBezTo>
                  <a:cubicBezTo>
                    <a:pt x="33725" y="33343"/>
                    <a:pt x="33856" y="32977"/>
                    <a:pt x="33856" y="32977"/>
                  </a:cubicBezTo>
                  <a:cubicBezTo>
                    <a:pt x="33725" y="32793"/>
                    <a:pt x="33594" y="32610"/>
                    <a:pt x="33464" y="32610"/>
                  </a:cubicBezTo>
                  <a:cubicBezTo>
                    <a:pt x="33333" y="32610"/>
                    <a:pt x="33202" y="32793"/>
                    <a:pt x="33071" y="32793"/>
                  </a:cubicBezTo>
                  <a:cubicBezTo>
                    <a:pt x="33071" y="32793"/>
                    <a:pt x="32941" y="33160"/>
                    <a:pt x="32810" y="32977"/>
                  </a:cubicBezTo>
                  <a:cubicBezTo>
                    <a:pt x="32679" y="32977"/>
                    <a:pt x="32549" y="32793"/>
                    <a:pt x="32549" y="32610"/>
                  </a:cubicBezTo>
                  <a:cubicBezTo>
                    <a:pt x="32549" y="32610"/>
                    <a:pt x="32679" y="32427"/>
                    <a:pt x="32679" y="32244"/>
                  </a:cubicBezTo>
                  <a:cubicBezTo>
                    <a:pt x="32679" y="32061"/>
                    <a:pt x="32679" y="31877"/>
                    <a:pt x="32679" y="31877"/>
                  </a:cubicBezTo>
                  <a:cubicBezTo>
                    <a:pt x="32549" y="31694"/>
                    <a:pt x="32287" y="31511"/>
                    <a:pt x="32156" y="31328"/>
                  </a:cubicBezTo>
                  <a:cubicBezTo>
                    <a:pt x="32156" y="31145"/>
                    <a:pt x="32026" y="30778"/>
                    <a:pt x="32026" y="30595"/>
                  </a:cubicBezTo>
                  <a:cubicBezTo>
                    <a:pt x="32026" y="30595"/>
                    <a:pt x="32287" y="30229"/>
                    <a:pt x="32287" y="30045"/>
                  </a:cubicBezTo>
                  <a:cubicBezTo>
                    <a:pt x="32287" y="30045"/>
                    <a:pt x="32156" y="29679"/>
                    <a:pt x="32156" y="29679"/>
                  </a:cubicBezTo>
                  <a:cubicBezTo>
                    <a:pt x="32156" y="29496"/>
                    <a:pt x="32156" y="29129"/>
                    <a:pt x="32156" y="29129"/>
                  </a:cubicBezTo>
                  <a:cubicBezTo>
                    <a:pt x="32287" y="28946"/>
                    <a:pt x="32418" y="28763"/>
                    <a:pt x="32549" y="28580"/>
                  </a:cubicBezTo>
                  <a:cubicBezTo>
                    <a:pt x="32549" y="28396"/>
                    <a:pt x="32549" y="28030"/>
                    <a:pt x="32549" y="27664"/>
                  </a:cubicBezTo>
                  <a:cubicBezTo>
                    <a:pt x="32549" y="27480"/>
                    <a:pt x="32418" y="27114"/>
                    <a:pt x="32418" y="26931"/>
                  </a:cubicBezTo>
                  <a:cubicBezTo>
                    <a:pt x="32287" y="26931"/>
                    <a:pt x="32287" y="26564"/>
                    <a:pt x="32287" y="26381"/>
                  </a:cubicBezTo>
                  <a:cubicBezTo>
                    <a:pt x="32156" y="26381"/>
                    <a:pt x="31764" y="26564"/>
                    <a:pt x="31633" y="26381"/>
                  </a:cubicBezTo>
                  <a:cubicBezTo>
                    <a:pt x="31633" y="26381"/>
                    <a:pt x="31633" y="26015"/>
                    <a:pt x="31503" y="26015"/>
                  </a:cubicBezTo>
                  <a:cubicBezTo>
                    <a:pt x="31503" y="25832"/>
                    <a:pt x="31372" y="25465"/>
                    <a:pt x="31241" y="25465"/>
                  </a:cubicBezTo>
                  <a:cubicBezTo>
                    <a:pt x="31241" y="25282"/>
                    <a:pt x="30980" y="24916"/>
                    <a:pt x="30980" y="24916"/>
                  </a:cubicBezTo>
                  <a:cubicBezTo>
                    <a:pt x="30849" y="24732"/>
                    <a:pt x="30588" y="24366"/>
                    <a:pt x="30588" y="24183"/>
                  </a:cubicBezTo>
                  <a:cubicBezTo>
                    <a:pt x="30457" y="24000"/>
                    <a:pt x="30326" y="23450"/>
                    <a:pt x="30457" y="23267"/>
                  </a:cubicBezTo>
                  <a:cubicBezTo>
                    <a:pt x="30457" y="22900"/>
                    <a:pt x="30849" y="22717"/>
                    <a:pt x="31111" y="22351"/>
                  </a:cubicBezTo>
                  <a:cubicBezTo>
                    <a:pt x="31241" y="22167"/>
                    <a:pt x="31503" y="21801"/>
                    <a:pt x="31633" y="21618"/>
                  </a:cubicBezTo>
                  <a:cubicBezTo>
                    <a:pt x="31764" y="21435"/>
                    <a:pt x="32156" y="21068"/>
                    <a:pt x="32418" y="20702"/>
                  </a:cubicBezTo>
                  <a:cubicBezTo>
                    <a:pt x="32549" y="20702"/>
                    <a:pt x="32679" y="20519"/>
                    <a:pt x="32810" y="20335"/>
                  </a:cubicBezTo>
                  <a:cubicBezTo>
                    <a:pt x="32810" y="20152"/>
                    <a:pt x="33071" y="19969"/>
                    <a:pt x="33071" y="19786"/>
                  </a:cubicBezTo>
                  <a:cubicBezTo>
                    <a:pt x="33071" y="19603"/>
                    <a:pt x="33202" y="19236"/>
                    <a:pt x="33202" y="19053"/>
                  </a:cubicBezTo>
                  <a:cubicBezTo>
                    <a:pt x="33202" y="18870"/>
                    <a:pt x="33202" y="18503"/>
                    <a:pt x="33202" y="18320"/>
                  </a:cubicBezTo>
                  <a:cubicBezTo>
                    <a:pt x="33202" y="18137"/>
                    <a:pt x="33202" y="17770"/>
                    <a:pt x="33202" y="17587"/>
                  </a:cubicBezTo>
                  <a:cubicBezTo>
                    <a:pt x="33333" y="17587"/>
                    <a:pt x="33464" y="17404"/>
                    <a:pt x="33464" y="17221"/>
                  </a:cubicBezTo>
                  <a:cubicBezTo>
                    <a:pt x="33594" y="17038"/>
                    <a:pt x="33594" y="16854"/>
                    <a:pt x="33594" y="16671"/>
                  </a:cubicBezTo>
                  <a:cubicBezTo>
                    <a:pt x="33464" y="16671"/>
                    <a:pt x="33333" y="16671"/>
                    <a:pt x="33202" y="16671"/>
                  </a:cubicBezTo>
                  <a:cubicBezTo>
                    <a:pt x="33202" y="16854"/>
                    <a:pt x="33071" y="17038"/>
                    <a:pt x="33071" y="17038"/>
                  </a:cubicBezTo>
                  <a:cubicBezTo>
                    <a:pt x="32941" y="17038"/>
                    <a:pt x="32810" y="17038"/>
                    <a:pt x="32679" y="17038"/>
                  </a:cubicBezTo>
                  <a:cubicBezTo>
                    <a:pt x="32679" y="17038"/>
                    <a:pt x="32679" y="16671"/>
                    <a:pt x="32679" y="16488"/>
                  </a:cubicBezTo>
                  <a:cubicBezTo>
                    <a:pt x="32810" y="16305"/>
                    <a:pt x="32941" y="16122"/>
                    <a:pt x="33071" y="15938"/>
                  </a:cubicBezTo>
                  <a:cubicBezTo>
                    <a:pt x="33071" y="15938"/>
                    <a:pt x="33202" y="15755"/>
                    <a:pt x="33333" y="15755"/>
                  </a:cubicBezTo>
                  <a:cubicBezTo>
                    <a:pt x="33464" y="15755"/>
                    <a:pt x="33725" y="15755"/>
                    <a:pt x="33856" y="15755"/>
                  </a:cubicBezTo>
                  <a:cubicBezTo>
                    <a:pt x="33986" y="15755"/>
                    <a:pt x="34248" y="15755"/>
                    <a:pt x="34379" y="15755"/>
                  </a:cubicBezTo>
                  <a:cubicBezTo>
                    <a:pt x="34509" y="15755"/>
                    <a:pt x="34640" y="15938"/>
                    <a:pt x="34640" y="15938"/>
                  </a:cubicBezTo>
                  <a:cubicBezTo>
                    <a:pt x="34771" y="16122"/>
                    <a:pt x="34901" y="16305"/>
                    <a:pt x="35032" y="16305"/>
                  </a:cubicBezTo>
                  <a:cubicBezTo>
                    <a:pt x="35032" y="16488"/>
                    <a:pt x="35163" y="16671"/>
                    <a:pt x="35163" y="16671"/>
                  </a:cubicBezTo>
                  <a:cubicBezTo>
                    <a:pt x="35294" y="16854"/>
                    <a:pt x="35294" y="17404"/>
                    <a:pt x="35294" y="17587"/>
                  </a:cubicBezTo>
                  <a:cubicBezTo>
                    <a:pt x="35424" y="17587"/>
                    <a:pt x="35555" y="17770"/>
                    <a:pt x="35686" y="17954"/>
                  </a:cubicBezTo>
                  <a:cubicBezTo>
                    <a:pt x="35686" y="17954"/>
                    <a:pt x="36078" y="18137"/>
                    <a:pt x="36078" y="18137"/>
                  </a:cubicBezTo>
                  <a:cubicBezTo>
                    <a:pt x="36339" y="17954"/>
                    <a:pt x="36339" y="17221"/>
                    <a:pt x="36339" y="16854"/>
                  </a:cubicBezTo>
                  <a:cubicBezTo>
                    <a:pt x="36339" y="16671"/>
                    <a:pt x="36339" y="16305"/>
                    <a:pt x="36339" y="16122"/>
                  </a:cubicBezTo>
                  <a:cubicBezTo>
                    <a:pt x="36339" y="15938"/>
                    <a:pt x="36339" y="15389"/>
                    <a:pt x="36339" y="15206"/>
                  </a:cubicBezTo>
                  <a:cubicBezTo>
                    <a:pt x="36209" y="15022"/>
                    <a:pt x="35947" y="14839"/>
                    <a:pt x="35947" y="14656"/>
                  </a:cubicBezTo>
                  <a:cubicBezTo>
                    <a:pt x="35947" y="14656"/>
                    <a:pt x="36078" y="14290"/>
                    <a:pt x="36078" y="14290"/>
                  </a:cubicBezTo>
                  <a:cubicBezTo>
                    <a:pt x="36209" y="14290"/>
                    <a:pt x="36470" y="14473"/>
                    <a:pt x="36601" y="14473"/>
                  </a:cubicBezTo>
                  <a:cubicBezTo>
                    <a:pt x="36732" y="14656"/>
                    <a:pt x="36732" y="15022"/>
                    <a:pt x="36732" y="15022"/>
                  </a:cubicBezTo>
                  <a:cubicBezTo>
                    <a:pt x="36862" y="15206"/>
                    <a:pt x="37254" y="14839"/>
                    <a:pt x="37385" y="14656"/>
                  </a:cubicBezTo>
                  <a:cubicBezTo>
                    <a:pt x="37385" y="14656"/>
                    <a:pt x="37647" y="14290"/>
                    <a:pt x="37647" y="14106"/>
                  </a:cubicBezTo>
                  <a:cubicBezTo>
                    <a:pt x="37647" y="13923"/>
                    <a:pt x="37516" y="13374"/>
                    <a:pt x="37385" y="13190"/>
                  </a:cubicBezTo>
                  <a:cubicBezTo>
                    <a:pt x="37385" y="12824"/>
                    <a:pt x="36993" y="12458"/>
                    <a:pt x="36862" y="12091"/>
                  </a:cubicBezTo>
                  <a:cubicBezTo>
                    <a:pt x="36732" y="11725"/>
                    <a:pt x="36732" y="11175"/>
                    <a:pt x="36732" y="10809"/>
                  </a:cubicBezTo>
                  <a:cubicBezTo>
                    <a:pt x="36732" y="10625"/>
                    <a:pt x="36862" y="10259"/>
                    <a:pt x="36993" y="10076"/>
                  </a:cubicBezTo>
                  <a:cubicBezTo>
                    <a:pt x="36993" y="10076"/>
                    <a:pt x="37254" y="9893"/>
                    <a:pt x="37254" y="9709"/>
                  </a:cubicBezTo>
                  <a:cubicBezTo>
                    <a:pt x="37385" y="9526"/>
                    <a:pt x="37385" y="9343"/>
                    <a:pt x="37385" y="9160"/>
                  </a:cubicBezTo>
                  <a:cubicBezTo>
                    <a:pt x="37254" y="8977"/>
                    <a:pt x="37124" y="8610"/>
                    <a:pt x="36993" y="8610"/>
                  </a:cubicBezTo>
                  <a:cubicBezTo>
                    <a:pt x="36993" y="8427"/>
                    <a:pt x="36732" y="8244"/>
                    <a:pt x="36470" y="8244"/>
                  </a:cubicBezTo>
                  <a:cubicBezTo>
                    <a:pt x="36339" y="8244"/>
                    <a:pt x="36078" y="8244"/>
                    <a:pt x="35947" y="8427"/>
                  </a:cubicBezTo>
                  <a:cubicBezTo>
                    <a:pt x="35816" y="8427"/>
                    <a:pt x="35686" y="8793"/>
                    <a:pt x="35555" y="8977"/>
                  </a:cubicBezTo>
                  <a:cubicBezTo>
                    <a:pt x="35424" y="8977"/>
                    <a:pt x="35424" y="9343"/>
                    <a:pt x="35424" y="9526"/>
                  </a:cubicBezTo>
                  <a:cubicBezTo>
                    <a:pt x="35424" y="9709"/>
                    <a:pt x="35424" y="9893"/>
                    <a:pt x="35424" y="10076"/>
                  </a:cubicBezTo>
                  <a:cubicBezTo>
                    <a:pt x="35424" y="10076"/>
                    <a:pt x="35294" y="10259"/>
                    <a:pt x="35294" y="10442"/>
                  </a:cubicBezTo>
                  <a:cubicBezTo>
                    <a:pt x="35163" y="10625"/>
                    <a:pt x="35424" y="10809"/>
                    <a:pt x="35294" y="10992"/>
                  </a:cubicBezTo>
                  <a:cubicBezTo>
                    <a:pt x="35294" y="11175"/>
                    <a:pt x="35032" y="11358"/>
                    <a:pt x="34901" y="11358"/>
                  </a:cubicBezTo>
                  <a:cubicBezTo>
                    <a:pt x="34771" y="11358"/>
                    <a:pt x="34640" y="10992"/>
                    <a:pt x="34640" y="10809"/>
                  </a:cubicBezTo>
                  <a:cubicBezTo>
                    <a:pt x="34509" y="10625"/>
                    <a:pt x="34509" y="10442"/>
                    <a:pt x="34509" y="10259"/>
                  </a:cubicBezTo>
                  <a:cubicBezTo>
                    <a:pt x="34379" y="10076"/>
                    <a:pt x="34379" y="9709"/>
                    <a:pt x="34379" y="9526"/>
                  </a:cubicBezTo>
                  <a:cubicBezTo>
                    <a:pt x="34379" y="9343"/>
                    <a:pt x="34117" y="9160"/>
                    <a:pt x="34117" y="9160"/>
                  </a:cubicBezTo>
                  <a:cubicBezTo>
                    <a:pt x="34117" y="8977"/>
                    <a:pt x="33856" y="8610"/>
                    <a:pt x="33856" y="8427"/>
                  </a:cubicBezTo>
                  <a:cubicBezTo>
                    <a:pt x="33986" y="8244"/>
                    <a:pt x="34248" y="8244"/>
                    <a:pt x="34379" y="8244"/>
                  </a:cubicBezTo>
                  <a:cubicBezTo>
                    <a:pt x="34509" y="8244"/>
                    <a:pt x="34771" y="8610"/>
                    <a:pt x="34901" y="8427"/>
                  </a:cubicBezTo>
                  <a:cubicBezTo>
                    <a:pt x="34901" y="8427"/>
                    <a:pt x="35032" y="8244"/>
                    <a:pt x="35032" y="8244"/>
                  </a:cubicBezTo>
                  <a:cubicBezTo>
                    <a:pt x="35032" y="8061"/>
                    <a:pt x="35294" y="7877"/>
                    <a:pt x="35294" y="7877"/>
                  </a:cubicBezTo>
                  <a:cubicBezTo>
                    <a:pt x="35294" y="7694"/>
                    <a:pt x="35294" y="7511"/>
                    <a:pt x="35294" y="7328"/>
                  </a:cubicBezTo>
                  <a:cubicBezTo>
                    <a:pt x="35294" y="7328"/>
                    <a:pt x="35163" y="6961"/>
                    <a:pt x="35032" y="6961"/>
                  </a:cubicBezTo>
                  <a:cubicBezTo>
                    <a:pt x="34901" y="6961"/>
                    <a:pt x="34771" y="6961"/>
                    <a:pt x="34640" y="6961"/>
                  </a:cubicBezTo>
                  <a:cubicBezTo>
                    <a:pt x="34640" y="6961"/>
                    <a:pt x="34379" y="6778"/>
                    <a:pt x="34379" y="6595"/>
                  </a:cubicBezTo>
                  <a:cubicBezTo>
                    <a:pt x="34379" y="6412"/>
                    <a:pt x="34640" y="6045"/>
                    <a:pt x="34640" y="5862"/>
                  </a:cubicBezTo>
                  <a:cubicBezTo>
                    <a:pt x="34640" y="5679"/>
                    <a:pt x="34640" y="5496"/>
                    <a:pt x="34640" y="5312"/>
                  </a:cubicBezTo>
                  <a:cubicBezTo>
                    <a:pt x="34640" y="5129"/>
                    <a:pt x="34640" y="4946"/>
                    <a:pt x="34509" y="4763"/>
                  </a:cubicBezTo>
                  <a:cubicBezTo>
                    <a:pt x="34509" y="4763"/>
                    <a:pt x="34379" y="4580"/>
                    <a:pt x="34248" y="4396"/>
                  </a:cubicBezTo>
                  <a:cubicBezTo>
                    <a:pt x="34248" y="4396"/>
                    <a:pt x="34117" y="4030"/>
                    <a:pt x="33986" y="4030"/>
                  </a:cubicBezTo>
                  <a:cubicBezTo>
                    <a:pt x="33986" y="3847"/>
                    <a:pt x="33856" y="3297"/>
                    <a:pt x="33986" y="3297"/>
                  </a:cubicBezTo>
                  <a:cubicBezTo>
                    <a:pt x="33986" y="3114"/>
                    <a:pt x="34248" y="3297"/>
                    <a:pt x="34379" y="3297"/>
                  </a:cubicBezTo>
                  <a:cubicBezTo>
                    <a:pt x="34509" y="3114"/>
                    <a:pt x="34640" y="2564"/>
                    <a:pt x="34640" y="2381"/>
                  </a:cubicBezTo>
                  <a:cubicBezTo>
                    <a:pt x="34640" y="2198"/>
                    <a:pt x="34640" y="1832"/>
                    <a:pt x="34509" y="1832"/>
                  </a:cubicBezTo>
                  <a:cubicBezTo>
                    <a:pt x="34379" y="1648"/>
                    <a:pt x="34117" y="2015"/>
                    <a:pt x="33856" y="2015"/>
                  </a:cubicBezTo>
                  <a:cubicBezTo>
                    <a:pt x="33856" y="2015"/>
                    <a:pt x="33725" y="1832"/>
                    <a:pt x="33594" y="1648"/>
                  </a:cubicBezTo>
                  <a:cubicBezTo>
                    <a:pt x="33594" y="1465"/>
                    <a:pt x="33725" y="1099"/>
                    <a:pt x="33725" y="1099"/>
                  </a:cubicBezTo>
                  <a:cubicBezTo>
                    <a:pt x="33856" y="916"/>
                    <a:pt x="34117" y="732"/>
                    <a:pt x="34117" y="732"/>
                  </a:cubicBezTo>
                  <a:cubicBezTo>
                    <a:pt x="34248" y="732"/>
                    <a:pt x="34509" y="549"/>
                    <a:pt x="34509" y="549"/>
                  </a:cubicBezTo>
                  <a:cubicBezTo>
                    <a:pt x="34640" y="366"/>
                    <a:pt x="34640" y="183"/>
                    <a:pt x="34771" y="0"/>
                  </a:cubicBezTo>
                  <a:cubicBezTo>
                    <a:pt x="34771" y="0"/>
                    <a:pt x="35032" y="0"/>
                    <a:pt x="35032" y="0"/>
                  </a:cubicBezTo>
                  <a:cubicBezTo>
                    <a:pt x="75816" y="13557"/>
                    <a:pt x="75816" y="13557"/>
                    <a:pt x="75816" y="13557"/>
                  </a:cubicBezTo>
                  <a:lnTo>
                    <a:pt x="119999" y="25465"/>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29" name="Google Shape;129;p16"/>
            <p:cNvSpPr/>
            <p:nvPr/>
          </p:nvSpPr>
          <p:spPr>
            <a:xfrm>
              <a:off x="582613" y="3379788"/>
              <a:ext cx="3300" cy="4800"/>
            </a:xfrm>
            <a:custGeom>
              <a:rect b="b" l="l" r="r" t="t"/>
              <a:pathLst>
                <a:path extrusionOk="0" h="120000" w="120000">
                  <a:moveTo>
                    <a:pt x="60000" y="0"/>
                  </a:moveTo>
                  <a:cubicBezTo>
                    <a:pt x="60000" y="0"/>
                    <a:pt x="0" y="0"/>
                    <a:pt x="0" y="0"/>
                  </a:cubicBezTo>
                  <a:cubicBezTo>
                    <a:pt x="0" y="17142"/>
                    <a:pt x="0" y="34285"/>
                    <a:pt x="0" y="51428"/>
                  </a:cubicBezTo>
                  <a:cubicBezTo>
                    <a:pt x="0" y="51428"/>
                    <a:pt x="30000" y="68571"/>
                    <a:pt x="30000" y="68571"/>
                  </a:cubicBezTo>
                  <a:cubicBezTo>
                    <a:pt x="60000" y="85714"/>
                    <a:pt x="30000" y="119999"/>
                    <a:pt x="60000" y="119999"/>
                  </a:cubicBezTo>
                  <a:cubicBezTo>
                    <a:pt x="60000" y="119999"/>
                    <a:pt x="90000" y="102857"/>
                    <a:pt x="90000" y="85714"/>
                  </a:cubicBezTo>
                  <a:cubicBezTo>
                    <a:pt x="120000" y="68571"/>
                    <a:pt x="120000" y="51428"/>
                    <a:pt x="120000" y="34285"/>
                  </a:cubicBezTo>
                  <a:cubicBezTo>
                    <a:pt x="120000" y="17142"/>
                    <a:pt x="90000" y="17142"/>
                    <a:pt x="60000" y="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30" name="Google Shape;130;p16"/>
            <p:cNvSpPr/>
            <p:nvPr/>
          </p:nvSpPr>
          <p:spPr>
            <a:xfrm>
              <a:off x="522288" y="2132013"/>
              <a:ext cx="928800" cy="766800"/>
            </a:xfrm>
            <a:custGeom>
              <a:rect b="b" l="l" r="r" t="t"/>
              <a:pathLst>
                <a:path extrusionOk="0" h="120000" w="120000">
                  <a:moveTo>
                    <a:pt x="119237" y="37714"/>
                  </a:moveTo>
                  <a:cubicBezTo>
                    <a:pt x="119237" y="37582"/>
                    <a:pt x="119237" y="37318"/>
                    <a:pt x="119237" y="37186"/>
                  </a:cubicBezTo>
                  <a:cubicBezTo>
                    <a:pt x="119237" y="37054"/>
                    <a:pt x="119346" y="36659"/>
                    <a:pt x="119237" y="36395"/>
                  </a:cubicBezTo>
                  <a:cubicBezTo>
                    <a:pt x="119237" y="36131"/>
                    <a:pt x="119019" y="35472"/>
                    <a:pt x="118802" y="35208"/>
                  </a:cubicBezTo>
                  <a:cubicBezTo>
                    <a:pt x="118693" y="35208"/>
                    <a:pt x="118366" y="35340"/>
                    <a:pt x="118148" y="35340"/>
                  </a:cubicBezTo>
                  <a:cubicBezTo>
                    <a:pt x="118039" y="35208"/>
                    <a:pt x="117822" y="35076"/>
                    <a:pt x="117713" y="34945"/>
                  </a:cubicBezTo>
                  <a:cubicBezTo>
                    <a:pt x="117604" y="34813"/>
                    <a:pt x="117604" y="34153"/>
                    <a:pt x="117386" y="34153"/>
                  </a:cubicBezTo>
                  <a:cubicBezTo>
                    <a:pt x="117277" y="34021"/>
                    <a:pt x="116950" y="34285"/>
                    <a:pt x="116842" y="34285"/>
                  </a:cubicBezTo>
                  <a:cubicBezTo>
                    <a:pt x="116733" y="34153"/>
                    <a:pt x="116515" y="34021"/>
                    <a:pt x="116406" y="33890"/>
                  </a:cubicBezTo>
                  <a:cubicBezTo>
                    <a:pt x="116297" y="33758"/>
                    <a:pt x="116406" y="33362"/>
                    <a:pt x="116297" y="33230"/>
                  </a:cubicBezTo>
                  <a:cubicBezTo>
                    <a:pt x="116297" y="32967"/>
                    <a:pt x="116188" y="32703"/>
                    <a:pt x="116079" y="32571"/>
                  </a:cubicBezTo>
                  <a:cubicBezTo>
                    <a:pt x="115970" y="32307"/>
                    <a:pt x="115644" y="31912"/>
                    <a:pt x="115644" y="31780"/>
                  </a:cubicBezTo>
                  <a:cubicBezTo>
                    <a:pt x="115535" y="31516"/>
                    <a:pt x="115535" y="30857"/>
                    <a:pt x="115535" y="30461"/>
                  </a:cubicBezTo>
                  <a:cubicBezTo>
                    <a:pt x="115426" y="30329"/>
                    <a:pt x="115426" y="29934"/>
                    <a:pt x="115317" y="29802"/>
                  </a:cubicBezTo>
                  <a:cubicBezTo>
                    <a:pt x="114882" y="30065"/>
                    <a:pt x="114882" y="30065"/>
                    <a:pt x="114882" y="30065"/>
                  </a:cubicBezTo>
                  <a:cubicBezTo>
                    <a:pt x="114882" y="30197"/>
                    <a:pt x="114882" y="30197"/>
                    <a:pt x="114882" y="30197"/>
                  </a:cubicBezTo>
                  <a:cubicBezTo>
                    <a:pt x="114773" y="30197"/>
                    <a:pt x="114773" y="30197"/>
                    <a:pt x="114773" y="30197"/>
                  </a:cubicBezTo>
                  <a:cubicBezTo>
                    <a:pt x="114882" y="30197"/>
                    <a:pt x="114882" y="30197"/>
                    <a:pt x="114882" y="30197"/>
                  </a:cubicBezTo>
                  <a:cubicBezTo>
                    <a:pt x="114882" y="30197"/>
                    <a:pt x="114773" y="30197"/>
                    <a:pt x="114773" y="30197"/>
                  </a:cubicBezTo>
                  <a:cubicBezTo>
                    <a:pt x="88529" y="23999"/>
                    <a:pt x="88529" y="23999"/>
                    <a:pt x="88529" y="23999"/>
                  </a:cubicBezTo>
                  <a:cubicBezTo>
                    <a:pt x="88312" y="24131"/>
                    <a:pt x="88094" y="24263"/>
                    <a:pt x="87985" y="24395"/>
                  </a:cubicBezTo>
                  <a:cubicBezTo>
                    <a:pt x="87876" y="24395"/>
                    <a:pt x="87441" y="24659"/>
                    <a:pt x="87114" y="24791"/>
                  </a:cubicBezTo>
                  <a:cubicBezTo>
                    <a:pt x="86896" y="24923"/>
                    <a:pt x="86460" y="24923"/>
                    <a:pt x="86352" y="24923"/>
                  </a:cubicBezTo>
                  <a:cubicBezTo>
                    <a:pt x="86352" y="24923"/>
                    <a:pt x="86243" y="24923"/>
                    <a:pt x="86243" y="24923"/>
                  </a:cubicBezTo>
                  <a:cubicBezTo>
                    <a:pt x="86025" y="24923"/>
                    <a:pt x="85916" y="24923"/>
                    <a:pt x="85698" y="24923"/>
                  </a:cubicBezTo>
                  <a:cubicBezTo>
                    <a:pt x="85480" y="24923"/>
                    <a:pt x="85263" y="24923"/>
                    <a:pt x="85154" y="24923"/>
                  </a:cubicBezTo>
                  <a:cubicBezTo>
                    <a:pt x="84936" y="24791"/>
                    <a:pt x="84827" y="24659"/>
                    <a:pt x="84718" y="24527"/>
                  </a:cubicBezTo>
                  <a:cubicBezTo>
                    <a:pt x="84609" y="24395"/>
                    <a:pt x="84609" y="24395"/>
                    <a:pt x="84500" y="24395"/>
                  </a:cubicBezTo>
                  <a:cubicBezTo>
                    <a:pt x="84500" y="24395"/>
                    <a:pt x="84283" y="24263"/>
                    <a:pt x="84174" y="24263"/>
                  </a:cubicBezTo>
                  <a:cubicBezTo>
                    <a:pt x="84065" y="24263"/>
                    <a:pt x="83847" y="24263"/>
                    <a:pt x="83738" y="24395"/>
                  </a:cubicBezTo>
                  <a:cubicBezTo>
                    <a:pt x="83629" y="24395"/>
                    <a:pt x="83520" y="24395"/>
                    <a:pt x="83411" y="24395"/>
                  </a:cubicBezTo>
                  <a:cubicBezTo>
                    <a:pt x="83411" y="24395"/>
                    <a:pt x="83411" y="24395"/>
                    <a:pt x="83303" y="24395"/>
                  </a:cubicBezTo>
                  <a:cubicBezTo>
                    <a:pt x="83194" y="24527"/>
                    <a:pt x="82976" y="24527"/>
                    <a:pt x="82758" y="24527"/>
                  </a:cubicBezTo>
                  <a:cubicBezTo>
                    <a:pt x="82649" y="24527"/>
                    <a:pt x="82649" y="24527"/>
                    <a:pt x="82649" y="24527"/>
                  </a:cubicBezTo>
                  <a:cubicBezTo>
                    <a:pt x="82540" y="24527"/>
                    <a:pt x="82323" y="24395"/>
                    <a:pt x="82214" y="24395"/>
                  </a:cubicBezTo>
                  <a:cubicBezTo>
                    <a:pt x="82214" y="24395"/>
                    <a:pt x="82214" y="24395"/>
                    <a:pt x="82214" y="24395"/>
                  </a:cubicBezTo>
                  <a:cubicBezTo>
                    <a:pt x="82105" y="24395"/>
                    <a:pt x="82105" y="24395"/>
                    <a:pt x="82105" y="24395"/>
                  </a:cubicBezTo>
                  <a:cubicBezTo>
                    <a:pt x="81887" y="24395"/>
                    <a:pt x="81778" y="24527"/>
                    <a:pt x="81669" y="24527"/>
                  </a:cubicBezTo>
                  <a:cubicBezTo>
                    <a:pt x="81560" y="24527"/>
                    <a:pt x="81560" y="24527"/>
                    <a:pt x="81560" y="24527"/>
                  </a:cubicBezTo>
                  <a:cubicBezTo>
                    <a:pt x="81343" y="24527"/>
                    <a:pt x="81125" y="24395"/>
                    <a:pt x="80907" y="24263"/>
                  </a:cubicBezTo>
                  <a:cubicBezTo>
                    <a:pt x="80689" y="24131"/>
                    <a:pt x="80580" y="23999"/>
                    <a:pt x="80471" y="23868"/>
                  </a:cubicBezTo>
                  <a:cubicBezTo>
                    <a:pt x="80471" y="23736"/>
                    <a:pt x="80471" y="23736"/>
                    <a:pt x="80362" y="23736"/>
                  </a:cubicBezTo>
                  <a:cubicBezTo>
                    <a:pt x="80362" y="23604"/>
                    <a:pt x="80254" y="23604"/>
                    <a:pt x="80145" y="23604"/>
                  </a:cubicBezTo>
                  <a:cubicBezTo>
                    <a:pt x="80145" y="23604"/>
                    <a:pt x="80145" y="23604"/>
                    <a:pt x="80145" y="23604"/>
                  </a:cubicBezTo>
                  <a:cubicBezTo>
                    <a:pt x="80145" y="23736"/>
                    <a:pt x="80036" y="23736"/>
                    <a:pt x="79927" y="23868"/>
                  </a:cubicBezTo>
                  <a:cubicBezTo>
                    <a:pt x="79927" y="23868"/>
                    <a:pt x="79927" y="23999"/>
                    <a:pt x="79818" y="23999"/>
                  </a:cubicBezTo>
                  <a:cubicBezTo>
                    <a:pt x="79709" y="24131"/>
                    <a:pt x="79600" y="24395"/>
                    <a:pt x="79491" y="24527"/>
                  </a:cubicBezTo>
                  <a:cubicBezTo>
                    <a:pt x="79274" y="24659"/>
                    <a:pt x="79056" y="24659"/>
                    <a:pt x="78838" y="24791"/>
                  </a:cubicBezTo>
                  <a:cubicBezTo>
                    <a:pt x="78838" y="24791"/>
                    <a:pt x="78838" y="24791"/>
                    <a:pt x="78838" y="24791"/>
                  </a:cubicBezTo>
                  <a:cubicBezTo>
                    <a:pt x="78838" y="24791"/>
                    <a:pt x="78729" y="24791"/>
                    <a:pt x="78729" y="24791"/>
                  </a:cubicBezTo>
                  <a:cubicBezTo>
                    <a:pt x="78402" y="24923"/>
                    <a:pt x="78076" y="25054"/>
                    <a:pt x="77749" y="25054"/>
                  </a:cubicBezTo>
                  <a:cubicBezTo>
                    <a:pt x="77749" y="25054"/>
                    <a:pt x="77749" y="25054"/>
                    <a:pt x="77640" y="25054"/>
                  </a:cubicBezTo>
                  <a:cubicBezTo>
                    <a:pt x="77422" y="25054"/>
                    <a:pt x="77205" y="24923"/>
                    <a:pt x="76987" y="24791"/>
                  </a:cubicBezTo>
                  <a:cubicBezTo>
                    <a:pt x="76878" y="24791"/>
                    <a:pt x="76769" y="24659"/>
                    <a:pt x="76660" y="24659"/>
                  </a:cubicBezTo>
                  <a:cubicBezTo>
                    <a:pt x="76660" y="24659"/>
                    <a:pt x="76551" y="24659"/>
                    <a:pt x="76442" y="24659"/>
                  </a:cubicBezTo>
                  <a:cubicBezTo>
                    <a:pt x="76116" y="24659"/>
                    <a:pt x="75571" y="24659"/>
                    <a:pt x="75245" y="24791"/>
                  </a:cubicBezTo>
                  <a:cubicBezTo>
                    <a:pt x="75136" y="24791"/>
                    <a:pt x="74918" y="24923"/>
                    <a:pt x="74700" y="24923"/>
                  </a:cubicBezTo>
                  <a:cubicBezTo>
                    <a:pt x="74482" y="25054"/>
                    <a:pt x="74264" y="25054"/>
                    <a:pt x="74156" y="25054"/>
                  </a:cubicBezTo>
                  <a:cubicBezTo>
                    <a:pt x="73938" y="25186"/>
                    <a:pt x="73502" y="25186"/>
                    <a:pt x="73284" y="25318"/>
                  </a:cubicBezTo>
                  <a:cubicBezTo>
                    <a:pt x="73176" y="25318"/>
                    <a:pt x="73176" y="25318"/>
                    <a:pt x="73176" y="25318"/>
                  </a:cubicBezTo>
                  <a:cubicBezTo>
                    <a:pt x="73067" y="25318"/>
                    <a:pt x="72958" y="25186"/>
                    <a:pt x="72849" y="25186"/>
                  </a:cubicBezTo>
                  <a:cubicBezTo>
                    <a:pt x="72740" y="25186"/>
                    <a:pt x="72631" y="25186"/>
                    <a:pt x="72522" y="25186"/>
                  </a:cubicBezTo>
                  <a:cubicBezTo>
                    <a:pt x="72522" y="25186"/>
                    <a:pt x="72413" y="25186"/>
                    <a:pt x="72413" y="25186"/>
                  </a:cubicBezTo>
                  <a:cubicBezTo>
                    <a:pt x="72413" y="25186"/>
                    <a:pt x="72304" y="25318"/>
                    <a:pt x="72196" y="25318"/>
                  </a:cubicBezTo>
                  <a:cubicBezTo>
                    <a:pt x="72196" y="25318"/>
                    <a:pt x="72196" y="25318"/>
                    <a:pt x="72196" y="25318"/>
                  </a:cubicBezTo>
                  <a:cubicBezTo>
                    <a:pt x="72196" y="25450"/>
                    <a:pt x="72087" y="25582"/>
                    <a:pt x="71869" y="25714"/>
                  </a:cubicBezTo>
                  <a:cubicBezTo>
                    <a:pt x="71760" y="25846"/>
                    <a:pt x="71324" y="26109"/>
                    <a:pt x="70998" y="26109"/>
                  </a:cubicBezTo>
                  <a:cubicBezTo>
                    <a:pt x="70998" y="26109"/>
                    <a:pt x="70998" y="26109"/>
                    <a:pt x="70998" y="26109"/>
                  </a:cubicBezTo>
                  <a:cubicBezTo>
                    <a:pt x="70780" y="26109"/>
                    <a:pt x="70671" y="25978"/>
                    <a:pt x="70453" y="25846"/>
                  </a:cubicBezTo>
                  <a:cubicBezTo>
                    <a:pt x="70453" y="25846"/>
                    <a:pt x="70453" y="25846"/>
                    <a:pt x="70453" y="25846"/>
                  </a:cubicBezTo>
                  <a:cubicBezTo>
                    <a:pt x="70344" y="25846"/>
                    <a:pt x="70235" y="25846"/>
                    <a:pt x="70127" y="25978"/>
                  </a:cubicBezTo>
                  <a:cubicBezTo>
                    <a:pt x="69909" y="25978"/>
                    <a:pt x="69800" y="26109"/>
                    <a:pt x="69582" y="26109"/>
                  </a:cubicBezTo>
                  <a:cubicBezTo>
                    <a:pt x="69364" y="26109"/>
                    <a:pt x="69147" y="26109"/>
                    <a:pt x="68929" y="26109"/>
                  </a:cubicBezTo>
                  <a:cubicBezTo>
                    <a:pt x="68384" y="26109"/>
                    <a:pt x="67949" y="26109"/>
                    <a:pt x="67731" y="25978"/>
                  </a:cubicBezTo>
                  <a:cubicBezTo>
                    <a:pt x="67404" y="25846"/>
                    <a:pt x="66969" y="25450"/>
                    <a:pt x="66751" y="25186"/>
                  </a:cubicBezTo>
                  <a:cubicBezTo>
                    <a:pt x="66642" y="24923"/>
                    <a:pt x="66642" y="24791"/>
                    <a:pt x="66533" y="24527"/>
                  </a:cubicBezTo>
                  <a:cubicBezTo>
                    <a:pt x="66533" y="24527"/>
                    <a:pt x="66424" y="24395"/>
                    <a:pt x="66424" y="24263"/>
                  </a:cubicBezTo>
                  <a:cubicBezTo>
                    <a:pt x="66424" y="24263"/>
                    <a:pt x="66206" y="24131"/>
                    <a:pt x="66098" y="24131"/>
                  </a:cubicBezTo>
                  <a:cubicBezTo>
                    <a:pt x="66098" y="24131"/>
                    <a:pt x="66098" y="24131"/>
                    <a:pt x="66098" y="24131"/>
                  </a:cubicBezTo>
                  <a:cubicBezTo>
                    <a:pt x="66098" y="24131"/>
                    <a:pt x="66098" y="24131"/>
                    <a:pt x="66098" y="24131"/>
                  </a:cubicBezTo>
                  <a:cubicBezTo>
                    <a:pt x="65880" y="24131"/>
                    <a:pt x="65771" y="24131"/>
                    <a:pt x="65662" y="24131"/>
                  </a:cubicBezTo>
                  <a:cubicBezTo>
                    <a:pt x="65662" y="24131"/>
                    <a:pt x="65553" y="24263"/>
                    <a:pt x="65553" y="24263"/>
                  </a:cubicBezTo>
                  <a:cubicBezTo>
                    <a:pt x="65444" y="24395"/>
                    <a:pt x="65335" y="24659"/>
                    <a:pt x="65117" y="24659"/>
                  </a:cubicBezTo>
                  <a:cubicBezTo>
                    <a:pt x="64791" y="24923"/>
                    <a:pt x="64137" y="24923"/>
                    <a:pt x="64137" y="24923"/>
                  </a:cubicBezTo>
                  <a:cubicBezTo>
                    <a:pt x="64029" y="24923"/>
                    <a:pt x="64029" y="24923"/>
                    <a:pt x="64029" y="24923"/>
                  </a:cubicBezTo>
                  <a:cubicBezTo>
                    <a:pt x="63920" y="24923"/>
                    <a:pt x="63702" y="24923"/>
                    <a:pt x="63593" y="24923"/>
                  </a:cubicBezTo>
                  <a:cubicBezTo>
                    <a:pt x="63484" y="24923"/>
                    <a:pt x="63375" y="24923"/>
                    <a:pt x="63266" y="24923"/>
                  </a:cubicBezTo>
                  <a:cubicBezTo>
                    <a:pt x="63266" y="24923"/>
                    <a:pt x="63266" y="24923"/>
                    <a:pt x="63266" y="24923"/>
                  </a:cubicBezTo>
                  <a:cubicBezTo>
                    <a:pt x="63049" y="24923"/>
                    <a:pt x="62831" y="24923"/>
                    <a:pt x="62722" y="25054"/>
                  </a:cubicBezTo>
                  <a:cubicBezTo>
                    <a:pt x="62722" y="25054"/>
                    <a:pt x="62722" y="25054"/>
                    <a:pt x="62722" y="25054"/>
                  </a:cubicBezTo>
                  <a:cubicBezTo>
                    <a:pt x="62613" y="25186"/>
                    <a:pt x="62395" y="25450"/>
                    <a:pt x="62177" y="25450"/>
                  </a:cubicBezTo>
                  <a:cubicBezTo>
                    <a:pt x="62177" y="25582"/>
                    <a:pt x="62068" y="25582"/>
                    <a:pt x="61960" y="25582"/>
                  </a:cubicBezTo>
                  <a:cubicBezTo>
                    <a:pt x="61851" y="25582"/>
                    <a:pt x="61524" y="25450"/>
                    <a:pt x="61306" y="25318"/>
                  </a:cubicBezTo>
                  <a:cubicBezTo>
                    <a:pt x="61197" y="25186"/>
                    <a:pt x="61088" y="25054"/>
                    <a:pt x="61088" y="24923"/>
                  </a:cubicBezTo>
                  <a:cubicBezTo>
                    <a:pt x="61088" y="24923"/>
                    <a:pt x="61088" y="24923"/>
                    <a:pt x="61088" y="24923"/>
                  </a:cubicBezTo>
                  <a:cubicBezTo>
                    <a:pt x="60980" y="24923"/>
                    <a:pt x="60980" y="24923"/>
                    <a:pt x="60980" y="24923"/>
                  </a:cubicBezTo>
                  <a:cubicBezTo>
                    <a:pt x="60871" y="24923"/>
                    <a:pt x="60871" y="24923"/>
                    <a:pt x="60871" y="24923"/>
                  </a:cubicBezTo>
                  <a:cubicBezTo>
                    <a:pt x="60762" y="24923"/>
                    <a:pt x="60544" y="24923"/>
                    <a:pt x="60435" y="24923"/>
                  </a:cubicBezTo>
                  <a:cubicBezTo>
                    <a:pt x="60326" y="24791"/>
                    <a:pt x="60108" y="24791"/>
                    <a:pt x="59891" y="24659"/>
                  </a:cubicBezTo>
                  <a:cubicBezTo>
                    <a:pt x="59891" y="24659"/>
                    <a:pt x="59891" y="24527"/>
                    <a:pt x="59891" y="24527"/>
                  </a:cubicBezTo>
                  <a:cubicBezTo>
                    <a:pt x="59891" y="24527"/>
                    <a:pt x="59782" y="24527"/>
                    <a:pt x="59782" y="24659"/>
                  </a:cubicBezTo>
                  <a:cubicBezTo>
                    <a:pt x="59782" y="24659"/>
                    <a:pt x="59782" y="24659"/>
                    <a:pt x="59782" y="24659"/>
                  </a:cubicBezTo>
                  <a:cubicBezTo>
                    <a:pt x="59673" y="24923"/>
                    <a:pt x="59673" y="25186"/>
                    <a:pt x="59455" y="25318"/>
                  </a:cubicBezTo>
                  <a:cubicBezTo>
                    <a:pt x="59128" y="25582"/>
                    <a:pt x="58802" y="25582"/>
                    <a:pt x="58693" y="25582"/>
                  </a:cubicBezTo>
                  <a:cubicBezTo>
                    <a:pt x="58584" y="25582"/>
                    <a:pt x="58475" y="25582"/>
                    <a:pt x="58366" y="25582"/>
                  </a:cubicBezTo>
                  <a:cubicBezTo>
                    <a:pt x="58148" y="25450"/>
                    <a:pt x="57713" y="25186"/>
                    <a:pt x="57495" y="24791"/>
                  </a:cubicBezTo>
                  <a:cubicBezTo>
                    <a:pt x="57386" y="24395"/>
                    <a:pt x="57495" y="24131"/>
                    <a:pt x="57604" y="23868"/>
                  </a:cubicBezTo>
                  <a:cubicBezTo>
                    <a:pt x="57604" y="23868"/>
                    <a:pt x="57604" y="23736"/>
                    <a:pt x="57604" y="23736"/>
                  </a:cubicBezTo>
                  <a:cubicBezTo>
                    <a:pt x="57604" y="23736"/>
                    <a:pt x="57604" y="23604"/>
                    <a:pt x="57495" y="23604"/>
                  </a:cubicBezTo>
                  <a:cubicBezTo>
                    <a:pt x="57495" y="23472"/>
                    <a:pt x="57386" y="23472"/>
                    <a:pt x="57277" y="23472"/>
                  </a:cubicBezTo>
                  <a:cubicBezTo>
                    <a:pt x="57168" y="23340"/>
                    <a:pt x="57059" y="23208"/>
                    <a:pt x="56950" y="23208"/>
                  </a:cubicBezTo>
                  <a:cubicBezTo>
                    <a:pt x="56842" y="23076"/>
                    <a:pt x="56733" y="22945"/>
                    <a:pt x="56624" y="22813"/>
                  </a:cubicBezTo>
                  <a:cubicBezTo>
                    <a:pt x="56624" y="22681"/>
                    <a:pt x="56515" y="22549"/>
                    <a:pt x="56406" y="22549"/>
                  </a:cubicBezTo>
                  <a:cubicBezTo>
                    <a:pt x="56406" y="22549"/>
                    <a:pt x="56297" y="22549"/>
                    <a:pt x="56188" y="22417"/>
                  </a:cubicBezTo>
                  <a:cubicBezTo>
                    <a:pt x="56188" y="22417"/>
                    <a:pt x="56079" y="22549"/>
                    <a:pt x="55970" y="22549"/>
                  </a:cubicBezTo>
                  <a:cubicBezTo>
                    <a:pt x="55862" y="22549"/>
                    <a:pt x="55753" y="22549"/>
                    <a:pt x="55644" y="22549"/>
                  </a:cubicBezTo>
                  <a:cubicBezTo>
                    <a:pt x="55644" y="22549"/>
                    <a:pt x="55535" y="22549"/>
                    <a:pt x="55535" y="22549"/>
                  </a:cubicBezTo>
                  <a:cubicBezTo>
                    <a:pt x="55317" y="22549"/>
                    <a:pt x="54882" y="22285"/>
                    <a:pt x="54664" y="22153"/>
                  </a:cubicBezTo>
                  <a:cubicBezTo>
                    <a:pt x="54555" y="22021"/>
                    <a:pt x="54446" y="21890"/>
                    <a:pt x="54337" y="21758"/>
                  </a:cubicBezTo>
                  <a:cubicBezTo>
                    <a:pt x="54228" y="21626"/>
                    <a:pt x="54119" y="21494"/>
                    <a:pt x="54119" y="21494"/>
                  </a:cubicBezTo>
                  <a:cubicBezTo>
                    <a:pt x="54010" y="21362"/>
                    <a:pt x="54010" y="21362"/>
                    <a:pt x="53901" y="21362"/>
                  </a:cubicBezTo>
                  <a:cubicBezTo>
                    <a:pt x="53901" y="21362"/>
                    <a:pt x="53901" y="21362"/>
                    <a:pt x="53901" y="21362"/>
                  </a:cubicBezTo>
                  <a:cubicBezTo>
                    <a:pt x="53684" y="21494"/>
                    <a:pt x="53575" y="21494"/>
                    <a:pt x="53357" y="21494"/>
                  </a:cubicBezTo>
                  <a:cubicBezTo>
                    <a:pt x="53357" y="21494"/>
                    <a:pt x="53357" y="21494"/>
                    <a:pt x="53248" y="21494"/>
                  </a:cubicBezTo>
                  <a:cubicBezTo>
                    <a:pt x="53139" y="21494"/>
                    <a:pt x="52921" y="21494"/>
                    <a:pt x="52813" y="21494"/>
                  </a:cubicBezTo>
                  <a:cubicBezTo>
                    <a:pt x="52704" y="21494"/>
                    <a:pt x="52704" y="21494"/>
                    <a:pt x="52595" y="21494"/>
                  </a:cubicBezTo>
                  <a:cubicBezTo>
                    <a:pt x="52595" y="21494"/>
                    <a:pt x="52486" y="21362"/>
                    <a:pt x="52377" y="21362"/>
                  </a:cubicBezTo>
                  <a:cubicBezTo>
                    <a:pt x="52377" y="21362"/>
                    <a:pt x="52159" y="21362"/>
                    <a:pt x="52159" y="21362"/>
                  </a:cubicBezTo>
                  <a:cubicBezTo>
                    <a:pt x="52050" y="21362"/>
                    <a:pt x="52050" y="21362"/>
                    <a:pt x="52050" y="21362"/>
                  </a:cubicBezTo>
                  <a:cubicBezTo>
                    <a:pt x="51833" y="21362"/>
                    <a:pt x="51724" y="21494"/>
                    <a:pt x="51506" y="21494"/>
                  </a:cubicBezTo>
                  <a:cubicBezTo>
                    <a:pt x="51506" y="21494"/>
                    <a:pt x="51506" y="21494"/>
                    <a:pt x="51506" y="21494"/>
                  </a:cubicBezTo>
                  <a:cubicBezTo>
                    <a:pt x="51179" y="21494"/>
                    <a:pt x="50635" y="21098"/>
                    <a:pt x="50635" y="21098"/>
                  </a:cubicBezTo>
                  <a:cubicBezTo>
                    <a:pt x="50526" y="21098"/>
                    <a:pt x="50417" y="20967"/>
                    <a:pt x="50308" y="20835"/>
                  </a:cubicBezTo>
                  <a:cubicBezTo>
                    <a:pt x="50308" y="20835"/>
                    <a:pt x="50199" y="20703"/>
                    <a:pt x="50199" y="20703"/>
                  </a:cubicBezTo>
                  <a:cubicBezTo>
                    <a:pt x="50090" y="20703"/>
                    <a:pt x="49981" y="20703"/>
                    <a:pt x="49981" y="20835"/>
                  </a:cubicBezTo>
                  <a:cubicBezTo>
                    <a:pt x="49872" y="20835"/>
                    <a:pt x="49764" y="20967"/>
                    <a:pt x="49655" y="21098"/>
                  </a:cubicBezTo>
                  <a:cubicBezTo>
                    <a:pt x="49655" y="21098"/>
                    <a:pt x="49546" y="21098"/>
                    <a:pt x="49546" y="21230"/>
                  </a:cubicBezTo>
                  <a:cubicBezTo>
                    <a:pt x="49437" y="21362"/>
                    <a:pt x="49328" y="21626"/>
                    <a:pt x="49110" y="21758"/>
                  </a:cubicBezTo>
                  <a:cubicBezTo>
                    <a:pt x="49001" y="21758"/>
                    <a:pt x="48892" y="21890"/>
                    <a:pt x="48675" y="21890"/>
                  </a:cubicBezTo>
                  <a:cubicBezTo>
                    <a:pt x="48675" y="21890"/>
                    <a:pt x="48566" y="21758"/>
                    <a:pt x="48457" y="21758"/>
                  </a:cubicBezTo>
                  <a:cubicBezTo>
                    <a:pt x="48457" y="21758"/>
                    <a:pt x="48348" y="21758"/>
                    <a:pt x="48348" y="21758"/>
                  </a:cubicBezTo>
                  <a:cubicBezTo>
                    <a:pt x="48348" y="21758"/>
                    <a:pt x="48348" y="21758"/>
                    <a:pt x="48348" y="21758"/>
                  </a:cubicBezTo>
                  <a:cubicBezTo>
                    <a:pt x="48239" y="21890"/>
                    <a:pt x="48130" y="22021"/>
                    <a:pt x="47912" y="22021"/>
                  </a:cubicBezTo>
                  <a:cubicBezTo>
                    <a:pt x="47912" y="22021"/>
                    <a:pt x="47803" y="22021"/>
                    <a:pt x="47803" y="22021"/>
                  </a:cubicBezTo>
                  <a:cubicBezTo>
                    <a:pt x="47695" y="22021"/>
                    <a:pt x="47586" y="22021"/>
                    <a:pt x="47477" y="22021"/>
                  </a:cubicBezTo>
                  <a:cubicBezTo>
                    <a:pt x="47368" y="22021"/>
                    <a:pt x="47368" y="22021"/>
                    <a:pt x="47368" y="22021"/>
                  </a:cubicBezTo>
                  <a:cubicBezTo>
                    <a:pt x="47368" y="22021"/>
                    <a:pt x="47259" y="22021"/>
                    <a:pt x="47259" y="22021"/>
                  </a:cubicBezTo>
                  <a:cubicBezTo>
                    <a:pt x="47150" y="22153"/>
                    <a:pt x="47041" y="22153"/>
                    <a:pt x="46932" y="22153"/>
                  </a:cubicBezTo>
                  <a:cubicBezTo>
                    <a:pt x="46932" y="22153"/>
                    <a:pt x="46497" y="22417"/>
                    <a:pt x="46170" y="22417"/>
                  </a:cubicBezTo>
                  <a:cubicBezTo>
                    <a:pt x="46170" y="22417"/>
                    <a:pt x="46170" y="22417"/>
                    <a:pt x="46061" y="22417"/>
                  </a:cubicBezTo>
                  <a:cubicBezTo>
                    <a:pt x="45952" y="22417"/>
                    <a:pt x="45843" y="22285"/>
                    <a:pt x="45735" y="22285"/>
                  </a:cubicBezTo>
                  <a:cubicBezTo>
                    <a:pt x="45626" y="22285"/>
                    <a:pt x="45626" y="22153"/>
                    <a:pt x="45517" y="22153"/>
                  </a:cubicBezTo>
                  <a:cubicBezTo>
                    <a:pt x="45517" y="22153"/>
                    <a:pt x="45517" y="22153"/>
                    <a:pt x="45517" y="22153"/>
                  </a:cubicBezTo>
                  <a:cubicBezTo>
                    <a:pt x="45299" y="22153"/>
                    <a:pt x="45081" y="22285"/>
                    <a:pt x="45081" y="22285"/>
                  </a:cubicBezTo>
                  <a:cubicBezTo>
                    <a:pt x="45081" y="22285"/>
                    <a:pt x="44972" y="22285"/>
                    <a:pt x="44972" y="22285"/>
                  </a:cubicBezTo>
                  <a:cubicBezTo>
                    <a:pt x="44863" y="22417"/>
                    <a:pt x="44754" y="22417"/>
                    <a:pt x="44646" y="22549"/>
                  </a:cubicBezTo>
                  <a:cubicBezTo>
                    <a:pt x="44319" y="22681"/>
                    <a:pt x="43883" y="22681"/>
                    <a:pt x="43666" y="22681"/>
                  </a:cubicBezTo>
                  <a:cubicBezTo>
                    <a:pt x="43666" y="22681"/>
                    <a:pt x="43666" y="22681"/>
                    <a:pt x="43557" y="22681"/>
                  </a:cubicBezTo>
                  <a:cubicBezTo>
                    <a:pt x="43557" y="22681"/>
                    <a:pt x="43448" y="22681"/>
                    <a:pt x="43448" y="22681"/>
                  </a:cubicBezTo>
                  <a:cubicBezTo>
                    <a:pt x="43230" y="22681"/>
                    <a:pt x="43012" y="22681"/>
                    <a:pt x="42794" y="22417"/>
                  </a:cubicBezTo>
                  <a:cubicBezTo>
                    <a:pt x="42577" y="22285"/>
                    <a:pt x="42468" y="21890"/>
                    <a:pt x="42359" y="21626"/>
                  </a:cubicBezTo>
                  <a:cubicBezTo>
                    <a:pt x="42359" y="21626"/>
                    <a:pt x="42359" y="21626"/>
                    <a:pt x="42359" y="21494"/>
                  </a:cubicBezTo>
                  <a:cubicBezTo>
                    <a:pt x="42359" y="21494"/>
                    <a:pt x="42359" y="21494"/>
                    <a:pt x="42250" y="21494"/>
                  </a:cubicBezTo>
                  <a:cubicBezTo>
                    <a:pt x="42250" y="21494"/>
                    <a:pt x="42250" y="21494"/>
                    <a:pt x="42250" y="21494"/>
                  </a:cubicBezTo>
                  <a:cubicBezTo>
                    <a:pt x="42141" y="21494"/>
                    <a:pt x="42032" y="21494"/>
                    <a:pt x="41923" y="21494"/>
                  </a:cubicBezTo>
                  <a:cubicBezTo>
                    <a:pt x="41923" y="21494"/>
                    <a:pt x="41923" y="21494"/>
                    <a:pt x="41923" y="21494"/>
                  </a:cubicBezTo>
                  <a:cubicBezTo>
                    <a:pt x="41705" y="21494"/>
                    <a:pt x="41379" y="21362"/>
                    <a:pt x="41270" y="21362"/>
                  </a:cubicBezTo>
                  <a:cubicBezTo>
                    <a:pt x="41052" y="21230"/>
                    <a:pt x="40943" y="21098"/>
                    <a:pt x="40834" y="20967"/>
                  </a:cubicBezTo>
                  <a:cubicBezTo>
                    <a:pt x="40834" y="20835"/>
                    <a:pt x="40725" y="20835"/>
                    <a:pt x="40725" y="20835"/>
                  </a:cubicBezTo>
                  <a:cubicBezTo>
                    <a:pt x="40617" y="20571"/>
                    <a:pt x="40181" y="20307"/>
                    <a:pt x="40072" y="20307"/>
                  </a:cubicBezTo>
                  <a:cubicBezTo>
                    <a:pt x="39963" y="20175"/>
                    <a:pt x="39745" y="20175"/>
                    <a:pt x="39637" y="20043"/>
                  </a:cubicBezTo>
                  <a:cubicBezTo>
                    <a:pt x="39528" y="20043"/>
                    <a:pt x="39419" y="20043"/>
                    <a:pt x="39310" y="19912"/>
                  </a:cubicBezTo>
                  <a:cubicBezTo>
                    <a:pt x="39310" y="19912"/>
                    <a:pt x="39310" y="19912"/>
                    <a:pt x="39201" y="19912"/>
                  </a:cubicBezTo>
                  <a:cubicBezTo>
                    <a:pt x="38983" y="19780"/>
                    <a:pt x="38765" y="19648"/>
                    <a:pt x="38548" y="19516"/>
                  </a:cubicBezTo>
                  <a:cubicBezTo>
                    <a:pt x="38221" y="19252"/>
                    <a:pt x="37894" y="18725"/>
                    <a:pt x="37785" y="18593"/>
                  </a:cubicBezTo>
                  <a:cubicBezTo>
                    <a:pt x="37459" y="18197"/>
                    <a:pt x="37350" y="17934"/>
                    <a:pt x="37350" y="17670"/>
                  </a:cubicBezTo>
                  <a:cubicBezTo>
                    <a:pt x="37241" y="17274"/>
                    <a:pt x="37350" y="16747"/>
                    <a:pt x="37350" y="16615"/>
                  </a:cubicBezTo>
                  <a:cubicBezTo>
                    <a:pt x="37459" y="16483"/>
                    <a:pt x="37459" y="16219"/>
                    <a:pt x="37568" y="16087"/>
                  </a:cubicBezTo>
                  <a:cubicBezTo>
                    <a:pt x="37568" y="15956"/>
                    <a:pt x="37676" y="15956"/>
                    <a:pt x="37676" y="15956"/>
                  </a:cubicBezTo>
                  <a:cubicBezTo>
                    <a:pt x="37676" y="15824"/>
                    <a:pt x="37676" y="15824"/>
                    <a:pt x="37676" y="15692"/>
                  </a:cubicBezTo>
                  <a:cubicBezTo>
                    <a:pt x="37785" y="15692"/>
                    <a:pt x="37785" y="15428"/>
                    <a:pt x="37894" y="15296"/>
                  </a:cubicBezTo>
                  <a:cubicBezTo>
                    <a:pt x="37894" y="15164"/>
                    <a:pt x="37894" y="14901"/>
                    <a:pt x="37785" y="14769"/>
                  </a:cubicBezTo>
                  <a:cubicBezTo>
                    <a:pt x="37785" y="14769"/>
                    <a:pt x="37785" y="14637"/>
                    <a:pt x="37785" y="14637"/>
                  </a:cubicBezTo>
                  <a:cubicBezTo>
                    <a:pt x="37676" y="14505"/>
                    <a:pt x="37568" y="14241"/>
                    <a:pt x="37568" y="13978"/>
                  </a:cubicBezTo>
                  <a:cubicBezTo>
                    <a:pt x="37568" y="13714"/>
                    <a:pt x="37676" y="13450"/>
                    <a:pt x="37676" y="13186"/>
                  </a:cubicBezTo>
                  <a:cubicBezTo>
                    <a:pt x="37676" y="13186"/>
                    <a:pt x="37676" y="13186"/>
                    <a:pt x="37676" y="13186"/>
                  </a:cubicBezTo>
                  <a:cubicBezTo>
                    <a:pt x="37785" y="13054"/>
                    <a:pt x="37785" y="12923"/>
                    <a:pt x="37894" y="12923"/>
                  </a:cubicBezTo>
                  <a:cubicBezTo>
                    <a:pt x="37894" y="12791"/>
                    <a:pt x="37894" y="12791"/>
                    <a:pt x="37894" y="12791"/>
                  </a:cubicBezTo>
                  <a:cubicBezTo>
                    <a:pt x="37894" y="12659"/>
                    <a:pt x="37894" y="12659"/>
                    <a:pt x="37894" y="12659"/>
                  </a:cubicBezTo>
                  <a:cubicBezTo>
                    <a:pt x="37894" y="12395"/>
                    <a:pt x="37894" y="12263"/>
                    <a:pt x="37894" y="12131"/>
                  </a:cubicBezTo>
                  <a:cubicBezTo>
                    <a:pt x="37894" y="11999"/>
                    <a:pt x="38003" y="11736"/>
                    <a:pt x="38003" y="11604"/>
                  </a:cubicBezTo>
                  <a:cubicBezTo>
                    <a:pt x="38112" y="11472"/>
                    <a:pt x="38112" y="11472"/>
                    <a:pt x="38112" y="11340"/>
                  </a:cubicBezTo>
                  <a:cubicBezTo>
                    <a:pt x="38112" y="11208"/>
                    <a:pt x="38112" y="11076"/>
                    <a:pt x="38112" y="10945"/>
                  </a:cubicBezTo>
                  <a:cubicBezTo>
                    <a:pt x="38112" y="10813"/>
                    <a:pt x="38112" y="10813"/>
                    <a:pt x="38112" y="10813"/>
                  </a:cubicBezTo>
                  <a:cubicBezTo>
                    <a:pt x="38003" y="10681"/>
                    <a:pt x="38003" y="10549"/>
                    <a:pt x="37894" y="10417"/>
                  </a:cubicBezTo>
                  <a:cubicBezTo>
                    <a:pt x="37894" y="10153"/>
                    <a:pt x="37676" y="9626"/>
                    <a:pt x="37568" y="9230"/>
                  </a:cubicBezTo>
                  <a:cubicBezTo>
                    <a:pt x="37568" y="8967"/>
                    <a:pt x="37568" y="8703"/>
                    <a:pt x="37568" y="8571"/>
                  </a:cubicBezTo>
                  <a:cubicBezTo>
                    <a:pt x="37676" y="8439"/>
                    <a:pt x="37676" y="8307"/>
                    <a:pt x="37676" y="8175"/>
                  </a:cubicBezTo>
                  <a:cubicBezTo>
                    <a:pt x="37568" y="8043"/>
                    <a:pt x="37568" y="7912"/>
                    <a:pt x="37459" y="7912"/>
                  </a:cubicBezTo>
                  <a:cubicBezTo>
                    <a:pt x="37459" y="7780"/>
                    <a:pt x="37350" y="7780"/>
                    <a:pt x="37241" y="7648"/>
                  </a:cubicBezTo>
                  <a:cubicBezTo>
                    <a:pt x="37132" y="7516"/>
                    <a:pt x="37023" y="7384"/>
                    <a:pt x="36914" y="7252"/>
                  </a:cubicBezTo>
                  <a:cubicBezTo>
                    <a:pt x="36805" y="7120"/>
                    <a:pt x="36588" y="6857"/>
                    <a:pt x="36479" y="6593"/>
                  </a:cubicBezTo>
                  <a:cubicBezTo>
                    <a:pt x="36370" y="6461"/>
                    <a:pt x="36261" y="6329"/>
                    <a:pt x="36261" y="6329"/>
                  </a:cubicBezTo>
                  <a:cubicBezTo>
                    <a:pt x="36043" y="6065"/>
                    <a:pt x="35716" y="5538"/>
                    <a:pt x="35499" y="5274"/>
                  </a:cubicBezTo>
                  <a:cubicBezTo>
                    <a:pt x="35499" y="5274"/>
                    <a:pt x="35499" y="5274"/>
                    <a:pt x="35390" y="5274"/>
                  </a:cubicBezTo>
                  <a:cubicBezTo>
                    <a:pt x="35390" y="5142"/>
                    <a:pt x="35281" y="5010"/>
                    <a:pt x="35172" y="5010"/>
                  </a:cubicBezTo>
                  <a:cubicBezTo>
                    <a:pt x="35172" y="4879"/>
                    <a:pt x="35172" y="4879"/>
                    <a:pt x="35063" y="4879"/>
                  </a:cubicBezTo>
                  <a:cubicBezTo>
                    <a:pt x="35063" y="4879"/>
                    <a:pt x="34954" y="5010"/>
                    <a:pt x="34845" y="5010"/>
                  </a:cubicBezTo>
                  <a:cubicBezTo>
                    <a:pt x="34736" y="5010"/>
                    <a:pt x="34736" y="5010"/>
                    <a:pt x="34736" y="5010"/>
                  </a:cubicBezTo>
                  <a:cubicBezTo>
                    <a:pt x="34410" y="5010"/>
                    <a:pt x="34301" y="5010"/>
                    <a:pt x="34192" y="5010"/>
                  </a:cubicBezTo>
                  <a:cubicBezTo>
                    <a:pt x="34192" y="5010"/>
                    <a:pt x="34083" y="5142"/>
                    <a:pt x="34083" y="5142"/>
                  </a:cubicBezTo>
                  <a:cubicBezTo>
                    <a:pt x="33974" y="5274"/>
                    <a:pt x="33756" y="5406"/>
                    <a:pt x="33430" y="5538"/>
                  </a:cubicBezTo>
                  <a:cubicBezTo>
                    <a:pt x="33430" y="5538"/>
                    <a:pt x="33430" y="5538"/>
                    <a:pt x="33430" y="5538"/>
                  </a:cubicBezTo>
                  <a:cubicBezTo>
                    <a:pt x="33430" y="5538"/>
                    <a:pt x="33430" y="5538"/>
                    <a:pt x="33430" y="5538"/>
                  </a:cubicBezTo>
                  <a:cubicBezTo>
                    <a:pt x="33103" y="5538"/>
                    <a:pt x="32994" y="5406"/>
                    <a:pt x="32776" y="5274"/>
                  </a:cubicBezTo>
                  <a:cubicBezTo>
                    <a:pt x="32776" y="5142"/>
                    <a:pt x="32667" y="5142"/>
                    <a:pt x="32667" y="5142"/>
                  </a:cubicBezTo>
                  <a:cubicBezTo>
                    <a:pt x="32667" y="5142"/>
                    <a:pt x="32667" y="5142"/>
                    <a:pt x="32558" y="5142"/>
                  </a:cubicBezTo>
                  <a:cubicBezTo>
                    <a:pt x="32450" y="5142"/>
                    <a:pt x="32232" y="5142"/>
                    <a:pt x="32014" y="5010"/>
                  </a:cubicBezTo>
                  <a:cubicBezTo>
                    <a:pt x="31905" y="4879"/>
                    <a:pt x="31687" y="4615"/>
                    <a:pt x="31578" y="4351"/>
                  </a:cubicBezTo>
                  <a:cubicBezTo>
                    <a:pt x="31578" y="4351"/>
                    <a:pt x="31578" y="4351"/>
                    <a:pt x="31578" y="4351"/>
                  </a:cubicBezTo>
                  <a:cubicBezTo>
                    <a:pt x="31470" y="4351"/>
                    <a:pt x="31470" y="4219"/>
                    <a:pt x="31470" y="4219"/>
                  </a:cubicBezTo>
                  <a:cubicBezTo>
                    <a:pt x="31361" y="4087"/>
                    <a:pt x="31143" y="3824"/>
                    <a:pt x="31143" y="3560"/>
                  </a:cubicBezTo>
                  <a:cubicBezTo>
                    <a:pt x="31143" y="3296"/>
                    <a:pt x="31143" y="3032"/>
                    <a:pt x="31252" y="2769"/>
                  </a:cubicBezTo>
                  <a:cubicBezTo>
                    <a:pt x="31252" y="2769"/>
                    <a:pt x="31252" y="2637"/>
                    <a:pt x="31252" y="2637"/>
                  </a:cubicBezTo>
                  <a:cubicBezTo>
                    <a:pt x="31361" y="2505"/>
                    <a:pt x="31361" y="2505"/>
                    <a:pt x="31361" y="2505"/>
                  </a:cubicBezTo>
                  <a:cubicBezTo>
                    <a:pt x="31361" y="2505"/>
                    <a:pt x="31361" y="2241"/>
                    <a:pt x="31361" y="2241"/>
                  </a:cubicBezTo>
                  <a:cubicBezTo>
                    <a:pt x="31361" y="2109"/>
                    <a:pt x="31252" y="1978"/>
                    <a:pt x="31143" y="1978"/>
                  </a:cubicBezTo>
                  <a:cubicBezTo>
                    <a:pt x="31143" y="1978"/>
                    <a:pt x="31143" y="1978"/>
                    <a:pt x="31034" y="1978"/>
                  </a:cubicBezTo>
                  <a:cubicBezTo>
                    <a:pt x="31034" y="1978"/>
                    <a:pt x="31034" y="1978"/>
                    <a:pt x="30925" y="1978"/>
                  </a:cubicBezTo>
                  <a:cubicBezTo>
                    <a:pt x="30925" y="1978"/>
                    <a:pt x="30925" y="1978"/>
                    <a:pt x="30925" y="1978"/>
                  </a:cubicBezTo>
                  <a:cubicBezTo>
                    <a:pt x="30816" y="1978"/>
                    <a:pt x="30816" y="1978"/>
                    <a:pt x="30707" y="1978"/>
                  </a:cubicBezTo>
                  <a:cubicBezTo>
                    <a:pt x="30598" y="1978"/>
                    <a:pt x="30490" y="1846"/>
                    <a:pt x="30381" y="1846"/>
                  </a:cubicBezTo>
                  <a:cubicBezTo>
                    <a:pt x="30163" y="1846"/>
                    <a:pt x="30163" y="1846"/>
                    <a:pt x="30163" y="1846"/>
                  </a:cubicBezTo>
                  <a:cubicBezTo>
                    <a:pt x="30054" y="1714"/>
                    <a:pt x="30054" y="1714"/>
                    <a:pt x="30054" y="1714"/>
                  </a:cubicBezTo>
                  <a:cubicBezTo>
                    <a:pt x="29945" y="1714"/>
                    <a:pt x="29836" y="1714"/>
                    <a:pt x="29836" y="1714"/>
                  </a:cubicBezTo>
                  <a:cubicBezTo>
                    <a:pt x="29727" y="1582"/>
                    <a:pt x="29727" y="1582"/>
                    <a:pt x="29618" y="1582"/>
                  </a:cubicBezTo>
                  <a:cubicBezTo>
                    <a:pt x="29618" y="1582"/>
                    <a:pt x="29618" y="1582"/>
                    <a:pt x="29618" y="1582"/>
                  </a:cubicBezTo>
                  <a:cubicBezTo>
                    <a:pt x="29509" y="1714"/>
                    <a:pt x="29509" y="1846"/>
                    <a:pt x="29401" y="1846"/>
                  </a:cubicBezTo>
                  <a:cubicBezTo>
                    <a:pt x="29401" y="1846"/>
                    <a:pt x="29183" y="1846"/>
                    <a:pt x="29183" y="1846"/>
                  </a:cubicBezTo>
                  <a:cubicBezTo>
                    <a:pt x="29074" y="1846"/>
                    <a:pt x="28856" y="1714"/>
                    <a:pt x="28747" y="1714"/>
                  </a:cubicBezTo>
                  <a:cubicBezTo>
                    <a:pt x="28638" y="1714"/>
                    <a:pt x="28529" y="1978"/>
                    <a:pt x="28421" y="1978"/>
                  </a:cubicBezTo>
                  <a:cubicBezTo>
                    <a:pt x="28312" y="1978"/>
                    <a:pt x="27985" y="1846"/>
                    <a:pt x="27767" y="1846"/>
                  </a:cubicBezTo>
                  <a:cubicBezTo>
                    <a:pt x="27767" y="1714"/>
                    <a:pt x="27658" y="1450"/>
                    <a:pt x="27549" y="1450"/>
                  </a:cubicBezTo>
                  <a:cubicBezTo>
                    <a:pt x="27441" y="1450"/>
                    <a:pt x="27223" y="1714"/>
                    <a:pt x="27114" y="1714"/>
                  </a:cubicBezTo>
                  <a:cubicBezTo>
                    <a:pt x="27005" y="1714"/>
                    <a:pt x="26787" y="1714"/>
                    <a:pt x="26569" y="1714"/>
                  </a:cubicBezTo>
                  <a:cubicBezTo>
                    <a:pt x="26569" y="1714"/>
                    <a:pt x="26352" y="1450"/>
                    <a:pt x="26243" y="1450"/>
                  </a:cubicBezTo>
                  <a:cubicBezTo>
                    <a:pt x="26243" y="1582"/>
                    <a:pt x="26134" y="1714"/>
                    <a:pt x="26134" y="1846"/>
                  </a:cubicBezTo>
                  <a:cubicBezTo>
                    <a:pt x="26134" y="1846"/>
                    <a:pt x="26243" y="1978"/>
                    <a:pt x="26243" y="2109"/>
                  </a:cubicBezTo>
                  <a:cubicBezTo>
                    <a:pt x="26352" y="2241"/>
                    <a:pt x="26243" y="2373"/>
                    <a:pt x="26243" y="2373"/>
                  </a:cubicBezTo>
                  <a:cubicBezTo>
                    <a:pt x="26134" y="2373"/>
                    <a:pt x="25916" y="2373"/>
                    <a:pt x="25916" y="2241"/>
                  </a:cubicBezTo>
                  <a:cubicBezTo>
                    <a:pt x="25807" y="2241"/>
                    <a:pt x="25698" y="1978"/>
                    <a:pt x="25589" y="1846"/>
                  </a:cubicBezTo>
                  <a:cubicBezTo>
                    <a:pt x="25480" y="1714"/>
                    <a:pt x="25480" y="1318"/>
                    <a:pt x="25372" y="1186"/>
                  </a:cubicBezTo>
                  <a:cubicBezTo>
                    <a:pt x="25372" y="1054"/>
                    <a:pt x="25154" y="791"/>
                    <a:pt x="25045" y="659"/>
                  </a:cubicBezTo>
                  <a:cubicBezTo>
                    <a:pt x="24936" y="527"/>
                    <a:pt x="24827" y="395"/>
                    <a:pt x="24827" y="395"/>
                  </a:cubicBezTo>
                  <a:cubicBezTo>
                    <a:pt x="24718" y="263"/>
                    <a:pt x="24718" y="0"/>
                    <a:pt x="24609" y="0"/>
                  </a:cubicBezTo>
                  <a:cubicBezTo>
                    <a:pt x="24609" y="0"/>
                    <a:pt x="24609" y="263"/>
                    <a:pt x="24609" y="263"/>
                  </a:cubicBezTo>
                  <a:cubicBezTo>
                    <a:pt x="24500" y="527"/>
                    <a:pt x="24500" y="791"/>
                    <a:pt x="24500" y="923"/>
                  </a:cubicBezTo>
                  <a:cubicBezTo>
                    <a:pt x="24500" y="1186"/>
                    <a:pt x="24609" y="1450"/>
                    <a:pt x="24609" y="1582"/>
                  </a:cubicBezTo>
                  <a:cubicBezTo>
                    <a:pt x="24718" y="1714"/>
                    <a:pt x="24718" y="2109"/>
                    <a:pt x="24718" y="2241"/>
                  </a:cubicBezTo>
                  <a:cubicBezTo>
                    <a:pt x="24827" y="2637"/>
                    <a:pt x="24827" y="3296"/>
                    <a:pt x="24827" y="3692"/>
                  </a:cubicBezTo>
                  <a:cubicBezTo>
                    <a:pt x="24718" y="4087"/>
                    <a:pt x="24718" y="4747"/>
                    <a:pt x="24609" y="5142"/>
                  </a:cubicBezTo>
                  <a:cubicBezTo>
                    <a:pt x="24500" y="5274"/>
                    <a:pt x="24392" y="5670"/>
                    <a:pt x="24283" y="5802"/>
                  </a:cubicBezTo>
                  <a:cubicBezTo>
                    <a:pt x="24174" y="5934"/>
                    <a:pt x="23847" y="5934"/>
                    <a:pt x="23738" y="5934"/>
                  </a:cubicBezTo>
                  <a:cubicBezTo>
                    <a:pt x="23629" y="6065"/>
                    <a:pt x="23411" y="6197"/>
                    <a:pt x="23411" y="6329"/>
                  </a:cubicBezTo>
                  <a:cubicBezTo>
                    <a:pt x="23303" y="6461"/>
                    <a:pt x="23303" y="6725"/>
                    <a:pt x="23303" y="6857"/>
                  </a:cubicBezTo>
                  <a:cubicBezTo>
                    <a:pt x="23411" y="6989"/>
                    <a:pt x="23520" y="7252"/>
                    <a:pt x="23520" y="7384"/>
                  </a:cubicBezTo>
                  <a:cubicBezTo>
                    <a:pt x="23520" y="7516"/>
                    <a:pt x="23411" y="7912"/>
                    <a:pt x="23411" y="8043"/>
                  </a:cubicBezTo>
                  <a:cubicBezTo>
                    <a:pt x="23411" y="8307"/>
                    <a:pt x="23194" y="8835"/>
                    <a:pt x="23194" y="9098"/>
                  </a:cubicBezTo>
                  <a:cubicBezTo>
                    <a:pt x="23085" y="9362"/>
                    <a:pt x="22649" y="9890"/>
                    <a:pt x="22649" y="10285"/>
                  </a:cubicBezTo>
                  <a:cubicBezTo>
                    <a:pt x="22649" y="10417"/>
                    <a:pt x="22758" y="10813"/>
                    <a:pt x="22758" y="10945"/>
                  </a:cubicBezTo>
                  <a:cubicBezTo>
                    <a:pt x="22867" y="11076"/>
                    <a:pt x="22976" y="11340"/>
                    <a:pt x="22976" y="11472"/>
                  </a:cubicBezTo>
                  <a:cubicBezTo>
                    <a:pt x="22976" y="11736"/>
                    <a:pt x="22976" y="12131"/>
                    <a:pt x="22976" y="12263"/>
                  </a:cubicBezTo>
                  <a:cubicBezTo>
                    <a:pt x="22867" y="12659"/>
                    <a:pt x="22649" y="13318"/>
                    <a:pt x="22540" y="13714"/>
                  </a:cubicBezTo>
                  <a:cubicBezTo>
                    <a:pt x="22431" y="13978"/>
                    <a:pt x="22323" y="14769"/>
                    <a:pt x="22214" y="15032"/>
                  </a:cubicBezTo>
                  <a:cubicBezTo>
                    <a:pt x="22105" y="15296"/>
                    <a:pt x="21996" y="15824"/>
                    <a:pt x="21887" y="15956"/>
                  </a:cubicBezTo>
                  <a:cubicBezTo>
                    <a:pt x="21778" y="16087"/>
                    <a:pt x="21669" y="16351"/>
                    <a:pt x="21560" y="16483"/>
                  </a:cubicBezTo>
                  <a:cubicBezTo>
                    <a:pt x="21560" y="16615"/>
                    <a:pt x="21343" y="16747"/>
                    <a:pt x="21343" y="16879"/>
                  </a:cubicBezTo>
                  <a:cubicBezTo>
                    <a:pt x="21343" y="17010"/>
                    <a:pt x="21234" y="17274"/>
                    <a:pt x="21234" y="17406"/>
                  </a:cubicBezTo>
                  <a:cubicBezTo>
                    <a:pt x="21234" y="17538"/>
                    <a:pt x="21451" y="17934"/>
                    <a:pt x="21451" y="18065"/>
                  </a:cubicBezTo>
                  <a:cubicBezTo>
                    <a:pt x="21451" y="18329"/>
                    <a:pt x="21125" y="18725"/>
                    <a:pt x="21016" y="18989"/>
                  </a:cubicBezTo>
                  <a:cubicBezTo>
                    <a:pt x="21016" y="19120"/>
                    <a:pt x="20907" y="19516"/>
                    <a:pt x="20798" y="19516"/>
                  </a:cubicBezTo>
                  <a:cubicBezTo>
                    <a:pt x="20689" y="19648"/>
                    <a:pt x="20471" y="19516"/>
                    <a:pt x="20362" y="19648"/>
                  </a:cubicBezTo>
                  <a:cubicBezTo>
                    <a:pt x="20362" y="19648"/>
                    <a:pt x="20362" y="19912"/>
                    <a:pt x="20362" y="19912"/>
                  </a:cubicBezTo>
                  <a:cubicBezTo>
                    <a:pt x="20362" y="20175"/>
                    <a:pt x="20689" y="20175"/>
                    <a:pt x="20798" y="20307"/>
                  </a:cubicBezTo>
                  <a:cubicBezTo>
                    <a:pt x="20907" y="20571"/>
                    <a:pt x="20798" y="20967"/>
                    <a:pt x="20689" y="21230"/>
                  </a:cubicBezTo>
                  <a:cubicBezTo>
                    <a:pt x="20689" y="21494"/>
                    <a:pt x="20471" y="21890"/>
                    <a:pt x="20362" y="22153"/>
                  </a:cubicBezTo>
                  <a:cubicBezTo>
                    <a:pt x="20254" y="22417"/>
                    <a:pt x="20145" y="22945"/>
                    <a:pt x="20036" y="23208"/>
                  </a:cubicBezTo>
                  <a:cubicBezTo>
                    <a:pt x="20036" y="23472"/>
                    <a:pt x="19927" y="23868"/>
                    <a:pt x="19927" y="23999"/>
                  </a:cubicBezTo>
                  <a:cubicBezTo>
                    <a:pt x="19818" y="24263"/>
                    <a:pt x="19709" y="24527"/>
                    <a:pt x="19600" y="24791"/>
                  </a:cubicBezTo>
                  <a:cubicBezTo>
                    <a:pt x="19600" y="24923"/>
                    <a:pt x="19491" y="25054"/>
                    <a:pt x="19382" y="25186"/>
                  </a:cubicBezTo>
                  <a:cubicBezTo>
                    <a:pt x="19274" y="25318"/>
                    <a:pt x="19056" y="25450"/>
                    <a:pt x="18947" y="25582"/>
                  </a:cubicBezTo>
                  <a:cubicBezTo>
                    <a:pt x="18947" y="25714"/>
                    <a:pt x="18729" y="25846"/>
                    <a:pt x="18729" y="25978"/>
                  </a:cubicBezTo>
                  <a:cubicBezTo>
                    <a:pt x="18729" y="26109"/>
                    <a:pt x="18729" y="26373"/>
                    <a:pt x="18729" y="26505"/>
                  </a:cubicBezTo>
                  <a:cubicBezTo>
                    <a:pt x="18729" y="26637"/>
                    <a:pt x="18729" y="27032"/>
                    <a:pt x="18620" y="27164"/>
                  </a:cubicBezTo>
                  <a:cubicBezTo>
                    <a:pt x="18620" y="27296"/>
                    <a:pt x="18511" y="27692"/>
                    <a:pt x="18402" y="27824"/>
                  </a:cubicBezTo>
                  <a:cubicBezTo>
                    <a:pt x="18294" y="28087"/>
                    <a:pt x="18294" y="28615"/>
                    <a:pt x="18185" y="28747"/>
                  </a:cubicBezTo>
                  <a:cubicBezTo>
                    <a:pt x="18076" y="29142"/>
                    <a:pt x="17858" y="29670"/>
                    <a:pt x="17749" y="29934"/>
                  </a:cubicBezTo>
                  <a:cubicBezTo>
                    <a:pt x="17640" y="30197"/>
                    <a:pt x="17422" y="30593"/>
                    <a:pt x="17313" y="30725"/>
                  </a:cubicBezTo>
                  <a:cubicBezTo>
                    <a:pt x="17205" y="30857"/>
                    <a:pt x="16987" y="31120"/>
                    <a:pt x="16878" y="31252"/>
                  </a:cubicBezTo>
                  <a:cubicBezTo>
                    <a:pt x="16878" y="31384"/>
                    <a:pt x="16769" y="31648"/>
                    <a:pt x="16660" y="31780"/>
                  </a:cubicBezTo>
                  <a:cubicBezTo>
                    <a:pt x="16660" y="32043"/>
                    <a:pt x="16769" y="32571"/>
                    <a:pt x="16769" y="32703"/>
                  </a:cubicBezTo>
                  <a:cubicBezTo>
                    <a:pt x="16769" y="32835"/>
                    <a:pt x="16660" y="33098"/>
                    <a:pt x="16660" y="33230"/>
                  </a:cubicBezTo>
                  <a:cubicBezTo>
                    <a:pt x="16660" y="33362"/>
                    <a:pt x="16551" y="33758"/>
                    <a:pt x="16442" y="34021"/>
                  </a:cubicBezTo>
                  <a:cubicBezTo>
                    <a:pt x="16442" y="34153"/>
                    <a:pt x="16333" y="34417"/>
                    <a:pt x="16333" y="34549"/>
                  </a:cubicBezTo>
                  <a:cubicBezTo>
                    <a:pt x="16333" y="34681"/>
                    <a:pt x="16333" y="34813"/>
                    <a:pt x="16333" y="34945"/>
                  </a:cubicBezTo>
                  <a:cubicBezTo>
                    <a:pt x="16333" y="35076"/>
                    <a:pt x="16333" y="35208"/>
                    <a:pt x="16225" y="35208"/>
                  </a:cubicBezTo>
                  <a:cubicBezTo>
                    <a:pt x="16225" y="35340"/>
                    <a:pt x="16007" y="35472"/>
                    <a:pt x="16007" y="35604"/>
                  </a:cubicBezTo>
                  <a:cubicBezTo>
                    <a:pt x="15898" y="35736"/>
                    <a:pt x="16007" y="35999"/>
                    <a:pt x="16007" y="36131"/>
                  </a:cubicBezTo>
                  <a:cubicBezTo>
                    <a:pt x="16007" y="36263"/>
                    <a:pt x="15898" y="36527"/>
                    <a:pt x="15898" y="36659"/>
                  </a:cubicBezTo>
                  <a:cubicBezTo>
                    <a:pt x="15789" y="36923"/>
                    <a:pt x="15680" y="37318"/>
                    <a:pt x="15571" y="37582"/>
                  </a:cubicBezTo>
                  <a:cubicBezTo>
                    <a:pt x="15462" y="37846"/>
                    <a:pt x="15245" y="38505"/>
                    <a:pt x="15136" y="38769"/>
                  </a:cubicBezTo>
                  <a:cubicBezTo>
                    <a:pt x="15136" y="39032"/>
                    <a:pt x="15245" y="39560"/>
                    <a:pt x="15136" y="39692"/>
                  </a:cubicBezTo>
                  <a:cubicBezTo>
                    <a:pt x="15136" y="39956"/>
                    <a:pt x="14918" y="40351"/>
                    <a:pt x="14918" y="40615"/>
                  </a:cubicBezTo>
                  <a:cubicBezTo>
                    <a:pt x="14809" y="40879"/>
                    <a:pt x="14482" y="41406"/>
                    <a:pt x="14264" y="41670"/>
                  </a:cubicBezTo>
                  <a:cubicBezTo>
                    <a:pt x="14264" y="41934"/>
                    <a:pt x="13938" y="42329"/>
                    <a:pt x="13938" y="42461"/>
                  </a:cubicBezTo>
                  <a:cubicBezTo>
                    <a:pt x="13829" y="42593"/>
                    <a:pt x="13829" y="42857"/>
                    <a:pt x="13829" y="42989"/>
                  </a:cubicBezTo>
                  <a:cubicBezTo>
                    <a:pt x="13829" y="43252"/>
                    <a:pt x="13720" y="43780"/>
                    <a:pt x="13720" y="43912"/>
                  </a:cubicBezTo>
                  <a:cubicBezTo>
                    <a:pt x="13611" y="44307"/>
                    <a:pt x="13502" y="44967"/>
                    <a:pt x="13393" y="45230"/>
                  </a:cubicBezTo>
                  <a:cubicBezTo>
                    <a:pt x="13284" y="45362"/>
                    <a:pt x="13176" y="45890"/>
                    <a:pt x="13067" y="46021"/>
                  </a:cubicBezTo>
                  <a:cubicBezTo>
                    <a:pt x="12958" y="46549"/>
                    <a:pt x="12740" y="47604"/>
                    <a:pt x="12631" y="47999"/>
                  </a:cubicBezTo>
                  <a:cubicBezTo>
                    <a:pt x="12413" y="48791"/>
                    <a:pt x="11978" y="50109"/>
                    <a:pt x="11760" y="50901"/>
                  </a:cubicBezTo>
                  <a:cubicBezTo>
                    <a:pt x="11433" y="51956"/>
                    <a:pt x="10671" y="54197"/>
                    <a:pt x="10235" y="55252"/>
                  </a:cubicBezTo>
                  <a:cubicBezTo>
                    <a:pt x="10018" y="55912"/>
                    <a:pt x="9582" y="56967"/>
                    <a:pt x="9364" y="57626"/>
                  </a:cubicBezTo>
                  <a:cubicBezTo>
                    <a:pt x="9147" y="58021"/>
                    <a:pt x="8820" y="58945"/>
                    <a:pt x="8711" y="59340"/>
                  </a:cubicBezTo>
                  <a:cubicBezTo>
                    <a:pt x="8493" y="59736"/>
                    <a:pt x="7949" y="60527"/>
                    <a:pt x="7731" y="60923"/>
                  </a:cubicBezTo>
                  <a:cubicBezTo>
                    <a:pt x="7622" y="61186"/>
                    <a:pt x="7295" y="61714"/>
                    <a:pt x="7078" y="61978"/>
                  </a:cubicBezTo>
                  <a:cubicBezTo>
                    <a:pt x="6969" y="62109"/>
                    <a:pt x="6642" y="62373"/>
                    <a:pt x="6533" y="62637"/>
                  </a:cubicBezTo>
                  <a:cubicBezTo>
                    <a:pt x="6424" y="62637"/>
                    <a:pt x="6315" y="62901"/>
                    <a:pt x="6206" y="62901"/>
                  </a:cubicBezTo>
                  <a:cubicBezTo>
                    <a:pt x="6098" y="63032"/>
                    <a:pt x="5880" y="62901"/>
                    <a:pt x="5880" y="62901"/>
                  </a:cubicBezTo>
                  <a:cubicBezTo>
                    <a:pt x="5771" y="63032"/>
                    <a:pt x="5553" y="63164"/>
                    <a:pt x="5553" y="63296"/>
                  </a:cubicBezTo>
                  <a:cubicBezTo>
                    <a:pt x="5444" y="63428"/>
                    <a:pt x="5335" y="63692"/>
                    <a:pt x="5335" y="63824"/>
                  </a:cubicBezTo>
                  <a:cubicBezTo>
                    <a:pt x="5335" y="64087"/>
                    <a:pt x="5335" y="64483"/>
                    <a:pt x="5335" y="64747"/>
                  </a:cubicBezTo>
                  <a:cubicBezTo>
                    <a:pt x="5335" y="64879"/>
                    <a:pt x="5226" y="65142"/>
                    <a:pt x="5226" y="65274"/>
                  </a:cubicBezTo>
                  <a:cubicBezTo>
                    <a:pt x="5117" y="65538"/>
                    <a:pt x="4900" y="65934"/>
                    <a:pt x="4791" y="66065"/>
                  </a:cubicBezTo>
                  <a:cubicBezTo>
                    <a:pt x="4682" y="66329"/>
                    <a:pt x="4573" y="66593"/>
                    <a:pt x="4464" y="66725"/>
                  </a:cubicBezTo>
                  <a:cubicBezTo>
                    <a:pt x="4464" y="66857"/>
                    <a:pt x="4355" y="67120"/>
                    <a:pt x="4246" y="67252"/>
                  </a:cubicBezTo>
                  <a:cubicBezTo>
                    <a:pt x="4137" y="67384"/>
                    <a:pt x="3920" y="67516"/>
                    <a:pt x="3920" y="67648"/>
                  </a:cubicBezTo>
                  <a:cubicBezTo>
                    <a:pt x="3811" y="67780"/>
                    <a:pt x="3920" y="68043"/>
                    <a:pt x="3920" y="68175"/>
                  </a:cubicBezTo>
                  <a:cubicBezTo>
                    <a:pt x="3811" y="68439"/>
                    <a:pt x="3702" y="68703"/>
                    <a:pt x="3593" y="68835"/>
                  </a:cubicBezTo>
                  <a:cubicBezTo>
                    <a:pt x="3484" y="69098"/>
                    <a:pt x="3375" y="69494"/>
                    <a:pt x="3266" y="69626"/>
                  </a:cubicBezTo>
                  <a:cubicBezTo>
                    <a:pt x="3266" y="69890"/>
                    <a:pt x="3049" y="70153"/>
                    <a:pt x="2940" y="70285"/>
                  </a:cubicBezTo>
                  <a:cubicBezTo>
                    <a:pt x="2831" y="70549"/>
                    <a:pt x="2613" y="70813"/>
                    <a:pt x="2504" y="70945"/>
                  </a:cubicBezTo>
                  <a:cubicBezTo>
                    <a:pt x="2395" y="71208"/>
                    <a:pt x="2177" y="71868"/>
                    <a:pt x="1960" y="72131"/>
                  </a:cubicBezTo>
                  <a:cubicBezTo>
                    <a:pt x="1851" y="72263"/>
                    <a:pt x="1524" y="72527"/>
                    <a:pt x="1415" y="72659"/>
                  </a:cubicBezTo>
                  <a:cubicBezTo>
                    <a:pt x="1306" y="72791"/>
                    <a:pt x="1197" y="73054"/>
                    <a:pt x="1088" y="73186"/>
                  </a:cubicBezTo>
                  <a:cubicBezTo>
                    <a:pt x="1088" y="73318"/>
                    <a:pt x="1088" y="73714"/>
                    <a:pt x="1088" y="73846"/>
                  </a:cubicBezTo>
                  <a:cubicBezTo>
                    <a:pt x="1088" y="73978"/>
                    <a:pt x="1197" y="74373"/>
                    <a:pt x="1197" y="74637"/>
                  </a:cubicBezTo>
                  <a:cubicBezTo>
                    <a:pt x="1197" y="74769"/>
                    <a:pt x="1088" y="75032"/>
                    <a:pt x="1088" y="75164"/>
                  </a:cubicBezTo>
                  <a:cubicBezTo>
                    <a:pt x="1088" y="75296"/>
                    <a:pt x="980" y="75692"/>
                    <a:pt x="1088" y="75824"/>
                  </a:cubicBezTo>
                  <a:cubicBezTo>
                    <a:pt x="1197" y="75824"/>
                    <a:pt x="1306" y="75824"/>
                    <a:pt x="1415" y="75824"/>
                  </a:cubicBezTo>
                  <a:cubicBezTo>
                    <a:pt x="1415" y="75956"/>
                    <a:pt x="1415" y="76087"/>
                    <a:pt x="1415" y="76219"/>
                  </a:cubicBezTo>
                  <a:cubicBezTo>
                    <a:pt x="1415" y="76351"/>
                    <a:pt x="1633" y="76351"/>
                    <a:pt x="1633" y="76483"/>
                  </a:cubicBezTo>
                  <a:cubicBezTo>
                    <a:pt x="1742" y="76615"/>
                    <a:pt x="1742" y="76879"/>
                    <a:pt x="1742" y="77010"/>
                  </a:cubicBezTo>
                  <a:cubicBezTo>
                    <a:pt x="1742" y="77142"/>
                    <a:pt x="1524" y="77274"/>
                    <a:pt x="1524" y="77406"/>
                  </a:cubicBezTo>
                  <a:cubicBezTo>
                    <a:pt x="1524" y="77538"/>
                    <a:pt x="1633" y="77670"/>
                    <a:pt x="1633" y="77670"/>
                  </a:cubicBezTo>
                  <a:cubicBezTo>
                    <a:pt x="1742" y="77802"/>
                    <a:pt x="1960" y="78065"/>
                    <a:pt x="2068" y="78197"/>
                  </a:cubicBezTo>
                  <a:cubicBezTo>
                    <a:pt x="2068" y="78461"/>
                    <a:pt x="2068" y="78989"/>
                    <a:pt x="1960" y="79252"/>
                  </a:cubicBezTo>
                  <a:cubicBezTo>
                    <a:pt x="1960" y="79648"/>
                    <a:pt x="1851" y="80175"/>
                    <a:pt x="1742" y="80439"/>
                  </a:cubicBezTo>
                  <a:cubicBezTo>
                    <a:pt x="1633" y="80703"/>
                    <a:pt x="1306" y="81098"/>
                    <a:pt x="1197" y="81362"/>
                  </a:cubicBezTo>
                  <a:cubicBezTo>
                    <a:pt x="1088" y="81626"/>
                    <a:pt x="1088" y="82153"/>
                    <a:pt x="980" y="82417"/>
                  </a:cubicBezTo>
                  <a:cubicBezTo>
                    <a:pt x="871" y="82681"/>
                    <a:pt x="653" y="83076"/>
                    <a:pt x="653" y="83208"/>
                  </a:cubicBezTo>
                  <a:cubicBezTo>
                    <a:pt x="544" y="83472"/>
                    <a:pt x="544" y="84131"/>
                    <a:pt x="435" y="84395"/>
                  </a:cubicBezTo>
                  <a:cubicBezTo>
                    <a:pt x="435" y="84527"/>
                    <a:pt x="217" y="84791"/>
                    <a:pt x="217" y="84923"/>
                  </a:cubicBezTo>
                  <a:cubicBezTo>
                    <a:pt x="217" y="85054"/>
                    <a:pt x="217" y="85318"/>
                    <a:pt x="217" y="85450"/>
                  </a:cubicBezTo>
                  <a:cubicBezTo>
                    <a:pt x="217" y="85714"/>
                    <a:pt x="435" y="86109"/>
                    <a:pt x="326" y="86373"/>
                  </a:cubicBezTo>
                  <a:cubicBezTo>
                    <a:pt x="326" y="86505"/>
                    <a:pt x="108" y="86637"/>
                    <a:pt x="108" y="86769"/>
                  </a:cubicBezTo>
                  <a:cubicBezTo>
                    <a:pt x="108" y="86901"/>
                    <a:pt x="0" y="87164"/>
                    <a:pt x="108" y="87296"/>
                  </a:cubicBezTo>
                  <a:cubicBezTo>
                    <a:pt x="108" y="87428"/>
                    <a:pt x="217" y="87692"/>
                    <a:pt x="326" y="87824"/>
                  </a:cubicBezTo>
                  <a:cubicBezTo>
                    <a:pt x="326" y="87956"/>
                    <a:pt x="326" y="88219"/>
                    <a:pt x="326" y="88351"/>
                  </a:cubicBezTo>
                  <a:cubicBezTo>
                    <a:pt x="326" y="88483"/>
                    <a:pt x="326" y="88879"/>
                    <a:pt x="217" y="89010"/>
                  </a:cubicBezTo>
                  <a:cubicBezTo>
                    <a:pt x="217" y="89142"/>
                    <a:pt x="217" y="89406"/>
                    <a:pt x="217" y="89538"/>
                  </a:cubicBezTo>
                  <a:cubicBezTo>
                    <a:pt x="217" y="89538"/>
                    <a:pt x="326" y="89802"/>
                    <a:pt x="326" y="89802"/>
                  </a:cubicBezTo>
                  <a:cubicBezTo>
                    <a:pt x="326" y="89934"/>
                    <a:pt x="217" y="90065"/>
                    <a:pt x="108" y="90197"/>
                  </a:cubicBezTo>
                  <a:cubicBezTo>
                    <a:pt x="108" y="90329"/>
                    <a:pt x="0" y="90725"/>
                    <a:pt x="108" y="90857"/>
                  </a:cubicBezTo>
                  <a:cubicBezTo>
                    <a:pt x="108" y="90989"/>
                    <a:pt x="326" y="91120"/>
                    <a:pt x="435" y="91120"/>
                  </a:cubicBezTo>
                  <a:cubicBezTo>
                    <a:pt x="435" y="91384"/>
                    <a:pt x="435" y="91648"/>
                    <a:pt x="435" y="91780"/>
                  </a:cubicBezTo>
                  <a:cubicBezTo>
                    <a:pt x="544" y="91912"/>
                    <a:pt x="653" y="92175"/>
                    <a:pt x="762" y="92175"/>
                  </a:cubicBezTo>
                  <a:cubicBezTo>
                    <a:pt x="762" y="92307"/>
                    <a:pt x="980" y="92307"/>
                    <a:pt x="1088" y="92439"/>
                  </a:cubicBezTo>
                  <a:cubicBezTo>
                    <a:pt x="1197" y="92571"/>
                    <a:pt x="1415" y="92835"/>
                    <a:pt x="1524" y="93098"/>
                  </a:cubicBezTo>
                  <a:cubicBezTo>
                    <a:pt x="1524" y="93230"/>
                    <a:pt x="1524" y="93494"/>
                    <a:pt x="1633" y="93758"/>
                  </a:cubicBezTo>
                  <a:cubicBezTo>
                    <a:pt x="15027" y="97714"/>
                    <a:pt x="15027" y="97714"/>
                    <a:pt x="15027" y="97714"/>
                  </a:cubicBezTo>
                  <a:cubicBezTo>
                    <a:pt x="39310" y="104835"/>
                    <a:pt x="39310" y="104835"/>
                    <a:pt x="39310" y="104835"/>
                  </a:cubicBezTo>
                  <a:cubicBezTo>
                    <a:pt x="59128" y="110373"/>
                    <a:pt x="59128" y="110373"/>
                    <a:pt x="59128" y="110373"/>
                  </a:cubicBezTo>
                  <a:cubicBezTo>
                    <a:pt x="60108" y="110637"/>
                    <a:pt x="60108" y="110637"/>
                    <a:pt x="60108" y="110637"/>
                  </a:cubicBezTo>
                  <a:cubicBezTo>
                    <a:pt x="100181" y="119999"/>
                    <a:pt x="100181" y="119999"/>
                    <a:pt x="100181" y="119999"/>
                  </a:cubicBezTo>
                  <a:cubicBezTo>
                    <a:pt x="100181" y="119999"/>
                    <a:pt x="100181" y="119999"/>
                    <a:pt x="100181" y="119999"/>
                  </a:cubicBezTo>
                  <a:cubicBezTo>
                    <a:pt x="105843" y="82417"/>
                    <a:pt x="105843" y="82417"/>
                    <a:pt x="105843" y="82417"/>
                  </a:cubicBezTo>
                  <a:cubicBezTo>
                    <a:pt x="105843" y="82417"/>
                    <a:pt x="106170" y="81098"/>
                    <a:pt x="106279" y="80703"/>
                  </a:cubicBezTo>
                  <a:cubicBezTo>
                    <a:pt x="106279" y="80307"/>
                    <a:pt x="106170" y="79648"/>
                    <a:pt x="106170" y="79252"/>
                  </a:cubicBezTo>
                  <a:cubicBezTo>
                    <a:pt x="106279" y="78989"/>
                    <a:pt x="106279" y="78329"/>
                    <a:pt x="106388" y="78065"/>
                  </a:cubicBezTo>
                  <a:cubicBezTo>
                    <a:pt x="106497" y="77934"/>
                    <a:pt x="106715" y="77802"/>
                    <a:pt x="106823" y="77802"/>
                  </a:cubicBezTo>
                  <a:cubicBezTo>
                    <a:pt x="106932" y="77670"/>
                    <a:pt x="107150" y="77538"/>
                    <a:pt x="107259" y="77406"/>
                  </a:cubicBezTo>
                  <a:cubicBezTo>
                    <a:pt x="107368" y="77274"/>
                    <a:pt x="107368" y="77010"/>
                    <a:pt x="107368" y="76879"/>
                  </a:cubicBezTo>
                  <a:cubicBezTo>
                    <a:pt x="107477" y="76747"/>
                    <a:pt x="107586" y="76615"/>
                    <a:pt x="107586" y="76483"/>
                  </a:cubicBezTo>
                  <a:cubicBezTo>
                    <a:pt x="107695" y="76351"/>
                    <a:pt x="107586" y="75824"/>
                    <a:pt x="107695" y="75692"/>
                  </a:cubicBezTo>
                  <a:cubicBezTo>
                    <a:pt x="107695" y="75560"/>
                    <a:pt x="107912" y="75428"/>
                    <a:pt x="108021" y="75296"/>
                  </a:cubicBezTo>
                  <a:cubicBezTo>
                    <a:pt x="108021" y="75164"/>
                    <a:pt x="108130" y="74901"/>
                    <a:pt x="108239" y="74769"/>
                  </a:cubicBezTo>
                  <a:cubicBezTo>
                    <a:pt x="108239" y="74637"/>
                    <a:pt x="108348" y="74241"/>
                    <a:pt x="108348" y="73978"/>
                  </a:cubicBezTo>
                  <a:cubicBezTo>
                    <a:pt x="108239" y="73846"/>
                    <a:pt x="108130" y="73714"/>
                    <a:pt x="108021" y="73582"/>
                  </a:cubicBezTo>
                  <a:cubicBezTo>
                    <a:pt x="108021" y="73582"/>
                    <a:pt x="107912" y="73582"/>
                    <a:pt x="107912" y="73582"/>
                  </a:cubicBezTo>
                  <a:cubicBezTo>
                    <a:pt x="107803" y="73450"/>
                    <a:pt x="107803" y="72923"/>
                    <a:pt x="107803" y="72791"/>
                  </a:cubicBezTo>
                  <a:cubicBezTo>
                    <a:pt x="107912" y="72659"/>
                    <a:pt x="108348" y="72791"/>
                    <a:pt x="108566" y="72659"/>
                  </a:cubicBezTo>
                  <a:cubicBezTo>
                    <a:pt x="108675" y="72659"/>
                    <a:pt x="108784" y="72395"/>
                    <a:pt x="108784" y="72263"/>
                  </a:cubicBezTo>
                  <a:cubicBezTo>
                    <a:pt x="108892" y="72263"/>
                    <a:pt x="109001" y="71868"/>
                    <a:pt x="109001" y="71868"/>
                  </a:cubicBezTo>
                  <a:cubicBezTo>
                    <a:pt x="109110" y="71736"/>
                    <a:pt x="109219" y="71604"/>
                    <a:pt x="109219" y="71472"/>
                  </a:cubicBezTo>
                  <a:cubicBezTo>
                    <a:pt x="109328" y="71340"/>
                    <a:pt x="109437" y="70945"/>
                    <a:pt x="109328" y="70813"/>
                  </a:cubicBezTo>
                  <a:cubicBezTo>
                    <a:pt x="109328" y="70681"/>
                    <a:pt x="109219" y="70417"/>
                    <a:pt x="109110" y="70285"/>
                  </a:cubicBezTo>
                  <a:cubicBezTo>
                    <a:pt x="109001" y="70285"/>
                    <a:pt x="108784" y="70285"/>
                    <a:pt x="108675" y="70285"/>
                  </a:cubicBezTo>
                  <a:cubicBezTo>
                    <a:pt x="108566" y="70285"/>
                    <a:pt x="108457" y="70021"/>
                    <a:pt x="108457" y="69890"/>
                  </a:cubicBezTo>
                  <a:cubicBezTo>
                    <a:pt x="108348" y="69758"/>
                    <a:pt x="108566" y="69362"/>
                    <a:pt x="108457" y="69230"/>
                  </a:cubicBezTo>
                  <a:cubicBezTo>
                    <a:pt x="108457" y="69098"/>
                    <a:pt x="108239" y="68967"/>
                    <a:pt x="108130" y="68835"/>
                  </a:cubicBezTo>
                  <a:cubicBezTo>
                    <a:pt x="108021" y="68835"/>
                    <a:pt x="107912" y="68835"/>
                    <a:pt x="107803" y="68835"/>
                  </a:cubicBezTo>
                  <a:cubicBezTo>
                    <a:pt x="107803" y="68967"/>
                    <a:pt x="107695" y="69230"/>
                    <a:pt x="107586" y="69230"/>
                  </a:cubicBezTo>
                  <a:cubicBezTo>
                    <a:pt x="107477" y="69230"/>
                    <a:pt x="107368" y="68967"/>
                    <a:pt x="107368" y="68967"/>
                  </a:cubicBezTo>
                  <a:cubicBezTo>
                    <a:pt x="107259" y="68835"/>
                    <a:pt x="107150" y="68703"/>
                    <a:pt x="107150" y="68571"/>
                  </a:cubicBezTo>
                  <a:cubicBezTo>
                    <a:pt x="107041" y="68439"/>
                    <a:pt x="107041" y="67912"/>
                    <a:pt x="106932" y="67912"/>
                  </a:cubicBezTo>
                  <a:cubicBezTo>
                    <a:pt x="106823" y="67912"/>
                    <a:pt x="106715" y="68175"/>
                    <a:pt x="106606" y="68307"/>
                  </a:cubicBezTo>
                  <a:cubicBezTo>
                    <a:pt x="106497" y="68307"/>
                    <a:pt x="106170" y="68439"/>
                    <a:pt x="106061" y="68307"/>
                  </a:cubicBezTo>
                  <a:cubicBezTo>
                    <a:pt x="105952" y="68307"/>
                    <a:pt x="105843" y="67912"/>
                    <a:pt x="105843" y="67780"/>
                  </a:cubicBezTo>
                  <a:cubicBezTo>
                    <a:pt x="105735" y="67648"/>
                    <a:pt x="105517" y="67648"/>
                    <a:pt x="105517" y="67516"/>
                  </a:cubicBezTo>
                  <a:cubicBezTo>
                    <a:pt x="105408" y="67384"/>
                    <a:pt x="105408" y="66989"/>
                    <a:pt x="105517" y="66857"/>
                  </a:cubicBezTo>
                  <a:cubicBezTo>
                    <a:pt x="105517" y="66725"/>
                    <a:pt x="105843" y="66593"/>
                    <a:pt x="105843" y="66461"/>
                  </a:cubicBezTo>
                  <a:cubicBezTo>
                    <a:pt x="105952" y="66197"/>
                    <a:pt x="105735" y="65934"/>
                    <a:pt x="105626" y="65802"/>
                  </a:cubicBezTo>
                  <a:cubicBezTo>
                    <a:pt x="105626" y="65538"/>
                    <a:pt x="105408" y="65274"/>
                    <a:pt x="105408" y="65142"/>
                  </a:cubicBezTo>
                  <a:cubicBezTo>
                    <a:pt x="105408" y="65010"/>
                    <a:pt x="105626" y="64747"/>
                    <a:pt x="105735" y="64615"/>
                  </a:cubicBezTo>
                  <a:cubicBezTo>
                    <a:pt x="105843" y="64483"/>
                    <a:pt x="105952" y="64219"/>
                    <a:pt x="105952" y="64087"/>
                  </a:cubicBezTo>
                  <a:cubicBezTo>
                    <a:pt x="106061" y="63956"/>
                    <a:pt x="105952" y="63560"/>
                    <a:pt x="105952" y="63428"/>
                  </a:cubicBezTo>
                  <a:cubicBezTo>
                    <a:pt x="106061" y="63164"/>
                    <a:pt x="106388" y="62901"/>
                    <a:pt x="106497" y="62637"/>
                  </a:cubicBezTo>
                  <a:cubicBezTo>
                    <a:pt x="106606" y="62637"/>
                    <a:pt x="106715" y="62241"/>
                    <a:pt x="106715" y="62241"/>
                  </a:cubicBezTo>
                  <a:cubicBezTo>
                    <a:pt x="106823" y="62109"/>
                    <a:pt x="107041" y="62241"/>
                    <a:pt x="107150" y="62109"/>
                  </a:cubicBezTo>
                  <a:cubicBezTo>
                    <a:pt x="107259" y="61978"/>
                    <a:pt x="107150" y="61582"/>
                    <a:pt x="107259" y="61450"/>
                  </a:cubicBezTo>
                  <a:cubicBezTo>
                    <a:pt x="107368" y="61318"/>
                    <a:pt x="107586" y="61318"/>
                    <a:pt x="107586" y="61186"/>
                  </a:cubicBezTo>
                  <a:cubicBezTo>
                    <a:pt x="107695" y="61054"/>
                    <a:pt x="107586" y="60659"/>
                    <a:pt x="107695" y="60527"/>
                  </a:cubicBezTo>
                  <a:cubicBezTo>
                    <a:pt x="107803" y="60263"/>
                    <a:pt x="108130" y="60131"/>
                    <a:pt x="108239" y="59868"/>
                  </a:cubicBezTo>
                  <a:cubicBezTo>
                    <a:pt x="108348" y="59736"/>
                    <a:pt x="108457" y="59208"/>
                    <a:pt x="108566" y="58945"/>
                  </a:cubicBezTo>
                  <a:cubicBezTo>
                    <a:pt x="108675" y="58813"/>
                    <a:pt x="108892" y="58681"/>
                    <a:pt x="109001" y="58417"/>
                  </a:cubicBezTo>
                  <a:cubicBezTo>
                    <a:pt x="109001" y="58285"/>
                    <a:pt x="109001" y="57758"/>
                    <a:pt x="109110" y="57626"/>
                  </a:cubicBezTo>
                  <a:cubicBezTo>
                    <a:pt x="109219" y="57494"/>
                    <a:pt x="109437" y="57494"/>
                    <a:pt x="109546" y="57494"/>
                  </a:cubicBezTo>
                  <a:cubicBezTo>
                    <a:pt x="109764" y="57494"/>
                    <a:pt x="109981" y="57626"/>
                    <a:pt x="110090" y="57494"/>
                  </a:cubicBezTo>
                  <a:cubicBezTo>
                    <a:pt x="110199" y="57494"/>
                    <a:pt x="110308" y="57230"/>
                    <a:pt x="110417" y="57230"/>
                  </a:cubicBezTo>
                  <a:cubicBezTo>
                    <a:pt x="110526" y="57098"/>
                    <a:pt x="110852" y="57098"/>
                    <a:pt x="110961" y="56967"/>
                  </a:cubicBezTo>
                  <a:cubicBezTo>
                    <a:pt x="111179" y="56835"/>
                    <a:pt x="111179" y="56175"/>
                    <a:pt x="111397" y="55912"/>
                  </a:cubicBezTo>
                  <a:cubicBezTo>
                    <a:pt x="111506" y="55780"/>
                    <a:pt x="112050" y="55648"/>
                    <a:pt x="112159" y="55384"/>
                  </a:cubicBezTo>
                  <a:cubicBezTo>
                    <a:pt x="112377" y="55252"/>
                    <a:pt x="112486" y="54725"/>
                    <a:pt x="112595" y="54461"/>
                  </a:cubicBezTo>
                  <a:cubicBezTo>
                    <a:pt x="112704" y="54329"/>
                    <a:pt x="112704" y="54065"/>
                    <a:pt x="112704" y="53934"/>
                  </a:cubicBezTo>
                  <a:cubicBezTo>
                    <a:pt x="112704" y="53670"/>
                    <a:pt x="112377" y="53274"/>
                    <a:pt x="112377" y="53142"/>
                  </a:cubicBezTo>
                  <a:cubicBezTo>
                    <a:pt x="112377" y="52879"/>
                    <a:pt x="112704" y="52747"/>
                    <a:pt x="112813" y="52615"/>
                  </a:cubicBezTo>
                  <a:cubicBezTo>
                    <a:pt x="112813" y="52351"/>
                    <a:pt x="112704" y="51956"/>
                    <a:pt x="112813" y="51692"/>
                  </a:cubicBezTo>
                  <a:cubicBezTo>
                    <a:pt x="112921" y="51560"/>
                    <a:pt x="113248" y="51560"/>
                    <a:pt x="113357" y="51428"/>
                  </a:cubicBezTo>
                  <a:cubicBezTo>
                    <a:pt x="113575" y="51296"/>
                    <a:pt x="113793" y="51032"/>
                    <a:pt x="113901" y="50901"/>
                  </a:cubicBezTo>
                  <a:cubicBezTo>
                    <a:pt x="113901" y="50769"/>
                    <a:pt x="113901" y="50373"/>
                    <a:pt x="114010" y="50241"/>
                  </a:cubicBezTo>
                  <a:cubicBezTo>
                    <a:pt x="114119" y="50109"/>
                    <a:pt x="114337" y="50109"/>
                    <a:pt x="114446" y="49978"/>
                  </a:cubicBezTo>
                  <a:cubicBezTo>
                    <a:pt x="114555" y="49846"/>
                    <a:pt x="114773" y="49582"/>
                    <a:pt x="114882" y="49318"/>
                  </a:cubicBezTo>
                  <a:cubicBezTo>
                    <a:pt x="114882" y="49186"/>
                    <a:pt x="114990" y="48791"/>
                    <a:pt x="115099" y="48527"/>
                  </a:cubicBezTo>
                  <a:cubicBezTo>
                    <a:pt x="115208" y="48263"/>
                    <a:pt x="115317" y="47604"/>
                    <a:pt x="115426" y="47340"/>
                  </a:cubicBezTo>
                  <a:cubicBezTo>
                    <a:pt x="115426" y="47208"/>
                    <a:pt x="115644" y="46945"/>
                    <a:pt x="115753" y="46681"/>
                  </a:cubicBezTo>
                  <a:cubicBezTo>
                    <a:pt x="115862" y="46549"/>
                    <a:pt x="115970" y="46285"/>
                    <a:pt x="116079" y="46153"/>
                  </a:cubicBezTo>
                  <a:cubicBezTo>
                    <a:pt x="116188" y="45890"/>
                    <a:pt x="116188" y="45494"/>
                    <a:pt x="116188" y="45362"/>
                  </a:cubicBezTo>
                  <a:cubicBezTo>
                    <a:pt x="116297" y="45230"/>
                    <a:pt x="116515" y="44967"/>
                    <a:pt x="116624" y="44835"/>
                  </a:cubicBezTo>
                  <a:cubicBezTo>
                    <a:pt x="116842" y="44439"/>
                    <a:pt x="117168" y="43912"/>
                    <a:pt x="117277" y="43648"/>
                  </a:cubicBezTo>
                  <a:cubicBezTo>
                    <a:pt x="117495" y="43384"/>
                    <a:pt x="118039" y="43120"/>
                    <a:pt x="118148" y="42725"/>
                  </a:cubicBezTo>
                  <a:cubicBezTo>
                    <a:pt x="118366" y="42593"/>
                    <a:pt x="118257" y="41934"/>
                    <a:pt x="118366" y="41670"/>
                  </a:cubicBezTo>
                  <a:cubicBezTo>
                    <a:pt x="118366" y="41538"/>
                    <a:pt x="118693" y="41274"/>
                    <a:pt x="118802" y="41142"/>
                  </a:cubicBezTo>
                  <a:cubicBezTo>
                    <a:pt x="118911" y="40879"/>
                    <a:pt x="119237" y="40615"/>
                    <a:pt x="119346" y="40483"/>
                  </a:cubicBezTo>
                  <a:cubicBezTo>
                    <a:pt x="119455" y="40351"/>
                    <a:pt x="119782" y="39956"/>
                    <a:pt x="119891" y="39692"/>
                  </a:cubicBezTo>
                  <a:cubicBezTo>
                    <a:pt x="120000" y="39428"/>
                    <a:pt x="119891" y="38901"/>
                    <a:pt x="119782" y="38769"/>
                  </a:cubicBezTo>
                  <a:cubicBezTo>
                    <a:pt x="119782" y="38373"/>
                    <a:pt x="119346" y="37978"/>
                    <a:pt x="119237" y="37714"/>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31" name="Google Shape;131;p16"/>
            <p:cNvSpPr/>
            <p:nvPr/>
          </p:nvSpPr>
          <p:spPr>
            <a:xfrm>
              <a:off x="1301750" y="1887538"/>
              <a:ext cx="681000" cy="1106400"/>
            </a:xfrm>
            <a:custGeom>
              <a:rect b="b" l="l" r="r" t="t"/>
              <a:pathLst>
                <a:path extrusionOk="0" h="120000" w="120000">
                  <a:moveTo>
                    <a:pt x="119702" y="80762"/>
                  </a:moveTo>
                  <a:cubicBezTo>
                    <a:pt x="119405" y="80670"/>
                    <a:pt x="119108" y="80487"/>
                    <a:pt x="118960" y="80396"/>
                  </a:cubicBezTo>
                  <a:cubicBezTo>
                    <a:pt x="118811" y="80304"/>
                    <a:pt x="118663" y="79847"/>
                    <a:pt x="118514" y="79756"/>
                  </a:cubicBezTo>
                  <a:cubicBezTo>
                    <a:pt x="118514" y="79664"/>
                    <a:pt x="118217" y="79481"/>
                    <a:pt x="118217" y="79481"/>
                  </a:cubicBezTo>
                  <a:cubicBezTo>
                    <a:pt x="118069" y="79390"/>
                    <a:pt x="117920" y="79115"/>
                    <a:pt x="117772" y="79024"/>
                  </a:cubicBezTo>
                  <a:cubicBezTo>
                    <a:pt x="117623" y="79024"/>
                    <a:pt x="117326" y="78932"/>
                    <a:pt x="117326" y="78841"/>
                  </a:cubicBezTo>
                  <a:cubicBezTo>
                    <a:pt x="117178" y="78750"/>
                    <a:pt x="117326" y="78567"/>
                    <a:pt x="117475" y="78475"/>
                  </a:cubicBezTo>
                  <a:cubicBezTo>
                    <a:pt x="117475" y="78292"/>
                    <a:pt x="117475" y="78018"/>
                    <a:pt x="117475" y="77926"/>
                  </a:cubicBezTo>
                  <a:cubicBezTo>
                    <a:pt x="117326" y="77743"/>
                    <a:pt x="116732" y="77652"/>
                    <a:pt x="116584" y="77560"/>
                  </a:cubicBezTo>
                  <a:cubicBezTo>
                    <a:pt x="116584" y="77378"/>
                    <a:pt x="116584" y="77103"/>
                    <a:pt x="116584" y="76920"/>
                  </a:cubicBezTo>
                  <a:cubicBezTo>
                    <a:pt x="116435" y="76829"/>
                    <a:pt x="116435" y="76554"/>
                    <a:pt x="116287" y="76463"/>
                  </a:cubicBezTo>
                  <a:cubicBezTo>
                    <a:pt x="116138" y="76463"/>
                    <a:pt x="115841" y="76463"/>
                    <a:pt x="115693" y="76371"/>
                  </a:cubicBezTo>
                  <a:cubicBezTo>
                    <a:pt x="115544" y="76280"/>
                    <a:pt x="115396" y="76097"/>
                    <a:pt x="115247" y="76006"/>
                  </a:cubicBezTo>
                  <a:cubicBezTo>
                    <a:pt x="115099" y="75914"/>
                    <a:pt x="114801" y="75823"/>
                    <a:pt x="114653" y="75914"/>
                  </a:cubicBezTo>
                  <a:cubicBezTo>
                    <a:pt x="114504" y="76006"/>
                    <a:pt x="114801" y="76371"/>
                    <a:pt x="114653" y="76463"/>
                  </a:cubicBezTo>
                  <a:cubicBezTo>
                    <a:pt x="114356" y="76554"/>
                    <a:pt x="114059" y="76280"/>
                    <a:pt x="113910" y="76280"/>
                  </a:cubicBezTo>
                  <a:cubicBezTo>
                    <a:pt x="113613" y="76280"/>
                    <a:pt x="113316" y="76280"/>
                    <a:pt x="113168" y="76371"/>
                  </a:cubicBezTo>
                  <a:cubicBezTo>
                    <a:pt x="113019" y="76371"/>
                    <a:pt x="112871" y="76554"/>
                    <a:pt x="112871" y="76646"/>
                  </a:cubicBezTo>
                  <a:cubicBezTo>
                    <a:pt x="112871" y="76737"/>
                    <a:pt x="113019" y="76920"/>
                    <a:pt x="113019" y="77012"/>
                  </a:cubicBezTo>
                  <a:cubicBezTo>
                    <a:pt x="113019" y="77195"/>
                    <a:pt x="112722" y="77378"/>
                    <a:pt x="112574" y="77560"/>
                  </a:cubicBezTo>
                  <a:cubicBezTo>
                    <a:pt x="112425" y="77560"/>
                    <a:pt x="112128" y="77652"/>
                    <a:pt x="111980" y="77743"/>
                  </a:cubicBezTo>
                  <a:cubicBezTo>
                    <a:pt x="111980" y="77835"/>
                    <a:pt x="111831" y="78018"/>
                    <a:pt x="111980" y="78109"/>
                  </a:cubicBezTo>
                  <a:cubicBezTo>
                    <a:pt x="111980" y="78292"/>
                    <a:pt x="112425" y="78475"/>
                    <a:pt x="112574" y="78567"/>
                  </a:cubicBezTo>
                  <a:cubicBezTo>
                    <a:pt x="112574" y="78750"/>
                    <a:pt x="112871" y="78932"/>
                    <a:pt x="112871" y="79024"/>
                  </a:cubicBezTo>
                  <a:cubicBezTo>
                    <a:pt x="112722" y="79115"/>
                    <a:pt x="112425" y="79298"/>
                    <a:pt x="112277" y="79298"/>
                  </a:cubicBezTo>
                  <a:cubicBezTo>
                    <a:pt x="112128" y="79298"/>
                    <a:pt x="111683" y="79207"/>
                    <a:pt x="111534" y="79115"/>
                  </a:cubicBezTo>
                  <a:cubicBezTo>
                    <a:pt x="111386" y="79024"/>
                    <a:pt x="111237" y="78841"/>
                    <a:pt x="110940" y="78750"/>
                  </a:cubicBezTo>
                  <a:cubicBezTo>
                    <a:pt x="110940" y="78750"/>
                    <a:pt x="110643" y="78658"/>
                    <a:pt x="110643" y="78658"/>
                  </a:cubicBezTo>
                  <a:cubicBezTo>
                    <a:pt x="110346" y="78658"/>
                    <a:pt x="110049" y="78841"/>
                    <a:pt x="109900" y="78841"/>
                  </a:cubicBezTo>
                  <a:cubicBezTo>
                    <a:pt x="109603" y="78841"/>
                    <a:pt x="109306" y="78567"/>
                    <a:pt x="109009" y="78567"/>
                  </a:cubicBezTo>
                  <a:cubicBezTo>
                    <a:pt x="108861" y="78567"/>
                    <a:pt x="108415" y="78567"/>
                    <a:pt x="108267" y="78658"/>
                  </a:cubicBezTo>
                  <a:cubicBezTo>
                    <a:pt x="107970" y="78658"/>
                    <a:pt x="107524" y="78841"/>
                    <a:pt x="107376" y="78841"/>
                  </a:cubicBezTo>
                  <a:cubicBezTo>
                    <a:pt x="107227" y="78932"/>
                    <a:pt x="106782" y="79024"/>
                    <a:pt x="106633" y="79115"/>
                  </a:cubicBezTo>
                  <a:cubicBezTo>
                    <a:pt x="106485" y="79115"/>
                    <a:pt x="106039" y="79207"/>
                    <a:pt x="105891" y="79207"/>
                  </a:cubicBezTo>
                  <a:cubicBezTo>
                    <a:pt x="105742" y="79115"/>
                    <a:pt x="105594" y="78841"/>
                    <a:pt x="105594" y="78750"/>
                  </a:cubicBezTo>
                  <a:cubicBezTo>
                    <a:pt x="105445" y="78658"/>
                    <a:pt x="105445" y="78292"/>
                    <a:pt x="105297" y="78201"/>
                  </a:cubicBezTo>
                  <a:cubicBezTo>
                    <a:pt x="105148" y="78109"/>
                    <a:pt x="104702" y="78109"/>
                    <a:pt x="104405" y="78109"/>
                  </a:cubicBezTo>
                  <a:cubicBezTo>
                    <a:pt x="104257" y="78201"/>
                    <a:pt x="103811" y="78384"/>
                    <a:pt x="103663" y="78384"/>
                  </a:cubicBezTo>
                  <a:cubicBezTo>
                    <a:pt x="103514" y="78475"/>
                    <a:pt x="103217" y="78475"/>
                    <a:pt x="103069" y="78475"/>
                  </a:cubicBezTo>
                  <a:cubicBezTo>
                    <a:pt x="102920" y="78475"/>
                    <a:pt x="102772" y="78292"/>
                    <a:pt x="102623" y="78292"/>
                  </a:cubicBezTo>
                  <a:cubicBezTo>
                    <a:pt x="102475" y="78292"/>
                    <a:pt x="102326" y="78567"/>
                    <a:pt x="102178" y="78658"/>
                  </a:cubicBezTo>
                  <a:cubicBezTo>
                    <a:pt x="102029" y="78658"/>
                    <a:pt x="101881" y="78475"/>
                    <a:pt x="101732" y="78475"/>
                  </a:cubicBezTo>
                  <a:cubicBezTo>
                    <a:pt x="101584" y="78384"/>
                    <a:pt x="101138" y="78475"/>
                    <a:pt x="100990" y="78475"/>
                  </a:cubicBezTo>
                  <a:cubicBezTo>
                    <a:pt x="100841" y="78475"/>
                    <a:pt x="100693" y="78384"/>
                    <a:pt x="100544" y="78292"/>
                  </a:cubicBezTo>
                  <a:cubicBezTo>
                    <a:pt x="100544" y="78292"/>
                    <a:pt x="100247" y="78109"/>
                    <a:pt x="100247" y="78109"/>
                  </a:cubicBezTo>
                  <a:cubicBezTo>
                    <a:pt x="99950" y="78109"/>
                    <a:pt x="99653" y="78384"/>
                    <a:pt x="99504" y="78384"/>
                  </a:cubicBezTo>
                  <a:cubicBezTo>
                    <a:pt x="99356" y="78384"/>
                    <a:pt x="99059" y="78292"/>
                    <a:pt x="98910" y="78201"/>
                  </a:cubicBezTo>
                  <a:cubicBezTo>
                    <a:pt x="98910" y="78109"/>
                    <a:pt x="98910" y="77835"/>
                    <a:pt x="98762" y="77743"/>
                  </a:cubicBezTo>
                  <a:cubicBezTo>
                    <a:pt x="98762" y="77652"/>
                    <a:pt x="98316" y="77469"/>
                    <a:pt x="98168" y="77469"/>
                  </a:cubicBezTo>
                  <a:cubicBezTo>
                    <a:pt x="98168" y="77469"/>
                    <a:pt x="97722" y="77469"/>
                    <a:pt x="97574" y="77469"/>
                  </a:cubicBezTo>
                  <a:cubicBezTo>
                    <a:pt x="97574" y="77560"/>
                    <a:pt x="97574" y="77743"/>
                    <a:pt x="97425" y="77835"/>
                  </a:cubicBezTo>
                  <a:cubicBezTo>
                    <a:pt x="97277" y="77926"/>
                    <a:pt x="96980" y="77926"/>
                    <a:pt x="96831" y="77926"/>
                  </a:cubicBezTo>
                  <a:cubicBezTo>
                    <a:pt x="96683" y="77926"/>
                    <a:pt x="96386" y="77926"/>
                    <a:pt x="96237" y="77926"/>
                  </a:cubicBezTo>
                  <a:cubicBezTo>
                    <a:pt x="96237" y="78018"/>
                    <a:pt x="96089" y="78201"/>
                    <a:pt x="96089" y="78292"/>
                  </a:cubicBezTo>
                  <a:cubicBezTo>
                    <a:pt x="96089" y="78475"/>
                    <a:pt x="96237" y="78750"/>
                    <a:pt x="96089" y="78932"/>
                  </a:cubicBezTo>
                  <a:cubicBezTo>
                    <a:pt x="96089" y="79024"/>
                    <a:pt x="95792" y="79298"/>
                    <a:pt x="95643" y="79298"/>
                  </a:cubicBezTo>
                  <a:cubicBezTo>
                    <a:pt x="95495" y="79390"/>
                    <a:pt x="95198" y="79207"/>
                    <a:pt x="95049" y="79115"/>
                  </a:cubicBezTo>
                  <a:cubicBezTo>
                    <a:pt x="94900" y="79115"/>
                    <a:pt x="94752" y="78841"/>
                    <a:pt x="94603" y="78750"/>
                  </a:cubicBezTo>
                  <a:cubicBezTo>
                    <a:pt x="94603" y="78658"/>
                    <a:pt x="94306" y="78658"/>
                    <a:pt x="94158" y="78658"/>
                  </a:cubicBezTo>
                  <a:cubicBezTo>
                    <a:pt x="94009" y="78658"/>
                    <a:pt x="93712" y="78841"/>
                    <a:pt x="93564" y="78841"/>
                  </a:cubicBezTo>
                  <a:cubicBezTo>
                    <a:pt x="93415" y="78841"/>
                    <a:pt x="93118" y="78750"/>
                    <a:pt x="93118" y="78750"/>
                  </a:cubicBezTo>
                  <a:cubicBezTo>
                    <a:pt x="92970" y="78658"/>
                    <a:pt x="92821" y="78475"/>
                    <a:pt x="92821" y="78475"/>
                  </a:cubicBezTo>
                  <a:cubicBezTo>
                    <a:pt x="92673" y="78475"/>
                    <a:pt x="92376" y="78567"/>
                    <a:pt x="92227" y="78475"/>
                  </a:cubicBezTo>
                  <a:cubicBezTo>
                    <a:pt x="92079" y="78475"/>
                    <a:pt x="91930" y="78384"/>
                    <a:pt x="91782" y="78384"/>
                  </a:cubicBezTo>
                  <a:cubicBezTo>
                    <a:pt x="91633" y="78292"/>
                    <a:pt x="91188" y="78292"/>
                    <a:pt x="90891" y="78292"/>
                  </a:cubicBezTo>
                  <a:cubicBezTo>
                    <a:pt x="90742" y="78292"/>
                    <a:pt x="90445" y="78292"/>
                    <a:pt x="90297" y="78292"/>
                  </a:cubicBezTo>
                  <a:cubicBezTo>
                    <a:pt x="90297" y="78201"/>
                    <a:pt x="90148" y="78018"/>
                    <a:pt x="90148" y="78018"/>
                  </a:cubicBezTo>
                  <a:cubicBezTo>
                    <a:pt x="90000" y="77926"/>
                    <a:pt x="89702" y="77835"/>
                    <a:pt x="89554" y="77835"/>
                  </a:cubicBezTo>
                  <a:cubicBezTo>
                    <a:pt x="89405" y="77835"/>
                    <a:pt x="89257" y="77926"/>
                    <a:pt x="89108" y="78018"/>
                  </a:cubicBezTo>
                  <a:cubicBezTo>
                    <a:pt x="88960" y="78018"/>
                    <a:pt x="88663" y="77926"/>
                    <a:pt x="88514" y="78018"/>
                  </a:cubicBezTo>
                  <a:cubicBezTo>
                    <a:pt x="88366" y="78018"/>
                    <a:pt x="87920" y="78292"/>
                    <a:pt x="87772" y="78384"/>
                  </a:cubicBezTo>
                  <a:cubicBezTo>
                    <a:pt x="87623" y="78475"/>
                    <a:pt x="87475" y="78567"/>
                    <a:pt x="87326" y="78750"/>
                  </a:cubicBezTo>
                  <a:cubicBezTo>
                    <a:pt x="87326" y="78750"/>
                    <a:pt x="87326" y="78932"/>
                    <a:pt x="87326" y="79024"/>
                  </a:cubicBezTo>
                  <a:cubicBezTo>
                    <a:pt x="87326" y="79115"/>
                    <a:pt x="87475" y="79207"/>
                    <a:pt x="87623" y="79298"/>
                  </a:cubicBezTo>
                  <a:cubicBezTo>
                    <a:pt x="87623" y="79390"/>
                    <a:pt x="87772" y="79664"/>
                    <a:pt x="87623" y="79756"/>
                  </a:cubicBezTo>
                  <a:cubicBezTo>
                    <a:pt x="87623" y="79847"/>
                    <a:pt x="87326" y="79939"/>
                    <a:pt x="87178" y="79939"/>
                  </a:cubicBezTo>
                  <a:cubicBezTo>
                    <a:pt x="87029" y="80030"/>
                    <a:pt x="86732" y="80030"/>
                    <a:pt x="86435" y="80030"/>
                  </a:cubicBezTo>
                  <a:cubicBezTo>
                    <a:pt x="86287" y="79939"/>
                    <a:pt x="86138" y="79756"/>
                    <a:pt x="86138" y="79664"/>
                  </a:cubicBezTo>
                  <a:cubicBezTo>
                    <a:pt x="85990" y="79573"/>
                    <a:pt x="85990" y="79298"/>
                    <a:pt x="85841" y="79207"/>
                  </a:cubicBezTo>
                  <a:cubicBezTo>
                    <a:pt x="85693" y="79207"/>
                    <a:pt x="85396" y="79115"/>
                    <a:pt x="85247" y="79024"/>
                  </a:cubicBezTo>
                  <a:cubicBezTo>
                    <a:pt x="85099" y="79024"/>
                    <a:pt x="84801" y="78841"/>
                    <a:pt x="84653" y="78750"/>
                  </a:cubicBezTo>
                  <a:cubicBezTo>
                    <a:pt x="84504" y="78750"/>
                    <a:pt x="84207" y="78567"/>
                    <a:pt x="84207" y="78475"/>
                  </a:cubicBezTo>
                  <a:cubicBezTo>
                    <a:pt x="84059" y="78292"/>
                    <a:pt x="84059" y="77926"/>
                    <a:pt x="84059" y="77926"/>
                  </a:cubicBezTo>
                  <a:cubicBezTo>
                    <a:pt x="84059" y="77835"/>
                    <a:pt x="83910" y="77560"/>
                    <a:pt x="83910" y="77378"/>
                  </a:cubicBezTo>
                  <a:cubicBezTo>
                    <a:pt x="83910" y="77286"/>
                    <a:pt x="84059" y="77103"/>
                    <a:pt x="84059" y="77103"/>
                  </a:cubicBezTo>
                  <a:cubicBezTo>
                    <a:pt x="84059" y="77012"/>
                    <a:pt x="83910" y="76829"/>
                    <a:pt x="83910" y="76737"/>
                  </a:cubicBezTo>
                  <a:cubicBezTo>
                    <a:pt x="83910" y="76737"/>
                    <a:pt x="83910" y="76554"/>
                    <a:pt x="83762" y="76463"/>
                  </a:cubicBezTo>
                  <a:cubicBezTo>
                    <a:pt x="83762" y="76371"/>
                    <a:pt x="83465" y="76189"/>
                    <a:pt x="83465" y="76097"/>
                  </a:cubicBezTo>
                  <a:cubicBezTo>
                    <a:pt x="83316" y="76006"/>
                    <a:pt x="83316" y="75823"/>
                    <a:pt x="83316" y="75731"/>
                  </a:cubicBezTo>
                  <a:cubicBezTo>
                    <a:pt x="83465" y="75640"/>
                    <a:pt x="83762" y="75640"/>
                    <a:pt x="83762" y="75640"/>
                  </a:cubicBezTo>
                  <a:cubicBezTo>
                    <a:pt x="83910" y="75548"/>
                    <a:pt x="84059" y="75365"/>
                    <a:pt x="84059" y="75274"/>
                  </a:cubicBezTo>
                  <a:cubicBezTo>
                    <a:pt x="84059" y="75182"/>
                    <a:pt x="83910" y="75000"/>
                    <a:pt x="83910" y="74908"/>
                  </a:cubicBezTo>
                  <a:cubicBezTo>
                    <a:pt x="83910" y="74725"/>
                    <a:pt x="83762" y="74451"/>
                    <a:pt x="83613" y="74359"/>
                  </a:cubicBezTo>
                  <a:cubicBezTo>
                    <a:pt x="83613" y="74268"/>
                    <a:pt x="83316" y="74176"/>
                    <a:pt x="83168" y="74085"/>
                  </a:cubicBezTo>
                  <a:cubicBezTo>
                    <a:pt x="83168" y="73993"/>
                    <a:pt x="83168" y="73719"/>
                    <a:pt x="83168" y="73628"/>
                  </a:cubicBezTo>
                  <a:cubicBezTo>
                    <a:pt x="83168" y="73536"/>
                    <a:pt x="82871" y="73445"/>
                    <a:pt x="82871" y="73353"/>
                  </a:cubicBezTo>
                  <a:cubicBezTo>
                    <a:pt x="82871" y="73262"/>
                    <a:pt x="82871" y="72987"/>
                    <a:pt x="82871" y="72896"/>
                  </a:cubicBezTo>
                  <a:cubicBezTo>
                    <a:pt x="82722" y="72804"/>
                    <a:pt x="82425" y="72804"/>
                    <a:pt x="82277" y="72804"/>
                  </a:cubicBezTo>
                  <a:cubicBezTo>
                    <a:pt x="82128" y="72713"/>
                    <a:pt x="81980" y="72439"/>
                    <a:pt x="81831" y="72347"/>
                  </a:cubicBezTo>
                  <a:cubicBezTo>
                    <a:pt x="81683" y="72256"/>
                    <a:pt x="81386" y="72073"/>
                    <a:pt x="81237" y="72073"/>
                  </a:cubicBezTo>
                  <a:cubicBezTo>
                    <a:pt x="81089" y="71981"/>
                    <a:pt x="80643" y="72073"/>
                    <a:pt x="80495" y="72073"/>
                  </a:cubicBezTo>
                  <a:cubicBezTo>
                    <a:pt x="80346" y="72164"/>
                    <a:pt x="80049" y="72347"/>
                    <a:pt x="79900" y="72347"/>
                  </a:cubicBezTo>
                  <a:cubicBezTo>
                    <a:pt x="79752" y="72439"/>
                    <a:pt x="79455" y="72530"/>
                    <a:pt x="79306" y="72530"/>
                  </a:cubicBezTo>
                  <a:cubicBezTo>
                    <a:pt x="79158" y="72530"/>
                    <a:pt x="79009" y="72256"/>
                    <a:pt x="78861" y="72164"/>
                  </a:cubicBezTo>
                  <a:cubicBezTo>
                    <a:pt x="78861" y="72073"/>
                    <a:pt x="78861" y="71890"/>
                    <a:pt x="78712" y="71798"/>
                  </a:cubicBezTo>
                  <a:cubicBezTo>
                    <a:pt x="78712" y="71707"/>
                    <a:pt x="78564" y="71615"/>
                    <a:pt x="78415" y="71524"/>
                  </a:cubicBezTo>
                  <a:cubicBezTo>
                    <a:pt x="78267" y="71524"/>
                    <a:pt x="77821" y="71432"/>
                    <a:pt x="77673" y="71341"/>
                  </a:cubicBezTo>
                  <a:cubicBezTo>
                    <a:pt x="77524" y="71250"/>
                    <a:pt x="77376" y="71067"/>
                    <a:pt x="77227" y="70975"/>
                  </a:cubicBezTo>
                  <a:cubicBezTo>
                    <a:pt x="77227" y="70792"/>
                    <a:pt x="77227" y="70518"/>
                    <a:pt x="77227" y="70426"/>
                  </a:cubicBezTo>
                  <a:cubicBezTo>
                    <a:pt x="77227" y="70335"/>
                    <a:pt x="77079" y="70152"/>
                    <a:pt x="77079" y="70060"/>
                  </a:cubicBezTo>
                  <a:cubicBezTo>
                    <a:pt x="77079" y="69969"/>
                    <a:pt x="76930" y="69878"/>
                    <a:pt x="77079" y="69786"/>
                  </a:cubicBezTo>
                  <a:cubicBezTo>
                    <a:pt x="77079" y="69786"/>
                    <a:pt x="77376" y="69878"/>
                    <a:pt x="77524" y="69786"/>
                  </a:cubicBezTo>
                  <a:cubicBezTo>
                    <a:pt x="77673" y="69786"/>
                    <a:pt x="77821" y="69695"/>
                    <a:pt x="77970" y="69603"/>
                  </a:cubicBezTo>
                  <a:cubicBezTo>
                    <a:pt x="78118" y="69512"/>
                    <a:pt x="77970" y="69237"/>
                    <a:pt x="78118" y="69054"/>
                  </a:cubicBezTo>
                  <a:cubicBezTo>
                    <a:pt x="78118" y="68963"/>
                    <a:pt x="78564" y="68871"/>
                    <a:pt x="78564" y="68780"/>
                  </a:cubicBezTo>
                  <a:cubicBezTo>
                    <a:pt x="78564" y="68689"/>
                    <a:pt x="78415" y="68506"/>
                    <a:pt x="78267" y="68414"/>
                  </a:cubicBezTo>
                  <a:cubicBezTo>
                    <a:pt x="78267" y="68323"/>
                    <a:pt x="78267" y="68048"/>
                    <a:pt x="78118" y="67957"/>
                  </a:cubicBezTo>
                  <a:cubicBezTo>
                    <a:pt x="77970" y="67865"/>
                    <a:pt x="77524" y="67865"/>
                    <a:pt x="77376" y="67865"/>
                  </a:cubicBezTo>
                  <a:cubicBezTo>
                    <a:pt x="77227" y="67774"/>
                    <a:pt x="77227" y="67591"/>
                    <a:pt x="77227" y="67500"/>
                  </a:cubicBezTo>
                  <a:cubicBezTo>
                    <a:pt x="77079" y="67408"/>
                    <a:pt x="77376" y="67134"/>
                    <a:pt x="77227" y="67042"/>
                  </a:cubicBezTo>
                  <a:cubicBezTo>
                    <a:pt x="77079" y="66951"/>
                    <a:pt x="76782" y="66951"/>
                    <a:pt x="76633" y="66951"/>
                  </a:cubicBezTo>
                  <a:cubicBezTo>
                    <a:pt x="76485" y="66859"/>
                    <a:pt x="76188" y="66676"/>
                    <a:pt x="76039" y="66585"/>
                  </a:cubicBezTo>
                  <a:cubicBezTo>
                    <a:pt x="76039" y="66493"/>
                    <a:pt x="76039" y="66310"/>
                    <a:pt x="76039" y="66219"/>
                  </a:cubicBezTo>
                  <a:cubicBezTo>
                    <a:pt x="76039" y="66036"/>
                    <a:pt x="76188" y="65762"/>
                    <a:pt x="76039" y="65579"/>
                  </a:cubicBezTo>
                  <a:cubicBezTo>
                    <a:pt x="76039" y="65487"/>
                    <a:pt x="75594" y="65396"/>
                    <a:pt x="75445" y="65304"/>
                  </a:cubicBezTo>
                  <a:cubicBezTo>
                    <a:pt x="75297" y="65121"/>
                    <a:pt x="75297" y="64939"/>
                    <a:pt x="75148" y="64847"/>
                  </a:cubicBezTo>
                  <a:cubicBezTo>
                    <a:pt x="75148" y="64756"/>
                    <a:pt x="74851" y="64664"/>
                    <a:pt x="74851" y="64573"/>
                  </a:cubicBezTo>
                  <a:cubicBezTo>
                    <a:pt x="74702" y="64481"/>
                    <a:pt x="74851" y="64207"/>
                    <a:pt x="74851" y="64115"/>
                  </a:cubicBezTo>
                  <a:cubicBezTo>
                    <a:pt x="74702" y="63932"/>
                    <a:pt x="74405" y="63750"/>
                    <a:pt x="74257" y="63567"/>
                  </a:cubicBezTo>
                  <a:cubicBezTo>
                    <a:pt x="74257" y="63475"/>
                    <a:pt x="73960" y="63292"/>
                    <a:pt x="73960" y="63109"/>
                  </a:cubicBezTo>
                  <a:cubicBezTo>
                    <a:pt x="73960" y="63018"/>
                    <a:pt x="74108" y="62835"/>
                    <a:pt x="74108" y="62652"/>
                  </a:cubicBezTo>
                  <a:cubicBezTo>
                    <a:pt x="74257" y="62560"/>
                    <a:pt x="74257" y="62378"/>
                    <a:pt x="74257" y="62286"/>
                  </a:cubicBezTo>
                  <a:cubicBezTo>
                    <a:pt x="74108" y="62195"/>
                    <a:pt x="73811" y="62012"/>
                    <a:pt x="73663" y="61920"/>
                  </a:cubicBezTo>
                  <a:cubicBezTo>
                    <a:pt x="73663" y="61829"/>
                    <a:pt x="73811" y="61646"/>
                    <a:pt x="73811" y="61463"/>
                  </a:cubicBezTo>
                  <a:cubicBezTo>
                    <a:pt x="73811" y="61371"/>
                    <a:pt x="73663" y="61189"/>
                    <a:pt x="73663" y="61097"/>
                  </a:cubicBezTo>
                  <a:cubicBezTo>
                    <a:pt x="73811" y="61006"/>
                    <a:pt x="74257" y="61006"/>
                    <a:pt x="74257" y="60914"/>
                  </a:cubicBezTo>
                  <a:cubicBezTo>
                    <a:pt x="74405" y="60823"/>
                    <a:pt x="74405" y="60640"/>
                    <a:pt x="74405" y="60548"/>
                  </a:cubicBezTo>
                  <a:cubicBezTo>
                    <a:pt x="74405" y="60457"/>
                    <a:pt x="74257" y="60274"/>
                    <a:pt x="74257" y="60182"/>
                  </a:cubicBezTo>
                  <a:cubicBezTo>
                    <a:pt x="74108" y="60091"/>
                    <a:pt x="73811" y="60182"/>
                    <a:pt x="73663" y="60182"/>
                  </a:cubicBezTo>
                  <a:cubicBezTo>
                    <a:pt x="73514" y="60182"/>
                    <a:pt x="73217" y="60091"/>
                    <a:pt x="73217" y="60000"/>
                  </a:cubicBezTo>
                  <a:cubicBezTo>
                    <a:pt x="73069" y="59817"/>
                    <a:pt x="73366" y="59451"/>
                    <a:pt x="73366" y="59359"/>
                  </a:cubicBezTo>
                  <a:cubicBezTo>
                    <a:pt x="73514" y="59268"/>
                    <a:pt x="73663" y="59176"/>
                    <a:pt x="73811" y="59085"/>
                  </a:cubicBezTo>
                  <a:cubicBezTo>
                    <a:pt x="73811" y="59085"/>
                    <a:pt x="73811" y="58902"/>
                    <a:pt x="73811" y="58810"/>
                  </a:cubicBezTo>
                  <a:cubicBezTo>
                    <a:pt x="73811" y="58719"/>
                    <a:pt x="73663" y="58536"/>
                    <a:pt x="73514" y="58536"/>
                  </a:cubicBezTo>
                  <a:cubicBezTo>
                    <a:pt x="73366" y="58445"/>
                    <a:pt x="73217" y="58445"/>
                    <a:pt x="73069" y="58353"/>
                  </a:cubicBezTo>
                  <a:cubicBezTo>
                    <a:pt x="72920" y="58353"/>
                    <a:pt x="72623" y="58445"/>
                    <a:pt x="72623" y="58445"/>
                  </a:cubicBezTo>
                  <a:cubicBezTo>
                    <a:pt x="72475" y="58445"/>
                    <a:pt x="72178" y="58445"/>
                    <a:pt x="72029" y="58353"/>
                  </a:cubicBezTo>
                  <a:cubicBezTo>
                    <a:pt x="72029" y="58262"/>
                    <a:pt x="72326" y="57987"/>
                    <a:pt x="72178" y="57896"/>
                  </a:cubicBezTo>
                  <a:cubicBezTo>
                    <a:pt x="72178" y="57804"/>
                    <a:pt x="72029" y="57621"/>
                    <a:pt x="71881" y="57530"/>
                  </a:cubicBezTo>
                  <a:cubicBezTo>
                    <a:pt x="71732" y="57439"/>
                    <a:pt x="71732" y="57256"/>
                    <a:pt x="71584" y="57256"/>
                  </a:cubicBezTo>
                  <a:cubicBezTo>
                    <a:pt x="71435" y="57164"/>
                    <a:pt x="71138" y="56981"/>
                    <a:pt x="70990" y="56981"/>
                  </a:cubicBezTo>
                  <a:cubicBezTo>
                    <a:pt x="70990" y="56981"/>
                    <a:pt x="70693" y="56981"/>
                    <a:pt x="70544" y="56981"/>
                  </a:cubicBezTo>
                  <a:cubicBezTo>
                    <a:pt x="70396" y="57073"/>
                    <a:pt x="70396" y="57256"/>
                    <a:pt x="70247" y="57347"/>
                  </a:cubicBezTo>
                  <a:cubicBezTo>
                    <a:pt x="70247" y="57439"/>
                    <a:pt x="70247" y="57713"/>
                    <a:pt x="70099" y="57804"/>
                  </a:cubicBezTo>
                  <a:cubicBezTo>
                    <a:pt x="70099" y="57896"/>
                    <a:pt x="69653" y="57896"/>
                    <a:pt x="69653" y="57896"/>
                  </a:cubicBezTo>
                  <a:cubicBezTo>
                    <a:pt x="69504" y="57987"/>
                    <a:pt x="69059" y="57987"/>
                    <a:pt x="69059" y="58079"/>
                  </a:cubicBezTo>
                  <a:cubicBezTo>
                    <a:pt x="68910" y="58170"/>
                    <a:pt x="69059" y="58353"/>
                    <a:pt x="68910" y="58445"/>
                  </a:cubicBezTo>
                  <a:cubicBezTo>
                    <a:pt x="68910" y="58536"/>
                    <a:pt x="68762" y="58628"/>
                    <a:pt x="68762" y="58628"/>
                  </a:cubicBezTo>
                  <a:cubicBezTo>
                    <a:pt x="68613" y="58628"/>
                    <a:pt x="68316" y="58628"/>
                    <a:pt x="68168" y="58628"/>
                  </a:cubicBezTo>
                  <a:cubicBezTo>
                    <a:pt x="68019" y="58719"/>
                    <a:pt x="67871" y="58902"/>
                    <a:pt x="67722" y="58902"/>
                  </a:cubicBezTo>
                  <a:cubicBezTo>
                    <a:pt x="67722" y="58993"/>
                    <a:pt x="67574" y="58993"/>
                    <a:pt x="67574" y="59085"/>
                  </a:cubicBezTo>
                  <a:cubicBezTo>
                    <a:pt x="67277" y="59176"/>
                    <a:pt x="66831" y="59359"/>
                    <a:pt x="66534" y="59268"/>
                  </a:cubicBezTo>
                  <a:cubicBezTo>
                    <a:pt x="66386" y="59268"/>
                    <a:pt x="66237" y="59085"/>
                    <a:pt x="66089" y="59085"/>
                  </a:cubicBezTo>
                  <a:cubicBezTo>
                    <a:pt x="65940" y="59085"/>
                    <a:pt x="65643" y="59176"/>
                    <a:pt x="65643" y="59176"/>
                  </a:cubicBezTo>
                  <a:cubicBezTo>
                    <a:pt x="65495" y="59268"/>
                    <a:pt x="65495" y="59451"/>
                    <a:pt x="65495" y="59542"/>
                  </a:cubicBezTo>
                  <a:cubicBezTo>
                    <a:pt x="65495" y="59634"/>
                    <a:pt x="65346" y="59725"/>
                    <a:pt x="65198" y="59817"/>
                  </a:cubicBezTo>
                  <a:cubicBezTo>
                    <a:pt x="65049" y="59817"/>
                    <a:pt x="64900" y="60000"/>
                    <a:pt x="64752" y="60091"/>
                  </a:cubicBezTo>
                  <a:cubicBezTo>
                    <a:pt x="64603" y="60091"/>
                    <a:pt x="64306" y="60091"/>
                    <a:pt x="64158" y="60091"/>
                  </a:cubicBezTo>
                  <a:cubicBezTo>
                    <a:pt x="64009" y="60182"/>
                    <a:pt x="64009" y="60274"/>
                    <a:pt x="63861" y="60274"/>
                  </a:cubicBezTo>
                  <a:cubicBezTo>
                    <a:pt x="63712" y="60274"/>
                    <a:pt x="63564" y="60091"/>
                    <a:pt x="63415" y="60091"/>
                  </a:cubicBezTo>
                  <a:cubicBezTo>
                    <a:pt x="63415" y="60000"/>
                    <a:pt x="63415" y="59725"/>
                    <a:pt x="63415" y="59634"/>
                  </a:cubicBezTo>
                  <a:cubicBezTo>
                    <a:pt x="63267" y="59542"/>
                    <a:pt x="63118" y="59359"/>
                    <a:pt x="62970" y="59359"/>
                  </a:cubicBezTo>
                  <a:cubicBezTo>
                    <a:pt x="62673" y="59268"/>
                    <a:pt x="62227" y="59176"/>
                    <a:pt x="62079" y="58993"/>
                  </a:cubicBezTo>
                  <a:cubicBezTo>
                    <a:pt x="61930" y="58902"/>
                    <a:pt x="61930" y="58536"/>
                    <a:pt x="61782" y="58445"/>
                  </a:cubicBezTo>
                  <a:cubicBezTo>
                    <a:pt x="61633" y="58445"/>
                    <a:pt x="61336" y="58445"/>
                    <a:pt x="61188" y="58353"/>
                  </a:cubicBezTo>
                  <a:cubicBezTo>
                    <a:pt x="61039" y="58353"/>
                    <a:pt x="60891" y="58262"/>
                    <a:pt x="60742" y="58262"/>
                  </a:cubicBezTo>
                  <a:cubicBezTo>
                    <a:pt x="60594" y="58170"/>
                    <a:pt x="60297" y="58170"/>
                    <a:pt x="60297" y="58079"/>
                  </a:cubicBezTo>
                  <a:cubicBezTo>
                    <a:pt x="60148" y="58079"/>
                    <a:pt x="60297" y="57804"/>
                    <a:pt x="60297" y="57804"/>
                  </a:cubicBezTo>
                  <a:cubicBezTo>
                    <a:pt x="60297" y="57713"/>
                    <a:pt x="60445" y="57530"/>
                    <a:pt x="60594" y="57439"/>
                  </a:cubicBezTo>
                  <a:cubicBezTo>
                    <a:pt x="60594" y="57347"/>
                    <a:pt x="60297" y="57256"/>
                    <a:pt x="60297" y="57164"/>
                  </a:cubicBezTo>
                  <a:cubicBezTo>
                    <a:pt x="60445" y="57073"/>
                    <a:pt x="60594" y="56981"/>
                    <a:pt x="60742" y="56890"/>
                  </a:cubicBezTo>
                  <a:cubicBezTo>
                    <a:pt x="60891" y="56890"/>
                    <a:pt x="61188" y="56981"/>
                    <a:pt x="61336" y="56890"/>
                  </a:cubicBezTo>
                  <a:cubicBezTo>
                    <a:pt x="61485" y="56890"/>
                    <a:pt x="61782" y="56615"/>
                    <a:pt x="61782" y="56524"/>
                  </a:cubicBezTo>
                  <a:cubicBezTo>
                    <a:pt x="61782" y="56432"/>
                    <a:pt x="61782" y="56250"/>
                    <a:pt x="61782" y="56158"/>
                  </a:cubicBezTo>
                  <a:cubicBezTo>
                    <a:pt x="61782" y="56067"/>
                    <a:pt x="61633" y="55884"/>
                    <a:pt x="61633" y="55792"/>
                  </a:cubicBezTo>
                  <a:cubicBezTo>
                    <a:pt x="61485" y="55701"/>
                    <a:pt x="61188" y="55609"/>
                    <a:pt x="61039" y="55426"/>
                  </a:cubicBezTo>
                  <a:cubicBezTo>
                    <a:pt x="61039" y="55426"/>
                    <a:pt x="61039" y="55243"/>
                    <a:pt x="61039" y="55152"/>
                  </a:cubicBezTo>
                  <a:cubicBezTo>
                    <a:pt x="60891" y="55060"/>
                    <a:pt x="60742" y="54878"/>
                    <a:pt x="60891" y="54786"/>
                  </a:cubicBezTo>
                  <a:cubicBezTo>
                    <a:pt x="60891" y="54695"/>
                    <a:pt x="61336" y="54603"/>
                    <a:pt x="61336" y="54512"/>
                  </a:cubicBezTo>
                  <a:cubicBezTo>
                    <a:pt x="61485" y="54512"/>
                    <a:pt x="61930" y="54329"/>
                    <a:pt x="62079" y="54237"/>
                  </a:cubicBezTo>
                  <a:cubicBezTo>
                    <a:pt x="62079" y="54146"/>
                    <a:pt x="61930" y="53871"/>
                    <a:pt x="62079" y="53871"/>
                  </a:cubicBezTo>
                  <a:cubicBezTo>
                    <a:pt x="62227" y="53780"/>
                    <a:pt x="62673" y="53780"/>
                    <a:pt x="62970" y="53780"/>
                  </a:cubicBezTo>
                  <a:cubicBezTo>
                    <a:pt x="62970" y="53780"/>
                    <a:pt x="63267" y="53871"/>
                    <a:pt x="63415" y="53871"/>
                  </a:cubicBezTo>
                  <a:cubicBezTo>
                    <a:pt x="63415" y="53871"/>
                    <a:pt x="63712" y="53871"/>
                    <a:pt x="63712" y="53871"/>
                  </a:cubicBezTo>
                  <a:cubicBezTo>
                    <a:pt x="63861" y="53871"/>
                    <a:pt x="64306" y="53871"/>
                    <a:pt x="64455" y="53780"/>
                  </a:cubicBezTo>
                  <a:cubicBezTo>
                    <a:pt x="64603" y="53689"/>
                    <a:pt x="64603" y="53414"/>
                    <a:pt x="64603" y="53323"/>
                  </a:cubicBezTo>
                  <a:cubicBezTo>
                    <a:pt x="64603" y="53231"/>
                    <a:pt x="64306" y="53140"/>
                    <a:pt x="64306" y="53048"/>
                  </a:cubicBezTo>
                  <a:cubicBezTo>
                    <a:pt x="64158" y="52865"/>
                    <a:pt x="64009" y="52682"/>
                    <a:pt x="64009" y="52591"/>
                  </a:cubicBezTo>
                  <a:cubicBezTo>
                    <a:pt x="64009" y="52500"/>
                    <a:pt x="64158" y="52408"/>
                    <a:pt x="64158" y="52317"/>
                  </a:cubicBezTo>
                  <a:cubicBezTo>
                    <a:pt x="64158" y="52225"/>
                    <a:pt x="64306" y="51951"/>
                    <a:pt x="64158" y="51859"/>
                  </a:cubicBezTo>
                  <a:cubicBezTo>
                    <a:pt x="64158" y="51768"/>
                    <a:pt x="64009" y="51676"/>
                    <a:pt x="63861" y="51585"/>
                  </a:cubicBezTo>
                  <a:cubicBezTo>
                    <a:pt x="63712" y="51585"/>
                    <a:pt x="63415" y="51585"/>
                    <a:pt x="63415" y="51493"/>
                  </a:cubicBezTo>
                  <a:cubicBezTo>
                    <a:pt x="63267" y="51402"/>
                    <a:pt x="63118" y="51128"/>
                    <a:pt x="63267" y="50945"/>
                  </a:cubicBezTo>
                  <a:cubicBezTo>
                    <a:pt x="63267" y="50853"/>
                    <a:pt x="63564" y="50579"/>
                    <a:pt x="63712" y="50487"/>
                  </a:cubicBezTo>
                  <a:cubicBezTo>
                    <a:pt x="63712" y="50396"/>
                    <a:pt x="64009" y="50304"/>
                    <a:pt x="64009" y="50213"/>
                  </a:cubicBezTo>
                  <a:cubicBezTo>
                    <a:pt x="64009" y="50121"/>
                    <a:pt x="64158" y="49847"/>
                    <a:pt x="64009" y="49756"/>
                  </a:cubicBezTo>
                  <a:cubicBezTo>
                    <a:pt x="64009" y="49664"/>
                    <a:pt x="63712" y="49664"/>
                    <a:pt x="63564" y="49573"/>
                  </a:cubicBezTo>
                  <a:cubicBezTo>
                    <a:pt x="63415" y="49573"/>
                    <a:pt x="63118" y="49573"/>
                    <a:pt x="62970" y="49481"/>
                  </a:cubicBezTo>
                  <a:cubicBezTo>
                    <a:pt x="62821" y="49481"/>
                    <a:pt x="62821" y="49207"/>
                    <a:pt x="62970" y="49115"/>
                  </a:cubicBezTo>
                  <a:cubicBezTo>
                    <a:pt x="62970" y="49024"/>
                    <a:pt x="63118" y="48841"/>
                    <a:pt x="63267" y="48841"/>
                  </a:cubicBezTo>
                  <a:cubicBezTo>
                    <a:pt x="63267" y="48841"/>
                    <a:pt x="63564" y="48841"/>
                    <a:pt x="63712" y="48841"/>
                  </a:cubicBezTo>
                  <a:cubicBezTo>
                    <a:pt x="63861" y="48841"/>
                    <a:pt x="64158" y="48932"/>
                    <a:pt x="64306" y="48932"/>
                  </a:cubicBezTo>
                  <a:cubicBezTo>
                    <a:pt x="64455" y="48841"/>
                    <a:pt x="64752" y="48658"/>
                    <a:pt x="64752" y="48567"/>
                  </a:cubicBezTo>
                  <a:cubicBezTo>
                    <a:pt x="64900" y="48384"/>
                    <a:pt x="64900" y="48109"/>
                    <a:pt x="64752" y="47926"/>
                  </a:cubicBezTo>
                  <a:cubicBezTo>
                    <a:pt x="64752" y="47835"/>
                    <a:pt x="64455" y="47652"/>
                    <a:pt x="64455" y="47560"/>
                  </a:cubicBezTo>
                  <a:cubicBezTo>
                    <a:pt x="64455" y="47469"/>
                    <a:pt x="64603" y="47286"/>
                    <a:pt x="64603" y="47195"/>
                  </a:cubicBezTo>
                  <a:cubicBezTo>
                    <a:pt x="64752" y="47195"/>
                    <a:pt x="65198" y="47195"/>
                    <a:pt x="65198" y="47195"/>
                  </a:cubicBezTo>
                  <a:cubicBezTo>
                    <a:pt x="65346" y="47103"/>
                    <a:pt x="65346" y="46829"/>
                    <a:pt x="65346" y="46646"/>
                  </a:cubicBezTo>
                  <a:cubicBezTo>
                    <a:pt x="65495" y="46554"/>
                    <a:pt x="65643" y="46463"/>
                    <a:pt x="65792" y="46463"/>
                  </a:cubicBezTo>
                  <a:cubicBezTo>
                    <a:pt x="65792" y="46371"/>
                    <a:pt x="65940" y="46097"/>
                    <a:pt x="65940" y="46006"/>
                  </a:cubicBezTo>
                  <a:cubicBezTo>
                    <a:pt x="65940" y="45823"/>
                    <a:pt x="65643" y="45640"/>
                    <a:pt x="65643" y="45548"/>
                  </a:cubicBezTo>
                  <a:cubicBezTo>
                    <a:pt x="65643" y="45457"/>
                    <a:pt x="66089" y="45365"/>
                    <a:pt x="66237" y="45274"/>
                  </a:cubicBezTo>
                  <a:cubicBezTo>
                    <a:pt x="66534" y="45182"/>
                    <a:pt x="66831" y="45000"/>
                    <a:pt x="66980" y="44817"/>
                  </a:cubicBezTo>
                  <a:cubicBezTo>
                    <a:pt x="66980" y="44725"/>
                    <a:pt x="66980" y="44542"/>
                    <a:pt x="66980" y="44451"/>
                  </a:cubicBezTo>
                  <a:cubicBezTo>
                    <a:pt x="66831" y="44359"/>
                    <a:pt x="66534" y="44268"/>
                    <a:pt x="66534" y="44176"/>
                  </a:cubicBezTo>
                  <a:cubicBezTo>
                    <a:pt x="66534" y="44085"/>
                    <a:pt x="66534" y="43810"/>
                    <a:pt x="66683" y="43810"/>
                  </a:cubicBezTo>
                  <a:cubicBezTo>
                    <a:pt x="66683" y="43719"/>
                    <a:pt x="67128" y="43810"/>
                    <a:pt x="67277" y="43810"/>
                  </a:cubicBezTo>
                  <a:cubicBezTo>
                    <a:pt x="67277" y="43810"/>
                    <a:pt x="67425" y="43628"/>
                    <a:pt x="67425" y="43536"/>
                  </a:cubicBezTo>
                  <a:cubicBezTo>
                    <a:pt x="67574" y="43445"/>
                    <a:pt x="67574" y="43170"/>
                    <a:pt x="67722" y="42987"/>
                  </a:cubicBezTo>
                  <a:cubicBezTo>
                    <a:pt x="67722" y="42896"/>
                    <a:pt x="68019" y="42804"/>
                    <a:pt x="68019" y="42804"/>
                  </a:cubicBezTo>
                  <a:cubicBezTo>
                    <a:pt x="68168" y="42621"/>
                    <a:pt x="68019" y="42439"/>
                    <a:pt x="68168" y="42347"/>
                  </a:cubicBezTo>
                  <a:cubicBezTo>
                    <a:pt x="68168" y="42256"/>
                    <a:pt x="68465" y="42073"/>
                    <a:pt x="68613" y="41981"/>
                  </a:cubicBezTo>
                  <a:cubicBezTo>
                    <a:pt x="68613" y="41890"/>
                    <a:pt x="68762" y="41615"/>
                    <a:pt x="68762" y="41524"/>
                  </a:cubicBezTo>
                  <a:cubicBezTo>
                    <a:pt x="68613" y="41341"/>
                    <a:pt x="68316" y="41158"/>
                    <a:pt x="68168" y="41067"/>
                  </a:cubicBezTo>
                  <a:cubicBezTo>
                    <a:pt x="68019" y="41067"/>
                    <a:pt x="67722" y="40975"/>
                    <a:pt x="67574" y="40975"/>
                  </a:cubicBezTo>
                  <a:cubicBezTo>
                    <a:pt x="67425" y="41067"/>
                    <a:pt x="66980" y="41158"/>
                    <a:pt x="66831" y="41158"/>
                  </a:cubicBezTo>
                  <a:cubicBezTo>
                    <a:pt x="66683" y="41250"/>
                    <a:pt x="66386" y="41432"/>
                    <a:pt x="66237" y="41524"/>
                  </a:cubicBezTo>
                  <a:cubicBezTo>
                    <a:pt x="66089" y="41524"/>
                    <a:pt x="65792" y="41524"/>
                    <a:pt x="65643" y="41524"/>
                  </a:cubicBezTo>
                  <a:cubicBezTo>
                    <a:pt x="65495" y="41432"/>
                    <a:pt x="65346" y="41341"/>
                    <a:pt x="65198" y="41250"/>
                  </a:cubicBezTo>
                  <a:cubicBezTo>
                    <a:pt x="65049" y="41250"/>
                    <a:pt x="64752" y="41158"/>
                    <a:pt x="64603" y="41158"/>
                  </a:cubicBezTo>
                  <a:cubicBezTo>
                    <a:pt x="64455" y="41158"/>
                    <a:pt x="64158" y="41341"/>
                    <a:pt x="64009" y="41341"/>
                  </a:cubicBezTo>
                  <a:cubicBezTo>
                    <a:pt x="63861" y="41341"/>
                    <a:pt x="63712" y="41341"/>
                    <a:pt x="63564" y="41250"/>
                  </a:cubicBezTo>
                  <a:cubicBezTo>
                    <a:pt x="63564" y="41250"/>
                    <a:pt x="63415" y="41067"/>
                    <a:pt x="63415" y="40975"/>
                  </a:cubicBezTo>
                  <a:cubicBezTo>
                    <a:pt x="63267" y="40884"/>
                    <a:pt x="63118" y="40792"/>
                    <a:pt x="62970" y="40701"/>
                  </a:cubicBezTo>
                  <a:cubicBezTo>
                    <a:pt x="62970" y="40609"/>
                    <a:pt x="63267" y="40518"/>
                    <a:pt x="63415" y="40426"/>
                  </a:cubicBezTo>
                  <a:cubicBezTo>
                    <a:pt x="63415" y="40335"/>
                    <a:pt x="63564" y="40060"/>
                    <a:pt x="63564" y="39969"/>
                  </a:cubicBezTo>
                  <a:cubicBezTo>
                    <a:pt x="63415" y="39878"/>
                    <a:pt x="63267" y="39695"/>
                    <a:pt x="63118" y="39603"/>
                  </a:cubicBezTo>
                  <a:cubicBezTo>
                    <a:pt x="62970" y="39512"/>
                    <a:pt x="62524" y="39512"/>
                    <a:pt x="62376" y="39512"/>
                  </a:cubicBezTo>
                  <a:cubicBezTo>
                    <a:pt x="62227" y="39603"/>
                    <a:pt x="61930" y="39786"/>
                    <a:pt x="61782" y="39878"/>
                  </a:cubicBezTo>
                  <a:cubicBezTo>
                    <a:pt x="61633" y="39878"/>
                    <a:pt x="61633" y="40060"/>
                    <a:pt x="61485" y="40060"/>
                  </a:cubicBezTo>
                  <a:cubicBezTo>
                    <a:pt x="61336" y="40060"/>
                    <a:pt x="61039" y="40060"/>
                    <a:pt x="61039" y="39969"/>
                  </a:cubicBezTo>
                  <a:cubicBezTo>
                    <a:pt x="60891" y="39969"/>
                    <a:pt x="60594" y="39786"/>
                    <a:pt x="60594" y="39695"/>
                  </a:cubicBezTo>
                  <a:cubicBezTo>
                    <a:pt x="60594" y="39603"/>
                    <a:pt x="60891" y="39512"/>
                    <a:pt x="60891" y="39420"/>
                  </a:cubicBezTo>
                  <a:cubicBezTo>
                    <a:pt x="61039" y="39329"/>
                    <a:pt x="61336" y="39146"/>
                    <a:pt x="61336" y="39054"/>
                  </a:cubicBezTo>
                  <a:cubicBezTo>
                    <a:pt x="61336" y="38871"/>
                    <a:pt x="61039" y="38689"/>
                    <a:pt x="60891" y="38689"/>
                  </a:cubicBezTo>
                  <a:cubicBezTo>
                    <a:pt x="60742" y="38597"/>
                    <a:pt x="60445" y="38597"/>
                    <a:pt x="60297" y="38506"/>
                  </a:cubicBezTo>
                  <a:cubicBezTo>
                    <a:pt x="60148" y="38414"/>
                    <a:pt x="60000" y="38231"/>
                    <a:pt x="59851" y="38140"/>
                  </a:cubicBezTo>
                  <a:cubicBezTo>
                    <a:pt x="59851" y="38140"/>
                    <a:pt x="59702" y="38048"/>
                    <a:pt x="59554" y="38048"/>
                  </a:cubicBezTo>
                  <a:cubicBezTo>
                    <a:pt x="59405" y="37957"/>
                    <a:pt x="59108" y="37957"/>
                    <a:pt x="58960" y="37957"/>
                  </a:cubicBezTo>
                  <a:cubicBezTo>
                    <a:pt x="58811" y="37865"/>
                    <a:pt x="58663" y="37682"/>
                    <a:pt x="58663" y="37682"/>
                  </a:cubicBezTo>
                  <a:cubicBezTo>
                    <a:pt x="58514" y="37500"/>
                    <a:pt x="58514" y="37225"/>
                    <a:pt x="58663" y="37134"/>
                  </a:cubicBezTo>
                  <a:cubicBezTo>
                    <a:pt x="58663" y="37042"/>
                    <a:pt x="58960" y="36768"/>
                    <a:pt x="58960" y="36676"/>
                  </a:cubicBezTo>
                  <a:cubicBezTo>
                    <a:pt x="58960" y="36493"/>
                    <a:pt x="59108" y="36310"/>
                    <a:pt x="58960" y="36219"/>
                  </a:cubicBezTo>
                  <a:cubicBezTo>
                    <a:pt x="58811" y="36128"/>
                    <a:pt x="58514" y="36036"/>
                    <a:pt x="58366" y="35945"/>
                  </a:cubicBezTo>
                  <a:cubicBezTo>
                    <a:pt x="58217" y="35762"/>
                    <a:pt x="58217" y="35487"/>
                    <a:pt x="58069" y="35396"/>
                  </a:cubicBezTo>
                  <a:cubicBezTo>
                    <a:pt x="57920" y="35304"/>
                    <a:pt x="57475" y="35304"/>
                    <a:pt x="57326" y="35304"/>
                  </a:cubicBezTo>
                  <a:cubicBezTo>
                    <a:pt x="57178" y="35213"/>
                    <a:pt x="57029" y="34939"/>
                    <a:pt x="56881" y="34847"/>
                  </a:cubicBezTo>
                  <a:cubicBezTo>
                    <a:pt x="56881" y="34664"/>
                    <a:pt x="57029" y="34481"/>
                    <a:pt x="57029" y="34298"/>
                  </a:cubicBezTo>
                  <a:cubicBezTo>
                    <a:pt x="57029" y="34207"/>
                    <a:pt x="56881" y="34024"/>
                    <a:pt x="56732" y="33932"/>
                  </a:cubicBezTo>
                  <a:cubicBezTo>
                    <a:pt x="56584" y="33841"/>
                    <a:pt x="56287" y="33750"/>
                    <a:pt x="56138" y="33658"/>
                  </a:cubicBezTo>
                  <a:cubicBezTo>
                    <a:pt x="55990" y="33567"/>
                    <a:pt x="55990" y="33201"/>
                    <a:pt x="55841" y="33018"/>
                  </a:cubicBezTo>
                  <a:cubicBezTo>
                    <a:pt x="55841" y="33018"/>
                    <a:pt x="55544" y="32835"/>
                    <a:pt x="55396" y="32743"/>
                  </a:cubicBezTo>
                  <a:cubicBezTo>
                    <a:pt x="55247" y="32652"/>
                    <a:pt x="55247" y="32195"/>
                    <a:pt x="55099" y="32103"/>
                  </a:cubicBezTo>
                  <a:cubicBezTo>
                    <a:pt x="54950" y="32012"/>
                    <a:pt x="54504" y="32103"/>
                    <a:pt x="54356" y="32012"/>
                  </a:cubicBezTo>
                  <a:cubicBezTo>
                    <a:pt x="54207" y="31920"/>
                    <a:pt x="54356" y="31646"/>
                    <a:pt x="54207" y="31554"/>
                  </a:cubicBezTo>
                  <a:cubicBezTo>
                    <a:pt x="54059" y="31463"/>
                    <a:pt x="53762" y="31463"/>
                    <a:pt x="53762" y="31463"/>
                  </a:cubicBezTo>
                  <a:cubicBezTo>
                    <a:pt x="53613" y="31371"/>
                    <a:pt x="53613" y="31189"/>
                    <a:pt x="53613" y="31097"/>
                  </a:cubicBezTo>
                  <a:cubicBezTo>
                    <a:pt x="53613" y="31097"/>
                    <a:pt x="53613" y="30914"/>
                    <a:pt x="53613" y="30823"/>
                  </a:cubicBezTo>
                  <a:cubicBezTo>
                    <a:pt x="53613" y="30731"/>
                    <a:pt x="53465" y="30457"/>
                    <a:pt x="53465" y="30274"/>
                  </a:cubicBezTo>
                  <a:cubicBezTo>
                    <a:pt x="53316" y="30274"/>
                    <a:pt x="53168" y="30182"/>
                    <a:pt x="53019" y="30091"/>
                  </a:cubicBezTo>
                  <a:cubicBezTo>
                    <a:pt x="52722" y="30091"/>
                    <a:pt x="52128" y="30091"/>
                    <a:pt x="51980" y="30091"/>
                  </a:cubicBezTo>
                  <a:cubicBezTo>
                    <a:pt x="51683" y="30000"/>
                    <a:pt x="51386" y="29725"/>
                    <a:pt x="51089" y="29634"/>
                  </a:cubicBezTo>
                  <a:cubicBezTo>
                    <a:pt x="50940" y="29542"/>
                    <a:pt x="50495" y="29451"/>
                    <a:pt x="50346" y="29359"/>
                  </a:cubicBezTo>
                  <a:cubicBezTo>
                    <a:pt x="50198" y="29268"/>
                    <a:pt x="50049" y="29085"/>
                    <a:pt x="49900" y="28902"/>
                  </a:cubicBezTo>
                  <a:cubicBezTo>
                    <a:pt x="49900" y="28719"/>
                    <a:pt x="49900" y="28353"/>
                    <a:pt x="49752" y="28262"/>
                  </a:cubicBezTo>
                  <a:cubicBezTo>
                    <a:pt x="49603" y="28079"/>
                    <a:pt x="49306" y="27896"/>
                    <a:pt x="49009" y="27804"/>
                  </a:cubicBezTo>
                  <a:cubicBezTo>
                    <a:pt x="49009" y="27804"/>
                    <a:pt x="48564" y="27804"/>
                    <a:pt x="48564" y="27713"/>
                  </a:cubicBezTo>
                  <a:cubicBezTo>
                    <a:pt x="48415" y="27713"/>
                    <a:pt x="48267" y="27439"/>
                    <a:pt x="48118" y="27347"/>
                  </a:cubicBezTo>
                  <a:cubicBezTo>
                    <a:pt x="47970" y="27347"/>
                    <a:pt x="47673" y="27256"/>
                    <a:pt x="47524" y="27164"/>
                  </a:cubicBezTo>
                  <a:cubicBezTo>
                    <a:pt x="47376" y="27164"/>
                    <a:pt x="46930" y="26981"/>
                    <a:pt x="46930" y="26890"/>
                  </a:cubicBezTo>
                  <a:cubicBezTo>
                    <a:pt x="46782" y="26707"/>
                    <a:pt x="47079" y="26524"/>
                    <a:pt x="47227" y="26432"/>
                  </a:cubicBezTo>
                  <a:cubicBezTo>
                    <a:pt x="47376" y="26432"/>
                    <a:pt x="47673" y="26524"/>
                    <a:pt x="47821" y="26524"/>
                  </a:cubicBezTo>
                  <a:cubicBezTo>
                    <a:pt x="47970" y="26524"/>
                    <a:pt x="48267" y="26615"/>
                    <a:pt x="48415" y="26524"/>
                  </a:cubicBezTo>
                  <a:cubicBezTo>
                    <a:pt x="48564" y="26432"/>
                    <a:pt x="48564" y="26250"/>
                    <a:pt x="48564" y="26158"/>
                  </a:cubicBezTo>
                  <a:cubicBezTo>
                    <a:pt x="48415" y="26067"/>
                    <a:pt x="48118" y="26067"/>
                    <a:pt x="47970" y="25975"/>
                  </a:cubicBezTo>
                  <a:cubicBezTo>
                    <a:pt x="47821" y="25884"/>
                    <a:pt x="47970" y="25609"/>
                    <a:pt x="47821" y="25518"/>
                  </a:cubicBezTo>
                  <a:cubicBezTo>
                    <a:pt x="47821" y="25426"/>
                    <a:pt x="47524" y="25335"/>
                    <a:pt x="47376" y="25243"/>
                  </a:cubicBezTo>
                  <a:cubicBezTo>
                    <a:pt x="47376" y="25152"/>
                    <a:pt x="47079" y="25060"/>
                    <a:pt x="47079" y="24969"/>
                  </a:cubicBezTo>
                  <a:cubicBezTo>
                    <a:pt x="47079" y="24878"/>
                    <a:pt x="47376" y="24603"/>
                    <a:pt x="47524" y="24603"/>
                  </a:cubicBezTo>
                  <a:cubicBezTo>
                    <a:pt x="47673" y="24512"/>
                    <a:pt x="48118" y="24695"/>
                    <a:pt x="48267" y="24603"/>
                  </a:cubicBezTo>
                  <a:cubicBezTo>
                    <a:pt x="48415" y="24603"/>
                    <a:pt x="48564" y="24420"/>
                    <a:pt x="48564" y="24329"/>
                  </a:cubicBezTo>
                  <a:cubicBezTo>
                    <a:pt x="48712" y="24146"/>
                    <a:pt x="48415" y="23871"/>
                    <a:pt x="48267" y="23780"/>
                  </a:cubicBezTo>
                  <a:cubicBezTo>
                    <a:pt x="48267" y="23689"/>
                    <a:pt x="47970" y="23597"/>
                    <a:pt x="47821" y="23506"/>
                  </a:cubicBezTo>
                  <a:cubicBezTo>
                    <a:pt x="47821" y="23414"/>
                    <a:pt x="47821" y="23231"/>
                    <a:pt x="47821" y="23140"/>
                  </a:cubicBezTo>
                  <a:cubicBezTo>
                    <a:pt x="47970" y="23048"/>
                    <a:pt x="48118" y="22957"/>
                    <a:pt x="48267" y="22957"/>
                  </a:cubicBezTo>
                  <a:cubicBezTo>
                    <a:pt x="48267" y="22865"/>
                    <a:pt x="48267" y="22591"/>
                    <a:pt x="48267" y="22500"/>
                  </a:cubicBezTo>
                  <a:cubicBezTo>
                    <a:pt x="48118" y="22408"/>
                    <a:pt x="47970" y="22317"/>
                    <a:pt x="47821" y="22225"/>
                  </a:cubicBezTo>
                  <a:cubicBezTo>
                    <a:pt x="47673" y="22225"/>
                    <a:pt x="47376" y="22225"/>
                    <a:pt x="47376" y="22134"/>
                  </a:cubicBezTo>
                  <a:cubicBezTo>
                    <a:pt x="47376" y="22042"/>
                    <a:pt x="47524" y="21859"/>
                    <a:pt x="47524" y="21768"/>
                  </a:cubicBezTo>
                  <a:cubicBezTo>
                    <a:pt x="47524" y="21676"/>
                    <a:pt x="47227" y="21676"/>
                    <a:pt x="47227" y="21585"/>
                  </a:cubicBezTo>
                  <a:cubicBezTo>
                    <a:pt x="47079" y="21585"/>
                    <a:pt x="46782" y="21585"/>
                    <a:pt x="46633" y="21493"/>
                  </a:cubicBezTo>
                  <a:cubicBezTo>
                    <a:pt x="46485" y="21402"/>
                    <a:pt x="46485" y="21128"/>
                    <a:pt x="46485" y="21036"/>
                  </a:cubicBezTo>
                  <a:cubicBezTo>
                    <a:pt x="46485" y="20945"/>
                    <a:pt x="46633" y="20670"/>
                    <a:pt x="46633" y="20579"/>
                  </a:cubicBezTo>
                  <a:cubicBezTo>
                    <a:pt x="46633" y="20487"/>
                    <a:pt x="46633" y="20304"/>
                    <a:pt x="46485" y="20213"/>
                  </a:cubicBezTo>
                  <a:cubicBezTo>
                    <a:pt x="46485" y="20121"/>
                    <a:pt x="46039" y="20121"/>
                    <a:pt x="45891" y="20030"/>
                  </a:cubicBezTo>
                  <a:cubicBezTo>
                    <a:pt x="45891" y="20030"/>
                    <a:pt x="45594" y="19847"/>
                    <a:pt x="45594" y="19847"/>
                  </a:cubicBezTo>
                  <a:cubicBezTo>
                    <a:pt x="45594" y="19756"/>
                    <a:pt x="45594" y="19573"/>
                    <a:pt x="45594" y="19481"/>
                  </a:cubicBezTo>
                  <a:cubicBezTo>
                    <a:pt x="45445" y="19298"/>
                    <a:pt x="45297" y="19024"/>
                    <a:pt x="45000" y="18841"/>
                  </a:cubicBezTo>
                  <a:cubicBezTo>
                    <a:pt x="45000" y="18750"/>
                    <a:pt x="44554" y="18658"/>
                    <a:pt x="44405" y="18567"/>
                  </a:cubicBezTo>
                  <a:cubicBezTo>
                    <a:pt x="44257" y="18384"/>
                    <a:pt x="44257" y="18109"/>
                    <a:pt x="44257" y="18018"/>
                  </a:cubicBezTo>
                  <a:cubicBezTo>
                    <a:pt x="44108" y="17926"/>
                    <a:pt x="43960" y="17743"/>
                    <a:pt x="43811" y="17652"/>
                  </a:cubicBezTo>
                  <a:cubicBezTo>
                    <a:pt x="43811" y="17560"/>
                    <a:pt x="43960" y="17286"/>
                    <a:pt x="43960" y="17286"/>
                  </a:cubicBezTo>
                  <a:cubicBezTo>
                    <a:pt x="48267" y="1646"/>
                    <a:pt x="48267" y="1646"/>
                    <a:pt x="48267" y="1646"/>
                  </a:cubicBezTo>
                  <a:cubicBezTo>
                    <a:pt x="32227" y="0"/>
                    <a:pt x="32227" y="0"/>
                    <a:pt x="32227" y="0"/>
                  </a:cubicBezTo>
                  <a:cubicBezTo>
                    <a:pt x="20198" y="40609"/>
                    <a:pt x="20198" y="40609"/>
                    <a:pt x="20198" y="40609"/>
                  </a:cubicBezTo>
                  <a:cubicBezTo>
                    <a:pt x="20198" y="40609"/>
                    <a:pt x="20198" y="40609"/>
                    <a:pt x="20198" y="40609"/>
                  </a:cubicBezTo>
                  <a:cubicBezTo>
                    <a:pt x="20049" y="40792"/>
                    <a:pt x="19900" y="40975"/>
                    <a:pt x="19900" y="40975"/>
                  </a:cubicBezTo>
                  <a:cubicBezTo>
                    <a:pt x="19900" y="41067"/>
                    <a:pt x="19900" y="41067"/>
                    <a:pt x="19900" y="41067"/>
                  </a:cubicBezTo>
                  <a:cubicBezTo>
                    <a:pt x="19900" y="41067"/>
                    <a:pt x="19900" y="41067"/>
                    <a:pt x="19900" y="41158"/>
                  </a:cubicBezTo>
                  <a:cubicBezTo>
                    <a:pt x="19900" y="41158"/>
                    <a:pt x="20049" y="41250"/>
                    <a:pt x="20049" y="41341"/>
                  </a:cubicBezTo>
                  <a:cubicBezTo>
                    <a:pt x="20198" y="41432"/>
                    <a:pt x="20198" y="41615"/>
                    <a:pt x="20049" y="41707"/>
                  </a:cubicBezTo>
                  <a:cubicBezTo>
                    <a:pt x="20198" y="41707"/>
                    <a:pt x="20198" y="41707"/>
                    <a:pt x="20198" y="41798"/>
                  </a:cubicBezTo>
                  <a:cubicBezTo>
                    <a:pt x="20346" y="41890"/>
                    <a:pt x="20643" y="42073"/>
                    <a:pt x="20792" y="42256"/>
                  </a:cubicBezTo>
                  <a:cubicBezTo>
                    <a:pt x="20792" y="42347"/>
                    <a:pt x="20792" y="42530"/>
                    <a:pt x="20643" y="42621"/>
                  </a:cubicBezTo>
                  <a:cubicBezTo>
                    <a:pt x="20643" y="42621"/>
                    <a:pt x="20792" y="42713"/>
                    <a:pt x="20792" y="42713"/>
                  </a:cubicBezTo>
                  <a:cubicBezTo>
                    <a:pt x="20940" y="42804"/>
                    <a:pt x="21089" y="42987"/>
                    <a:pt x="21089" y="43262"/>
                  </a:cubicBezTo>
                  <a:cubicBezTo>
                    <a:pt x="21089" y="43445"/>
                    <a:pt x="20940" y="43536"/>
                    <a:pt x="20792" y="43719"/>
                  </a:cubicBezTo>
                  <a:cubicBezTo>
                    <a:pt x="20940" y="43810"/>
                    <a:pt x="21089" y="43902"/>
                    <a:pt x="21237" y="43993"/>
                  </a:cubicBezTo>
                  <a:cubicBezTo>
                    <a:pt x="21237" y="44176"/>
                    <a:pt x="21237" y="44542"/>
                    <a:pt x="21089" y="44725"/>
                  </a:cubicBezTo>
                  <a:cubicBezTo>
                    <a:pt x="20940" y="44817"/>
                    <a:pt x="20792" y="45000"/>
                    <a:pt x="20643" y="45091"/>
                  </a:cubicBezTo>
                  <a:cubicBezTo>
                    <a:pt x="20643" y="45091"/>
                    <a:pt x="20495" y="45091"/>
                    <a:pt x="20495" y="45091"/>
                  </a:cubicBezTo>
                  <a:cubicBezTo>
                    <a:pt x="20495" y="45182"/>
                    <a:pt x="20495" y="45182"/>
                    <a:pt x="20495" y="45182"/>
                  </a:cubicBezTo>
                  <a:cubicBezTo>
                    <a:pt x="20495" y="45274"/>
                    <a:pt x="20346" y="45365"/>
                    <a:pt x="20198" y="45457"/>
                  </a:cubicBezTo>
                  <a:cubicBezTo>
                    <a:pt x="20198" y="45548"/>
                    <a:pt x="20049" y="45640"/>
                    <a:pt x="19900" y="45640"/>
                  </a:cubicBezTo>
                  <a:cubicBezTo>
                    <a:pt x="20198" y="45731"/>
                    <a:pt x="20346" y="45823"/>
                    <a:pt x="20495" y="46006"/>
                  </a:cubicBezTo>
                  <a:cubicBezTo>
                    <a:pt x="20643" y="46371"/>
                    <a:pt x="20495" y="46646"/>
                    <a:pt x="20495" y="46829"/>
                  </a:cubicBezTo>
                  <a:cubicBezTo>
                    <a:pt x="20495" y="46829"/>
                    <a:pt x="20495" y="46829"/>
                    <a:pt x="20495" y="46920"/>
                  </a:cubicBezTo>
                  <a:cubicBezTo>
                    <a:pt x="20495" y="46920"/>
                    <a:pt x="20495" y="46920"/>
                    <a:pt x="20495" y="46920"/>
                  </a:cubicBezTo>
                  <a:cubicBezTo>
                    <a:pt x="20495" y="46920"/>
                    <a:pt x="20495" y="46920"/>
                    <a:pt x="20495" y="46920"/>
                  </a:cubicBezTo>
                  <a:cubicBezTo>
                    <a:pt x="20643" y="47103"/>
                    <a:pt x="20792" y="47378"/>
                    <a:pt x="20940" y="47560"/>
                  </a:cubicBezTo>
                  <a:cubicBezTo>
                    <a:pt x="20940" y="47743"/>
                    <a:pt x="20940" y="47835"/>
                    <a:pt x="20940" y="48018"/>
                  </a:cubicBezTo>
                  <a:cubicBezTo>
                    <a:pt x="20940" y="48109"/>
                    <a:pt x="20940" y="48292"/>
                    <a:pt x="20940" y="48384"/>
                  </a:cubicBezTo>
                  <a:cubicBezTo>
                    <a:pt x="21089" y="48384"/>
                    <a:pt x="21089" y="48475"/>
                    <a:pt x="21237" y="48567"/>
                  </a:cubicBezTo>
                  <a:cubicBezTo>
                    <a:pt x="21386" y="48658"/>
                    <a:pt x="21534" y="48750"/>
                    <a:pt x="21683" y="48841"/>
                  </a:cubicBezTo>
                  <a:cubicBezTo>
                    <a:pt x="21831" y="49024"/>
                    <a:pt x="21980" y="49298"/>
                    <a:pt x="21980" y="49390"/>
                  </a:cubicBezTo>
                  <a:cubicBezTo>
                    <a:pt x="21980" y="49481"/>
                    <a:pt x="21980" y="49664"/>
                    <a:pt x="22128" y="49756"/>
                  </a:cubicBezTo>
                  <a:cubicBezTo>
                    <a:pt x="22128" y="49756"/>
                    <a:pt x="22128" y="49756"/>
                    <a:pt x="22128" y="49756"/>
                  </a:cubicBezTo>
                  <a:cubicBezTo>
                    <a:pt x="22128" y="49756"/>
                    <a:pt x="22128" y="49756"/>
                    <a:pt x="22128" y="49756"/>
                  </a:cubicBezTo>
                  <a:cubicBezTo>
                    <a:pt x="22277" y="49756"/>
                    <a:pt x="22425" y="49664"/>
                    <a:pt x="22722" y="49664"/>
                  </a:cubicBezTo>
                  <a:cubicBezTo>
                    <a:pt x="22871" y="49664"/>
                    <a:pt x="23019" y="49756"/>
                    <a:pt x="23168" y="49756"/>
                  </a:cubicBezTo>
                  <a:cubicBezTo>
                    <a:pt x="23613" y="49939"/>
                    <a:pt x="23613" y="50213"/>
                    <a:pt x="23762" y="50396"/>
                  </a:cubicBezTo>
                  <a:cubicBezTo>
                    <a:pt x="23762" y="50396"/>
                    <a:pt x="23762" y="50487"/>
                    <a:pt x="23762" y="50487"/>
                  </a:cubicBezTo>
                  <a:cubicBezTo>
                    <a:pt x="23762" y="50487"/>
                    <a:pt x="23910" y="50487"/>
                    <a:pt x="23910" y="50487"/>
                  </a:cubicBezTo>
                  <a:cubicBezTo>
                    <a:pt x="23910" y="50487"/>
                    <a:pt x="24059" y="50487"/>
                    <a:pt x="24059" y="50487"/>
                  </a:cubicBezTo>
                  <a:cubicBezTo>
                    <a:pt x="24207" y="50487"/>
                    <a:pt x="24356" y="50487"/>
                    <a:pt x="24504" y="50487"/>
                  </a:cubicBezTo>
                  <a:cubicBezTo>
                    <a:pt x="24653" y="50487"/>
                    <a:pt x="24950" y="50487"/>
                    <a:pt x="25099" y="50579"/>
                  </a:cubicBezTo>
                  <a:cubicBezTo>
                    <a:pt x="25693" y="50853"/>
                    <a:pt x="25990" y="51585"/>
                    <a:pt x="25990" y="51676"/>
                  </a:cubicBezTo>
                  <a:cubicBezTo>
                    <a:pt x="26138" y="51859"/>
                    <a:pt x="25990" y="52042"/>
                    <a:pt x="25990" y="52134"/>
                  </a:cubicBezTo>
                  <a:cubicBezTo>
                    <a:pt x="25990" y="52225"/>
                    <a:pt x="25990" y="52317"/>
                    <a:pt x="25990" y="52317"/>
                  </a:cubicBezTo>
                  <a:cubicBezTo>
                    <a:pt x="25990" y="52500"/>
                    <a:pt x="25990" y="52500"/>
                    <a:pt x="25990" y="52591"/>
                  </a:cubicBezTo>
                  <a:cubicBezTo>
                    <a:pt x="26138" y="52591"/>
                    <a:pt x="26138" y="52682"/>
                    <a:pt x="26287" y="52774"/>
                  </a:cubicBezTo>
                  <a:cubicBezTo>
                    <a:pt x="26435" y="52865"/>
                    <a:pt x="26732" y="53048"/>
                    <a:pt x="26732" y="53231"/>
                  </a:cubicBezTo>
                  <a:cubicBezTo>
                    <a:pt x="26881" y="53414"/>
                    <a:pt x="27029" y="53871"/>
                    <a:pt x="26881" y="54237"/>
                  </a:cubicBezTo>
                  <a:cubicBezTo>
                    <a:pt x="26732" y="54420"/>
                    <a:pt x="26435" y="54603"/>
                    <a:pt x="26138" y="54878"/>
                  </a:cubicBezTo>
                  <a:cubicBezTo>
                    <a:pt x="25990" y="54878"/>
                    <a:pt x="25990" y="54878"/>
                    <a:pt x="25990" y="54969"/>
                  </a:cubicBezTo>
                  <a:cubicBezTo>
                    <a:pt x="25841" y="54969"/>
                    <a:pt x="25693" y="55060"/>
                    <a:pt x="25544" y="55152"/>
                  </a:cubicBezTo>
                  <a:cubicBezTo>
                    <a:pt x="25396" y="55243"/>
                    <a:pt x="25247" y="55335"/>
                    <a:pt x="25247" y="55335"/>
                  </a:cubicBezTo>
                  <a:cubicBezTo>
                    <a:pt x="25099" y="55426"/>
                    <a:pt x="25099" y="55426"/>
                    <a:pt x="24950" y="55426"/>
                  </a:cubicBezTo>
                  <a:cubicBezTo>
                    <a:pt x="24950" y="55518"/>
                    <a:pt x="24801" y="55609"/>
                    <a:pt x="24653" y="55609"/>
                  </a:cubicBezTo>
                  <a:cubicBezTo>
                    <a:pt x="24653" y="55701"/>
                    <a:pt x="24653" y="55792"/>
                    <a:pt x="24653" y="55792"/>
                  </a:cubicBezTo>
                  <a:cubicBezTo>
                    <a:pt x="24653" y="55975"/>
                    <a:pt x="24653" y="56250"/>
                    <a:pt x="24504" y="56432"/>
                  </a:cubicBezTo>
                  <a:cubicBezTo>
                    <a:pt x="24356" y="56615"/>
                    <a:pt x="23910" y="56798"/>
                    <a:pt x="23613" y="56981"/>
                  </a:cubicBezTo>
                  <a:cubicBezTo>
                    <a:pt x="23465" y="56981"/>
                    <a:pt x="23168" y="57073"/>
                    <a:pt x="23168" y="57073"/>
                  </a:cubicBezTo>
                  <a:cubicBezTo>
                    <a:pt x="23019" y="57164"/>
                    <a:pt x="22871" y="57439"/>
                    <a:pt x="22574" y="57530"/>
                  </a:cubicBezTo>
                  <a:cubicBezTo>
                    <a:pt x="22574" y="57713"/>
                    <a:pt x="22425" y="57804"/>
                    <a:pt x="22277" y="57896"/>
                  </a:cubicBezTo>
                  <a:cubicBezTo>
                    <a:pt x="22277" y="57896"/>
                    <a:pt x="22128" y="57987"/>
                    <a:pt x="22128" y="57987"/>
                  </a:cubicBezTo>
                  <a:cubicBezTo>
                    <a:pt x="21980" y="58079"/>
                    <a:pt x="21831" y="58170"/>
                    <a:pt x="21831" y="58170"/>
                  </a:cubicBezTo>
                  <a:cubicBezTo>
                    <a:pt x="21831" y="58262"/>
                    <a:pt x="21831" y="58353"/>
                    <a:pt x="21831" y="58353"/>
                  </a:cubicBezTo>
                  <a:cubicBezTo>
                    <a:pt x="21683" y="58445"/>
                    <a:pt x="21683" y="58628"/>
                    <a:pt x="21683" y="58719"/>
                  </a:cubicBezTo>
                  <a:cubicBezTo>
                    <a:pt x="21534" y="58810"/>
                    <a:pt x="21386" y="58993"/>
                    <a:pt x="21237" y="59085"/>
                  </a:cubicBezTo>
                  <a:cubicBezTo>
                    <a:pt x="21237" y="59176"/>
                    <a:pt x="21089" y="59176"/>
                    <a:pt x="21089" y="59176"/>
                  </a:cubicBezTo>
                  <a:cubicBezTo>
                    <a:pt x="21089" y="59268"/>
                    <a:pt x="21089" y="59268"/>
                    <a:pt x="20940" y="59359"/>
                  </a:cubicBezTo>
                  <a:cubicBezTo>
                    <a:pt x="20940" y="59359"/>
                    <a:pt x="20792" y="59542"/>
                    <a:pt x="20643" y="59542"/>
                  </a:cubicBezTo>
                  <a:cubicBezTo>
                    <a:pt x="20643" y="59634"/>
                    <a:pt x="20495" y="59908"/>
                    <a:pt x="20495" y="60091"/>
                  </a:cubicBezTo>
                  <a:cubicBezTo>
                    <a:pt x="20346" y="60182"/>
                    <a:pt x="20346" y="60274"/>
                    <a:pt x="20346" y="60365"/>
                  </a:cubicBezTo>
                  <a:cubicBezTo>
                    <a:pt x="20198" y="60457"/>
                    <a:pt x="20198" y="60457"/>
                    <a:pt x="20198" y="60457"/>
                  </a:cubicBezTo>
                  <a:cubicBezTo>
                    <a:pt x="20049" y="60731"/>
                    <a:pt x="20049" y="60823"/>
                    <a:pt x="19900" y="61006"/>
                  </a:cubicBezTo>
                  <a:cubicBezTo>
                    <a:pt x="19752" y="61189"/>
                    <a:pt x="19455" y="61371"/>
                    <a:pt x="19158" y="61554"/>
                  </a:cubicBezTo>
                  <a:cubicBezTo>
                    <a:pt x="19009" y="61554"/>
                    <a:pt x="18861" y="61646"/>
                    <a:pt x="18712" y="61646"/>
                  </a:cubicBezTo>
                  <a:cubicBezTo>
                    <a:pt x="18712" y="61646"/>
                    <a:pt x="18712" y="61737"/>
                    <a:pt x="18712" y="61737"/>
                  </a:cubicBezTo>
                  <a:cubicBezTo>
                    <a:pt x="18712" y="61829"/>
                    <a:pt x="18712" y="61920"/>
                    <a:pt x="18564" y="62012"/>
                  </a:cubicBezTo>
                  <a:cubicBezTo>
                    <a:pt x="18415" y="62195"/>
                    <a:pt x="17970" y="62469"/>
                    <a:pt x="17673" y="62560"/>
                  </a:cubicBezTo>
                  <a:cubicBezTo>
                    <a:pt x="17524" y="62652"/>
                    <a:pt x="17376" y="62743"/>
                    <a:pt x="17227" y="62743"/>
                  </a:cubicBezTo>
                  <a:cubicBezTo>
                    <a:pt x="17227" y="62835"/>
                    <a:pt x="17227" y="63018"/>
                    <a:pt x="17079" y="63109"/>
                  </a:cubicBezTo>
                  <a:cubicBezTo>
                    <a:pt x="17079" y="63292"/>
                    <a:pt x="16930" y="63384"/>
                    <a:pt x="16782" y="63475"/>
                  </a:cubicBezTo>
                  <a:cubicBezTo>
                    <a:pt x="16930" y="63567"/>
                    <a:pt x="17079" y="63750"/>
                    <a:pt x="17079" y="63932"/>
                  </a:cubicBezTo>
                  <a:cubicBezTo>
                    <a:pt x="17079" y="64115"/>
                    <a:pt x="17079" y="64207"/>
                    <a:pt x="16930" y="64481"/>
                  </a:cubicBezTo>
                  <a:cubicBezTo>
                    <a:pt x="16633" y="64847"/>
                    <a:pt x="16485" y="65121"/>
                    <a:pt x="16188" y="65304"/>
                  </a:cubicBezTo>
                  <a:cubicBezTo>
                    <a:pt x="16039" y="65396"/>
                    <a:pt x="15742" y="65487"/>
                    <a:pt x="15445" y="65579"/>
                  </a:cubicBezTo>
                  <a:cubicBezTo>
                    <a:pt x="15297" y="65579"/>
                    <a:pt x="15148" y="65670"/>
                    <a:pt x="15148" y="65670"/>
                  </a:cubicBezTo>
                  <a:cubicBezTo>
                    <a:pt x="15000" y="65670"/>
                    <a:pt x="15000" y="65762"/>
                    <a:pt x="15000" y="65853"/>
                  </a:cubicBezTo>
                  <a:cubicBezTo>
                    <a:pt x="14851" y="66036"/>
                    <a:pt x="14702" y="66219"/>
                    <a:pt x="14405" y="66402"/>
                  </a:cubicBezTo>
                  <a:cubicBezTo>
                    <a:pt x="14257" y="66493"/>
                    <a:pt x="13960" y="66585"/>
                    <a:pt x="13663" y="66585"/>
                  </a:cubicBezTo>
                  <a:cubicBezTo>
                    <a:pt x="13663" y="66585"/>
                    <a:pt x="13663" y="66585"/>
                    <a:pt x="13514" y="66585"/>
                  </a:cubicBezTo>
                  <a:cubicBezTo>
                    <a:pt x="13514" y="66585"/>
                    <a:pt x="13514" y="66676"/>
                    <a:pt x="13514" y="66676"/>
                  </a:cubicBezTo>
                  <a:cubicBezTo>
                    <a:pt x="13366" y="66768"/>
                    <a:pt x="13217" y="66859"/>
                    <a:pt x="12920" y="66859"/>
                  </a:cubicBezTo>
                  <a:cubicBezTo>
                    <a:pt x="12772" y="66859"/>
                    <a:pt x="12772" y="66859"/>
                    <a:pt x="12623" y="66859"/>
                  </a:cubicBezTo>
                  <a:cubicBezTo>
                    <a:pt x="12475" y="66859"/>
                    <a:pt x="12326" y="66859"/>
                    <a:pt x="12178" y="66859"/>
                  </a:cubicBezTo>
                  <a:cubicBezTo>
                    <a:pt x="12178" y="66859"/>
                    <a:pt x="12178" y="66859"/>
                    <a:pt x="12178" y="66859"/>
                  </a:cubicBezTo>
                  <a:cubicBezTo>
                    <a:pt x="12029" y="66859"/>
                    <a:pt x="12029" y="66859"/>
                    <a:pt x="12029" y="66859"/>
                  </a:cubicBezTo>
                  <a:cubicBezTo>
                    <a:pt x="12029" y="66951"/>
                    <a:pt x="12029" y="67134"/>
                    <a:pt x="11881" y="67317"/>
                  </a:cubicBezTo>
                  <a:cubicBezTo>
                    <a:pt x="11732" y="67408"/>
                    <a:pt x="11584" y="67591"/>
                    <a:pt x="11435" y="67682"/>
                  </a:cubicBezTo>
                  <a:cubicBezTo>
                    <a:pt x="11435" y="67682"/>
                    <a:pt x="11287" y="67682"/>
                    <a:pt x="11287" y="67682"/>
                  </a:cubicBezTo>
                  <a:cubicBezTo>
                    <a:pt x="11287" y="67774"/>
                    <a:pt x="11138" y="67865"/>
                    <a:pt x="11138" y="67957"/>
                  </a:cubicBezTo>
                  <a:cubicBezTo>
                    <a:pt x="11138" y="68048"/>
                    <a:pt x="10990" y="68231"/>
                    <a:pt x="10841" y="68414"/>
                  </a:cubicBezTo>
                  <a:cubicBezTo>
                    <a:pt x="10693" y="68506"/>
                    <a:pt x="10544" y="68597"/>
                    <a:pt x="10247" y="68689"/>
                  </a:cubicBezTo>
                  <a:cubicBezTo>
                    <a:pt x="10247" y="68689"/>
                    <a:pt x="10247" y="68689"/>
                    <a:pt x="10247" y="68689"/>
                  </a:cubicBezTo>
                  <a:cubicBezTo>
                    <a:pt x="10247" y="68689"/>
                    <a:pt x="10247" y="68689"/>
                    <a:pt x="10247" y="68689"/>
                  </a:cubicBezTo>
                  <a:cubicBezTo>
                    <a:pt x="10247" y="68871"/>
                    <a:pt x="10247" y="69054"/>
                    <a:pt x="9950" y="69237"/>
                  </a:cubicBezTo>
                  <a:cubicBezTo>
                    <a:pt x="9950" y="69329"/>
                    <a:pt x="9801" y="69420"/>
                    <a:pt x="9653" y="69420"/>
                  </a:cubicBezTo>
                  <a:cubicBezTo>
                    <a:pt x="9653" y="69603"/>
                    <a:pt x="9504" y="69786"/>
                    <a:pt x="9207" y="69969"/>
                  </a:cubicBezTo>
                  <a:cubicBezTo>
                    <a:pt x="9059" y="70060"/>
                    <a:pt x="8910" y="70152"/>
                    <a:pt x="8613" y="70152"/>
                  </a:cubicBezTo>
                  <a:cubicBezTo>
                    <a:pt x="8613" y="70152"/>
                    <a:pt x="8613" y="70243"/>
                    <a:pt x="8465" y="70335"/>
                  </a:cubicBezTo>
                  <a:cubicBezTo>
                    <a:pt x="8465" y="70426"/>
                    <a:pt x="8316" y="70426"/>
                    <a:pt x="8168" y="70518"/>
                  </a:cubicBezTo>
                  <a:cubicBezTo>
                    <a:pt x="8019" y="70609"/>
                    <a:pt x="8019" y="70609"/>
                    <a:pt x="7871" y="70701"/>
                  </a:cubicBezTo>
                  <a:cubicBezTo>
                    <a:pt x="7871" y="70701"/>
                    <a:pt x="7871" y="70701"/>
                    <a:pt x="7871" y="70701"/>
                  </a:cubicBezTo>
                  <a:cubicBezTo>
                    <a:pt x="7871" y="70884"/>
                    <a:pt x="8019" y="70975"/>
                    <a:pt x="7871" y="71158"/>
                  </a:cubicBezTo>
                  <a:cubicBezTo>
                    <a:pt x="7722" y="71341"/>
                    <a:pt x="7425" y="71615"/>
                    <a:pt x="7425" y="71615"/>
                  </a:cubicBezTo>
                  <a:cubicBezTo>
                    <a:pt x="7425" y="71707"/>
                    <a:pt x="7425" y="71707"/>
                    <a:pt x="7277" y="71798"/>
                  </a:cubicBezTo>
                  <a:cubicBezTo>
                    <a:pt x="7277" y="71798"/>
                    <a:pt x="7425" y="71890"/>
                    <a:pt x="7425" y="71981"/>
                  </a:cubicBezTo>
                  <a:cubicBezTo>
                    <a:pt x="7425" y="71981"/>
                    <a:pt x="7425" y="71981"/>
                    <a:pt x="7574" y="72073"/>
                  </a:cubicBezTo>
                  <a:cubicBezTo>
                    <a:pt x="7722" y="72164"/>
                    <a:pt x="7871" y="72439"/>
                    <a:pt x="7722" y="72713"/>
                  </a:cubicBezTo>
                  <a:cubicBezTo>
                    <a:pt x="7722" y="72896"/>
                    <a:pt x="7425" y="72987"/>
                    <a:pt x="7277" y="73079"/>
                  </a:cubicBezTo>
                  <a:cubicBezTo>
                    <a:pt x="7425" y="73170"/>
                    <a:pt x="7425" y="73170"/>
                    <a:pt x="7574" y="73262"/>
                  </a:cubicBezTo>
                  <a:cubicBezTo>
                    <a:pt x="7574" y="73262"/>
                    <a:pt x="7574" y="73353"/>
                    <a:pt x="7722" y="73445"/>
                  </a:cubicBezTo>
                  <a:cubicBezTo>
                    <a:pt x="7871" y="73262"/>
                    <a:pt x="8019" y="73170"/>
                    <a:pt x="8465" y="73170"/>
                  </a:cubicBezTo>
                  <a:cubicBezTo>
                    <a:pt x="8465" y="73170"/>
                    <a:pt x="8465" y="73170"/>
                    <a:pt x="8465" y="73170"/>
                  </a:cubicBezTo>
                  <a:cubicBezTo>
                    <a:pt x="8613" y="73170"/>
                    <a:pt x="8613" y="73170"/>
                    <a:pt x="8613" y="73170"/>
                  </a:cubicBezTo>
                  <a:cubicBezTo>
                    <a:pt x="9207" y="73262"/>
                    <a:pt x="9356" y="73628"/>
                    <a:pt x="9356" y="73810"/>
                  </a:cubicBezTo>
                  <a:cubicBezTo>
                    <a:pt x="9356" y="73810"/>
                    <a:pt x="9356" y="73810"/>
                    <a:pt x="9356" y="73902"/>
                  </a:cubicBezTo>
                  <a:cubicBezTo>
                    <a:pt x="9356" y="73902"/>
                    <a:pt x="9356" y="73902"/>
                    <a:pt x="9356" y="73902"/>
                  </a:cubicBezTo>
                  <a:cubicBezTo>
                    <a:pt x="9653" y="73810"/>
                    <a:pt x="9801" y="73810"/>
                    <a:pt x="9950" y="73810"/>
                  </a:cubicBezTo>
                  <a:cubicBezTo>
                    <a:pt x="10099" y="73810"/>
                    <a:pt x="10247" y="73810"/>
                    <a:pt x="10247" y="73810"/>
                  </a:cubicBezTo>
                  <a:cubicBezTo>
                    <a:pt x="10693" y="73902"/>
                    <a:pt x="11138" y="74176"/>
                    <a:pt x="11287" y="74359"/>
                  </a:cubicBezTo>
                  <a:cubicBezTo>
                    <a:pt x="11435" y="74542"/>
                    <a:pt x="11435" y="74725"/>
                    <a:pt x="11287" y="74817"/>
                  </a:cubicBezTo>
                  <a:cubicBezTo>
                    <a:pt x="11435" y="74817"/>
                    <a:pt x="11584" y="74817"/>
                    <a:pt x="11732" y="74908"/>
                  </a:cubicBezTo>
                  <a:cubicBezTo>
                    <a:pt x="12029" y="75000"/>
                    <a:pt x="12475" y="75274"/>
                    <a:pt x="12475" y="75457"/>
                  </a:cubicBezTo>
                  <a:cubicBezTo>
                    <a:pt x="12623" y="75731"/>
                    <a:pt x="12475" y="76189"/>
                    <a:pt x="12326" y="76280"/>
                  </a:cubicBezTo>
                  <a:cubicBezTo>
                    <a:pt x="12326" y="76463"/>
                    <a:pt x="12178" y="76463"/>
                    <a:pt x="12029" y="76554"/>
                  </a:cubicBezTo>
                  <a:cubicBezTo>
                    <a:pt x="12029" y="76554"/>
                    <a:pt x="12029" y="76554"/>
                    <a:pt x="12029" y="76646"/>
                  </a:cubicBezTo>
                  <a:cubicBezTo>
                    <a:pt x="11881" y="76646"/>
                    <a:pt x="11881" y="76646"/>
                    <a:pt x="11881" y="76737"/>
                  </a:cubicBezTo>
                  <a:cubicBezTo>
                    <a:pt x="11881" y="76829"/>
                    <a:pt x="11732" y="76920"/>
                    <a:pt x="11732" y="76920"/>
                  </a:cubicBezTo>
                  <a:cubicBezTo>
                    <a:pt x="11435" y="77195"/>
                    <a:pt x="11138" y="77286"/>
                    <a:pt x="10990" y="77378"/>
                  </a:cubicBezTo>
                  <a:cubicBezTo>
                    <a:pt x="10990" y="77378"/>
                    <a:pt x="10841" y="77378"/>
                    <a:pt x="10841" y="77469"/>
                  </a:cubicBezTo>
                  <a:cubicBezTo>
                    <a:pt x="10990" y="77560"/>
                    <a:pt x="10990" y="77652"/>
                    <a:pt x="11138" y="77743"/>
                  </a:cubicBezTo>
                  <a:cubicBezTo>
                    <a:pt x="11138" y="78109"/>
                    <a:pt x="10990" y="78567"/>
                    <a:pt x="10990" y="78567"/>
                  </a:cubicBezTo>
                  <a:cubicBezTo>
                    <a:pt x="10841" y="78750"/>
                    <a:pt x="10693" y="78932"/>
                    <a:pt x="10544" y="79115"/>
                  </a:cubicBezTo>
                  <a:cubicBezTo>
                    <a:pt x="10396" y="79115"/>
                    <a:pt x="10247" y="79207"/>
                    <a:pt x="10247" y="79207"/>
                  </a:cubicBezTo>
                  <a:cubicBezTo>
                    <a:pt x="10247" y="79207"/>
                    <a:pt x="10247" y="79298"/>
                    <a:pt x="10247" y="79298"/>
                  </a:cubicBezTo>
                  <a:cubicBezTo>
                    <a:pt x="10247" y="79481"/>
                    <a:pt x="10247" y="79664"/>
                    <a:pt x="10099" y="79756"/>
                  </a:cubicBezTo>
                  <a:cubicBezTo>
                    <a:pt x="10099" y="79939"/>
                    <a:pt x="9950" y="80030"/>
                    <a:pt x="9801" y="80030"/>
                  </a:cubicBezTo>
                  <a:cubicBezTo>
                    <a:pt x="9801" y="80030"/>
                    <a:pt x="9801" y="80121"/>
                    <a:pt x="9801" y="80121"/>
                  </a:cubicBezTo>
                  <a:cubicBezTo>
                    <a:pt x="9801" y="80213"/>
                    <a:pt x="9653" y="80396"/>
                    <a:pt x="9504" y="80487"/>
                  </a:cubicBezTo>
                  <a:cubicBezTo>
                    <a:pt x="9356" y="80670"/>
                    <a:pt x="9059" y="80762"/>
                    <a:pt x="8762" y="80762"/>
                  </a:cubicBezTo>
                  <a:cubicBezTo>
                    <a:pt x="8762" y="80853"/>
                    <a:pt x="8762" y="80853"/>
                    <a:pt x="8613" y="80853"/>
                  </a:cubicBezTo>
                  <a:cubicBezTo>
                    <a:pt x="8613" y="80853"/>
                    <a:pt x="8613" y="80853"/>
                    <a:pt x="8465" y="80945"/>
                  </a:cubicBezTo>
                  <a:cubicBezTo>
                    <a:pt x="8465" y="80945"/>
                    <a:pt x="8465" y="80945"/>
                    <a:pt x="8465" y="80945"/>
                  </a:cubicBezTo>
                  <a:cubicBezTo>
                    <a:pt x="8316" y="81036"/>
                    <a:pt x="8316" y="81219"/>
                    <a:pt x="8168" y="81585"/>
                  </a:cubicBezTo>
                  <a:cubicBezTo>
                    <a:pt x="8168" y="81676"/>
                    <a:pt x="8168" y="81859"/>
                    <a:pt x="8316" y="81951"/>
                  </a:cubicBezTo>
                  <a:cubicBezTo>
                    <a:pt x="8316" y="82134"/>
                    <a:pt x="8316" y="82408"/>
                    <a:pt x="8316" y="82500"/>
                  </a:cubicBezTo>
                  <a:cubicBezTo>
                    <a:pt x="8168" y="82865"/>
                    <a:pt x="7871" y="83597"/>
                    <a:pt x="7722" y="83780"/>
                  </a:cubicBezTo>
                  <a:cubicBezTo>
                    <a:pt x="0" y="109847"/>
                    <a:pt x="0" y="109847"/>
                    <a:pt x="0" y="109847"/>
                  </a:cubicBezTo>
                  <a:cubicBezTo>
                    <a:pt x="36980" y="113780"/>
                    <a:pt x="36980" y="113780"/>
                    <a:pt x="36980" y="113780"/>
                  </a:cubicBezTo>
                  <a:cubicBezTo>
                    <a:pt x="42772" y="114329"/>
                    <a:pt x="42772" y="114329"/>
                    <a:pt x="42772" y="114329"/>
                  </a:cubicBezTo>
                  <a:cubicBezTo>
                    <a:pt x="51386" y="115152"/>
                    <a:pt x="51386" y="115152"/>
                    <a:pt x="51386" y="115152"/>
                  </a:cubicBezTo>
                  <a:cubicBezTo>
                    <a:pt x="55841" y="115518"/>
                    <a:pt x="55841" y="115518"/>
                    <a:pt x="55841" y="115518"/>
                  </a:cubicBezTo>
                  <a:cubicBezTo>
                    <a:pt x="75594" y="117347"/>
                    <a:pt x="75594" y="117347"/>
                    <a:pt x="75594" y="117347"/>
                  </a:cubicBezTo>
                  <a:cubicBezTo>
                    <a:pt x="104702" y="119451"/>
                    <a:pt x="104702" y="119451"/>
                    <a:pt x="104702" y="119451"/>
                  </a:cubicBezTo>
                  <a:cubicBezTo>
                    <a:pt x="112722" y="120000"/>
                    <a:pt x="112722" y="120000"/>
                    <a:pt x="112722" y="120000"/>
                  </a:cubicBezTo>
                  <a:cubicBezTo>
                    <a:pt x="120000" y="80670"/>
                    <a:pt x="120000" y="80670"/>
                    <a:pt x="120000" y="80670"/>
                  </a:cubicBezTo>
                  <a:cubicBezTo>
                    <a:pt x="119851" y="80762"/>
                    <a:pt x="119702" y="80762"/>
                    <a:pt x="119702" y="80762"/>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32" name="Google Shape;132;p16"/>
            <p:cNvSpPr/>
            <p:nvPr/>
          </p:nvSpPr>
          <p:spPr>
            <a:xfrm>
              <a:off x="450851" y="2735263"/>
              <a:ext cx="989100" cy="1565400"/>
            </a:xfrm>
            <a:custGeom>
              <a:rect b="b" l="l" r="r" t="t"/>
              <a:pathLst>
                <a:path extrusionOk="0" h="120000" w="120000">
                  <a:moveTo>
                    <a:pt x="119692" y="102663"/>
                  </a:moveTo>
                  <a:cubicBezTo>
                    <a:pt x="119590" y="102598"/>
                    <a:pt x="119590" y="102469"/>
                    <a:pt x="119590" y="102404"/>
                  </a:cubicBezTo>
                  <a:cubicBezTo>
                    <a:pt x="119385" y="102339"/>
                    <a:pt x="119077" y="102339"/>
                    <a:pt x="118975" y="102274"/>
                  </a:cubicBezTo>
                  <a:cubicBezTo>
                    <a:pt x="118872" y="102210"/>
                    <a:pt x="118770" y="102080"/>
                    <a:pt x="118770" y="102016"/>
                  </a:cubicBezTo>
                  <a:cubicBezTo>
                    <a:pt x="118667" y="101951"/>
                    <a:pt x="118462" y="101822"/>
                    <a:pt x="118462" y="101757"/>
                  </a:cubicBezTo>
                  <a:cubicBezTo>
                    <a:pt x="118360" y="101757"/>
                    <a:pt x="118155" y="101692"/>
                    <a:pt x="118155" y="101692"/>
                  </a:cubicBezTo>
                  <a:cubicBezTo>
                    <a:pt x="118052" y="101628"/>
                    <a:pt x="118052" y="101433"/>
                    <a:pt x="117950" y="101369"/>
                  </a:cubicBezTo>
                  <a:cubicBezTo>
                    <a:pt x="117950" y="101304"/>
                    <a:pt x="117745" y="101239"/>
                    <a:pt x="117643" y="101175"/>
                  </a:cubicBezTo>
                  <a:cubicBezTo>
                    <a:pt x="117540" y="101175"/>
                    <a:pt x="117233" y="101175"/>
                    <a:pt x="117130" y="101110"/>
                  </a:cubicBezTo>
                  <a:cubicBezTo>
                    <a:pt x="117028" y="101110"/>
                    <a:pt x="116925" y="100981"/>
                    <a:pt x="116925" y="100981"/>
                  </a:cubicBezTo>
                  <a:cubicBezTo>
                    <a:pt x="116823" y="100851"/>
                    <a:pt x="116925" y="100657"/>
                    <a:pt x="117028" y="100592"/>
                  </a:cubicBezTo>
                  <a:cubicBezTo>
                    <a:pt x="117028" y="100528"/>
                    <a:pt x="117233" y="100463"/>
                    <a:pt x="117335" y="100334"/>
                  </a:cubicBezTo>
                  <a:cubicBezTo>
                    <a:pt x="117335" y="100269"/>
                    <a:pt x="117233" y="100075"/>
                    <a:pt x="117233" y="100010"/>
                  </a:cubicBezTo>
                  <a:cubicBezTo>
                    <a:pt x="117130" y="99881"/>
                    <a:pt x="116823" y="99687"/>
                    <a:pt x="116720" y="99622"/>
                  </a:cubicBezTo>
                  <a:cubicBezTo>
                    <a:pt x="116618" y="99557"/>
                    <a:pt x="116413" y="99428"/>
                    <a:pt x="116413" y="99363"/>
                  </a:cubicBezTo>
                  <a:cubicBezTo>
                    <a:pt x="116413" y="99299"/>
                    <a:pt x="116618" y="99234"/>
                    <a:pt x="116618" y="99169"/>
                  </a:cubicBezTo>
                  <a:cubicBezTo>
                    <a:pt x="116618" y="99040"/>
                    <a:pt x="116413" y="98911"/>
                    <a:pt x="116413" y="98781"/>
                  </a:cubicBezTo>
                  <a:cubicBezTo>
                    <a:pt x="116310" y="98652"/>
                    <a:pt x="116310" y="98458"/>
                    <a:pt x="116310" y="98328"/>
                  </a:cubicBezTo>
                  <a:cubicBezTo>
                    <a:pt x="116310" y="98199"/>
                    <a:pt x="116310" y="98005"/>
                    <a:pt x="116208" y="97940"/>
                  </a:cubicBezTo>
                  <a:cubicBezTo>
                    <a:pt x="116105" y="97811"/>
                    <a:pt x="115900" y="97681"/>
                    <a:pt x="115798" y="97617"/>
                  </a:cubicBezTo>
                  <a:cubicBezTo>
                    <a:pt x="115695" y="97552"/>
                    <a:pt x="115388" y="97423"/>
                    <a:pt x="115388" y="97358"/>
                  </a:cubicBezTo>
                  <a:cubicBezTo>
                    <a:pt x="115286" y="97293"/>
                    <a:pt x="115183" y="97164"/>
                    <a:pt x="115183" y="97035"/>
                  </a:cubicBezTo>
                  <a:cubicBezTo>
                    <a:pt x="115081" y="96970"/>
                    <a:pt x="115183" y="96711"/>
                    <a:pt x="115081" y="96646"/>
                  </a:cubicBezTo>
                  <a:cubicBezTo>
                    <a:pt x="115081" y="96582"/>
                    <a:pt x="114978" y="96388"/>
                    <a:pt x="114876" y="96323"/>
                  </a:cubicBezTo>
                  <a:cubicBezTo>
                    <a:pt x="114773" y="96258"/>
                    <a:pt x="114466" y="96194"/>
                    <a:pt x="114466" y="96129"/>
                  </a:cubicBezTo>
                  <a:cubicBezTo>
                    <a:pt x="114363" y="96064"/>
                    <a:pt x="114363" y="95935"/>
                    <a:pt x="114363" y="95870"/>
                  </a:cubicBezTo>
                  <a:cubicBezTo>
                    <a:pt x="114363" y="95741"/>
                    <a:pt x="114466" y="95482"/>
                    <a:pt x="114568" y="95353"/>
                  </a:cubicBezTo>
                  <a:cubicBezTo>
                    <a:pt x="114568" y="95288"/>
                    <a:pt x="114773" y="95159"/>
                    <a:pt x="114671" y="95094"/>
                  </a:cubicBezTo>
                  <a:cubicBezTo>
                    <a:pt x="114671" y="95029"/>
                    <a:pt x="114568" y="94964"/>
                    <a:pt x="114568" y="94900"/>
                  </a:cubicBezTo>
                  <a:cubicBezTo>
                    <a:pt x="114466" y="94900"/>
                    <a:pt x="114671" y="94770"/>
                    <a:pt x="114671" y="94706"/>
                  </a:cubicBezTo>
                  <a:cubicBezTo>
                    <a:pt x="114671" y="94641"/>
                    <a:pt x="114671" y="94512"/>
                    <a:pt x="114671" y="94382"/>
                  </a:cubicBezTo>
                  <a:cubicBezTo>
                    <a:pt x="114568" y="94318"/>
                    <a:pt x="114261" y="94059"/>
                    <a:pt x="114261" y="94059"/>
                  </a:cubicBezTo>
                  <a:cubicBezTo>
                    <a:pt x="99197" y="81121"/>
                    <a:pt x="99197" y="81121"/>
                    <a:pt x="99197" y="81121"/>
                  </a:cubicBezTo>
                  <a:cubicBezTo>
                    <a:pt x="85157" y="68959"/>
                    <a:pt x="85157" y="68959"/>
                    <a:pt x="85157" y="68959"/>
                  </a:cubicBezTo>
                  <a:cubicBezTo>
                    <a:pt x="60768" y="47935"/>
                    <a:pt x="60768" y="47935"/>
                    <a:pt x="60768" y="47935"/>
                  </a:cubicBezTo>
                  <a:cubicBezTo>
                    <a:pt x="52980" y="41207"/>
                    <a:pt x="52980" y="41207"/>
                    <a:pt x="52980" y="41207"/>
                  </a:cubicBezTo>
                  <a:cubicBezTo>
                    <a:pt x="53390" y="39590"/>
                    <a:pt x="53390" y="39590"/>
                    <a:pt x="53390" y="39590"/>
                  </a:cubicBezTo>
                  <a:cubicBezTo>
                    <a:pt x="57694" y="27234"/>
                    <a:pt x="57694" y="27234"/>
                    <a:pt x="57694" y="27234"/>
                  </a:cubicBezTo>
                  <a:cubicBezTo>
                    <a:pt x="61998" y="14167"/>
                    <a:pt x="61998" y="14167"/>
                    <a:pt x="61998" y="14167"/>
                  </a:cubicBezTo>
                  <a:cubicBezTo>
                    <a:pt x="64047" y="8150"/>
                    <a:pt x="64047" y="8150"/>
                    <a:pt x="64047" y="8150"/>
                  </a:cubicBezTo>
                  <a:cubicBezTo>
                    <a:pt x="45397" y="5433"/>
                    <a:pt x="45397" y="5433"/>
                    <a:pt x="45397" y="5433"/>
                  </a:cubicBezTo>
                  <a:cubicBezTo>
                    <a:pt x="22544" y="1940"/>
                    <a:pt x="22544" y="1940"/>
                    <a:pt x="22544" y="1940"/>
                  </a:cubicBezTo>
                  <a:cubicBezTo>
                    <a:pt x="10042" y="0"/>
                    <a:pt x="10042" y="0"/>
                    <a:pt x="10042" y="0"/>
                  </a:cubicBezTo>
                  <a:cubicBezTo>
                    <a:pt x="9940" y="129"/>
                    <a:pt x="9940" y="258"/>
                    <a:pt x="9940" y="388"/>
                  </a:cubicBezTo>
                  <a:cubicBezTo>
                    <a:pt x="9837" y="517"/>
                    <a:pt x="9632" y="776"/>
                    <a:pt x="9530" y="970"/>
                  </a:cubicBezTo>
                  <a:cubicBezTo>
                    <a:pt x="9427" y="1099"/>
                    <a:pt x="9222" y="1358"/>
                    <a:pt x="9120" y="1423"/>
                  </a:cubicBezTo>
                  <a:cubicBezTo>
                    <a:pt x="9017" y="1552"/>
                    <a:pt x="8710" y="1617"/>
                    <a:pt x="8608" y="1681"/>
                  </a:cubicBezTo>
                  <a:cubicBezTo>
                    <a:pt x="8505" y="1746"/>
                    <a:pt x="8403" y="1876"/>
                    <a:pt x="8403" y="1940"/>
                  </a:cubicBezTo>
                  <a:cubicBezTo>
                    <a:pt x="8403" y="2005"/>
                    <a:pt x="8505" y="2134"/>
                    <a:pt x="8608" y="2199"/>
                  </a:cubicBezTo>
                  <a:cubicBezTo>
                    <a:pt x="8608" y="2264"/>
                    <a:pt x="8710" y="2328"/>
                    <a:pt x="8812" y="2393"/>
                  </a:cubicBezTo>
                  <a:cubicBezTo>
                    <a:pt x="8915" y="2458"/>
                    <a:pt x="9017" y="2458"/>
                    <a:pt x="9120" y="2522"/>
                  </a:cubicBezTo>
                  <a:cubicBezTo>
                    <a:pt x="9222" y="2522"/>
                    <a:pt x="9325" y="2587"/>
                    <a:pt x="9427" y="2587"/>
                  </a:cubicBezTo>
                  <a:cubicBezTo>
                    <a:pt x="9427" y="2652"/>
                    <a:pt x="9427" y="2716"/>
                    <a:pt x="9530" y="2781"/>
                  </a:cubicBezTo>
                  <a:cubicBezTo>
                    <a:pt x="9530" y="2846"/>
                    <a:pt x="9632" y="3040"/>
                    <a:pt x="9530" y="3105"/>
                  </a:cubicBezTo>
                  <a:cubicBezTo>
                    <a:pt x="9530" y="3169"/>
                    <a:pt x="9427" y="3363"/>
                    <a:pt x="9427" y="3428"/>
                  </a:cubicBezTo>
                  <a:cubicBezTo>
                    <a:pt x="9427" y="3493"/>
                    <a:pt x="9530" y="3622"/>
                    <a:pt x="9530" y="3687"/>
                  </a:cubicBezTo>
                  <a:cubicBezTo>
                    <a:pt x="9530" y="3816"/>
                    <a:pt x="9530" y="4075"/>
                    <a:pt x="9530" y="4204"/>
                  </a:cubicBezTo>
                  <a:cubicBezTo>
                    <a:pt x="9632" y="4463"/>
                    <a:pt x="9632" y="4851"/>
                    <a:pt x="9632" y="5110"/>
                  </a:cubicBezTo>
                  <a:cubicBezTo>
                    <a:pt x="9632" y="5239"/>
                    <a:pt x="9632" y="5628"/>
                    <a:pt x="9530" y="5757"/>
                  </a:cubicBezTo>
                  <a:cubicBezTo>
                    <a:pt x="9530" y="5951"/>
                    <a:pt x="9325" y="6210"/>
                    <a:pt x="9222" y="6339"/>
                  </a:cubicBezTo>
                  <a:cubicBezTo>
                    <a:pt x="9120" y="6533"/>
                    <a:pt x="8915" y="6921"/>
                    <a:pt x="8710" y="7051"/>
                  </a:cubicBezTo>
                  <a:cubicBezTo>
                    <a:pt x="8608" y="7245"/>
                    <a:pt x="8403" y="7504"/>
                    <a:pt x="8300" y="7698"/>
                  </a:cubicBezTo>
                  <a:cubicBezTo>
                    <a:pt x="8198" y="7762"/>
                    <a:pt x="7993" y="8021"/>
                    <a:pt x="7890" y="8150"/>
                  </a:cubicBezTo>
                  <a:cubicBezTo>
                    <a:pt x="7788" y="8280"/>
                    <a:pt x="7583" y="8603"/>
                    <a:pt x="7480" y="8733"/>
                  </a:cubicBezTo>
                  <a:cubicBezTo>
                    <a:pt x="7378" y="8797"/>
                    <a:pt x="7173" y="8927"/>
                    <a:pt x="7070" y="8991"/>
                  </a:cubicBezTo>
                  <a:cubicBezTo>
                    <a:pt x="6968" y="9056"/>
                    <a:pt x="6763" y="9056"/>
                    <a:pt x="6763" y="9121"/>
                  </a:cubicBezTo>
                  <a:cubicBezTo>
                    <a:pt x="6660" y="9185"/>
                    <a:pt x="6558" y="9315"/>
                    <a:pt x="6558" y="9315"/>
                  </a:cubicBezTo>
                  <a:cubicBezTo>
                    <a:pt x="6558" y="9444"/>
                    <a:pt x="6558" y="9574"/>
                    <a:pt x="6558" y="9638"/>
                  </a:cubicBezTo>
                  <a:cubicBezTo>
                    <a:pt x="6558" y="9768"/>
                    <a:pt x="6456" y="9962"/>
                    <a:pt x="6558" y="10026"/>
                  </a:cubicBezTo>
                  <a:cubicBezTo>
                    <a:pt x="6558" y="10091"/>
                    <a:pt x="6763" y="10156"/>
                    <a:pt x="6865" y="10221"/>
                  </a:cubicBezTo>
                  <a:cubicBezTo>
                    <a:pt x="6865" y="10285"/>
                    <a:pt x="6865" y="10479"/>
                    <a:pt x="6763" y="10544"/>
                  </a:cubicBezTo>
                  <a:cubicBezTo>
                    <a:pt x="6763" y="10673"/>
                    <a:pt x="6660" y="10867"/>
                    <a:pt x="6558" y="10932"/>
                  </a:cubicBezTo>
                  <a:cubicBezTo>
                    <a:pt x="6456" y="11061"/>
                    <a:pt x="6251" y="11320"/>
                    <a:pt x="6148" y="11450"/>
                  </a:cubicBezTo>
                  <a:cubicBezTo>
                    <a:pt x="5943" y="11708"/>
                    <a:pt x="5431" y="12161"/>
                    <a:pt x="5123" y="12355"/>
                  </a:cubicBezTo>
                  <a:cubicBezTo>
                    <a:pt x="4816" y="12614"/>
                    <a:pt x="4099" y="13132"/>
                    <a:pt x="3791" y="13390"/>
                  </a:cubicBezTo>
                  <a:cubicBezTo>
                    <a:pt x="3381" y="13714"/>
                    <a:pt x="2459" y="14425"/>
                    <a:pt x="2049" y="14814"/>
                  </a:cubicBezTo>
                  <a:cubicBezTo>
                    <a:pt x="1844" y="14943"/>
                    <a:pt x="1434" y="15137"/>
                    <a:pt x="1229" y="15266"/>
                  </a:cubicBezTo>
                  <a:cubicBezTo>
                    <a:pt x="1229" y="15331"/>
                    <a:pt x="1024" y="15460"/>
                    <a:pt x="922" y="15590"/>
                  </a:cubicBezTo>
                  <a:cubicBezTo>
                    <a:pt x="922" y="15654"/>
                    <a:pt x="819" y="15784"/>
                    <a:pt x="819" y="15784"/>
                  </a:cubicBezTo>
                  <a:cubicBezTo>
                    <a:pt x="819" y="15849"/>
                    <a:pt x="717" y="15978"/>
                    <a:pt x="614" y="15978"/>
                  </a:cubicBezTo>
                  <a:cubicBezTo>
                    <a:pt x="614" y="16043"/>
                    <a:pt x="409" y="16172"/>
                    <a:pt x="307" y="16237"/>
                  </a:cubicBezTo>
                  <a:cubicBezTo>
                    <a:pt x="307" y="16301"/>
                    <a:pt x="102" y="16431"/>
                    <a:pt x="204" y="16495"/>
                  </a:cubicBezTo>
                  <a:cubicBezTo>
                    <a:pt x="204" y="16560"/>
                    <a:pt x="409" y="16625"/>
                    <a:pt x="409" y="16690"/>
                  </a:cubicBezTo>
                  <a:cubicBezTo>
                    <a:pt x="512" y="16754"/>
                    <a:pt x="512" y="16948"/>
                    <a:pt x="512" y="17013"/>
                  </a:cubicBezTo>
                  <a:cubicBezTo>
                    <a:pt x="614" y="17078"/>
                    <a:pt x="614" y="17272"/>
                    <a:pt x="614" y="17401"/>
                  </a:cubicBezTo>
                  <a:cubicBezTo>
                    <a:pt x="614" y="17466"/>
                    <a:pt x="512" y="17530"/>
                    <a:pt x="512" y="17595"/>
                  </a:cubicBezTo>
                  <a:cubicBezTo>
                    <a:pt x="409" y="17660"/>
                    <a:pt x="512" y="17725"/>
                    <a:pt x="512" y="17789"/>
                  </a:cubicBezTo>
                  <a:cubicBezTo>
                    <a:pt x="512" y="17854"/>
                    <a:pt x="409" y="18048"/>
                    <a:pt x="409" y="18113"/>
                  </a:cubicBezTo>
                  <a:cubicBezTo>
                    <a:pt x="307" y="18113"/>
                    <a:pt x="102" y="18177"/>
                    <a:pt x="102" y="18242"/>
                  </a:cubicBezTo>
                  <a:cubicBezTo>
                    <a:pt x="0" y="18307"/>
                    <a:pt x="102" y="18436"/>
                    <a:pt x="102" y="18501"/>
                  </a:cubicBezTo>
                  <a:cubicBezTo>
                    <a:pt x="204" y="18630"/>
                    <a:pt x="307" y="18824"/>
                    <a:pt x="409" y="18889"/>
                  </a:cubicBezTo>
                  <a:cubicBezTo>
                    <a:pt x="512" y="19018"/>
                    <a:pt x="819" y="19342"/>
                    <a:pt x="1024" y="19471"/>
                  </a:cubicBezTo>
                  <a:cubicBezTo>
                    <a:pt x="1127" y="19536"/>
                    <a:pt x="1537" y="19665"/>
                    <a:pt x="1639" y="19795"/>
                  </a:cubicBezTo>
                  <a:cubicBezTo>
                    <a:pt x="1742" y="19859"/>
                    <a:pt x="1742" y="20053"/>
                    <a:pt x="1742" y="20183"/>
                  </a:cubicBezTo>
                  <a:cubicBezTo>
                    <a:pt x="1844" y="20247"/>
                    <a:pt x="1947" y="20312"/>
                    <a:pt x="2049" y="20377"/>
                  </a:cubicBezTo>
                  <a:cubicBezTo>
                    <a:pt x="2049" y="20442"/>
                    <a:pt x="2356" y="20442"/>
                    <a:pt x="2459" y="20506"/>
                  </a:cubicBezTo>
                  <a:cubicBezTo>
                    <a:pt x="2561" y="20506"/>
                    <a:pt x="2664" y="20571"/>
                    <a:pt x="2664" y="20636"/>
                  </a:cubicBezTo>
                  <a:cubicBezTo>
                    <a:pt x="2766" y="20765"/>
                    <a:pt x="2971" y="20959"/>
                    <a:pt x="2971" y="21088"/>
                  </a:cubicBezTo>
                  <a:cubicBezTo>
                    <a:pt x="2971" y="21153"/>
                    <a:pt x="2869" y="21283"/>
                    <a:pt x="2766" y="21347"/>
                  </a:cubicBezTo>
                  <a:cubicBezTo>
                    <a:pt x="2766" y="21412"/>
                    <a:pt x="2766" y="21541"/>
                    <a:pt x="2869" y="21606"/>
                  </a:cubicBezTo>
                  <a:cubicBezTo>
                    <a:pt x="2869" y="21671"/>
                    <a:pt x="3176" y="21800"/>
                    <a:pt x="3279" y="21865"/>
                  </a:cubicBezTo>
                  <a:cubicBezTo>
                    <a:pt x="3381" y="21865"/>
                    <a:pt x="3484" y="21994"/>
                    <a:pt x="3586" y="22059"/>
                  </a:cubicBezTo>
                  <a:cubicBezTo>
                    <a:pt x="3586" y="22123"/>
                    <a:pt x="3586" y="22318"/>
                    <a:pt x="3586" y="22382"/>
                  </a:cubicBezTo>
                  <a:cubicBezTo>
                    <a:pt x="3586" y="22512"/>
                    <a:pt x="3791" y="22706"/>
                    <a:pt x="3894" y="22770"/>
                  </a:cubicBezTo>
                  <a:cubicBezTo>
                    <a:pt x="3996" y="22900"/>
                    <a:pt x="4201" y="23094"/>
                    <a:pt x="4304" y="23223"/>
                  </a:cubicBezTo>
                  <a:cubicBezTo>
                    <a:pt x="4304" y="23288"/>
                    <a:pt x="4201" y="23482"/>
                    <a:pt x="4201" y="23547"/>
                  </a:cubicBezTo>
                  <a:cubicBezTo>
                    <a:pt x="4201" y="23611"/>
                    <a:pt x="4201" y="23741"/>
                    <a:pt x="4304" y="23805"/>
                  </a:cubicBezTo>
                  <a:cubicBezTo>
                    <a:pt x="4406" y="23935"/>
                    <a:pt x="4713" y="24000"/>
                    <a:pt x="4713" y="24064"/>
                  </a:cubicBezTo>
                  <a:cubicBezTo>
                    <a:pt x="4816" y="24129"/>
                    <a:pt x="4918" y="24258"/>
                    <a:pt x="4918" y="24323"/>
                  </a:cubicBezTo>
                  <a:cubicBezTo>
                    <a:pt x="4918" y="24388"/>
                    <a:pt x="4816" y="24517"/>
                    <a:pt x="4816" y="24582"/>
                  </a:cubicBezTo>
                  <a:cubicBezTo>
                    <a:pt x="4816" y="24646"/>
                    <a:pt x="4816" y="24840"/>
                    <a:pt x="4816" y="24905"/>
                  </a:cubicBezTo>
                  <a:cubicBezTo>
                    <a:pt x="4713" y="24970"/>
                    <a:pt x="4611" y="25099"/>
                    <a:pt x="4611" y="25164"/>
                  </a:cubicBezTo>
                  <a:cubicBezTo>
                    <a:pt x="4611" y="25229"/>
                    <a:pt x="4611" y="25358"/>
                    <a:pt x="4611" y="25423"/>
                  </a:cubicBezTo>
                  <a:cubicBezTo>
                    <a:pt x="4611" y="25487"/>
                    <a:pt x="4816" y="25552"/>
                    <a:pt x="4918" y="25617"/>
                  </a:cubicBezTo>
                  <a:cubicBezTo>
                    <a:pt x="5021" y="25746"/>
                    <a:pt x="5021" y="25940"/>
                    <a:pt x="5021" y="26070"/>
                  </a:cubicBezTo>
                  <a:cubicBezTo>
                    <a:pt x="5021" y="26199"/>
                    <a:pt x="4918" y="26458"/>
                    <a:pt x="4816" y="26587"/>
                  </a:cubicBezTo>
                  <a:cubicBezTo>
                    <a:pt x="4816" y="26652"/>
                    <a:pt x="4611" y="26781"/>
                    <a:pt x="4611" y="26846"/>
                  </a:cubicBezTo>
                  <a:cubicBezTo>
                    <a:pt x="4611" y="26975"/>
                    <a:pt x="4713" y="27105"/>
                    <a:pt x="4713" y="27169"/>
                  </a:cubicBezTo>
                  <a:cubicBezTo>
                    <a:pt x="4713" y="27234"/>
                    <a:pt x="4816" y="27299"/>
                    <a:pt x="4816" y="27363"/>
                  </a:cubicBezTo>
                  <a:cubicBezTo>
                    <a:pt x="4816" y="27493"/>
                    <a:pt x="4713" y="27687"/>
                    <a:pt x="4713" y="27752"/>
                  </a:cubicBezTo>
                  <a:cubicBezTo>
                    <a:pt x="4611" y="27881"/>
                    <a:pt x="4099" y="28075"/>
                    <a:pt x="3894" y="28204"/>
                  </a:cubicBezTo>
                  <a:cubicBezTo>
                    <a:pt x="3791" y="28334"/>
                    <a:pt x="3484" y="28592"/>
                    <a:pt x="3381" y="28787"/>
                  </a:cubicBezTo>
                  <a:cubicBezTo>
                    <a:pt x="3381" y="28851"/>
                    <a:pt x="3176" y="29110"/>
                    <a:pt x="3176" y="29239"/>
                  </a:cubicBezTo>
                  <a:cubicBezTo>
                    <a:pt x="3074" y="29304"/>
                    <a:pt x="3074" y="29498"/>
                    <a:pt x="3074" y="29563"/>
                  </a:cubicBezTo>
                  <a:cubicBezTo>
                    <a:pt x="3074" y="29692"/>
                    <a:pt x="3176" y="29822"/>
                    <a:pt x="3176" y="29951"/>
                  </a:cubicBezTo>
                  <a:cubicBezTo>
                    <a:pt x="3176" y="30016"/>
                    <a:pt x="3074" y="30145"/>
                    <a:pt x="3074" y="30210"/>
                  </a:cubicBezTo>
                  <a:cubicBezTo>
                    <a:pt x="3074" y="30339"/>
                    <a:pt x="3074" y="30533"/>
                    <a:pt x="3074" y="30598"/>
                  </a:cubicBezTo>
                  <a:cubicBezTo>
                    <a:pt x="3176" y="30727"/>
                    <a:pt x="3279" y="30986"/>
                    <a:pt x="3279" y="31115"/>
                  </a:cubicBezTo>
                  <a:cubicBezTo>
                    <a:pt x="3279" y="31245"/>
                    <a:pt x="3381" y="31504"/>
                    <a:pt x="3381" y="31633"/>
                  </a:cubicBezTo>
                  <a:cubicBezTo>
                    <a:pt x="3381" y="31762"/>
                    <a:pt x="3279" y="32021"/>
                    <a:pt x="3381" y="32150"/>
                  </a:cubicBezTo>
                  <a:cubicBezTo>
                    <a:pt x="3381" y="32215"/>
                    <a:pt x="3484" y="32345"/>
                    <a:pt x="3484" y="32409"/>
                  </a:cubicBezTo>
                  <a:cubicBezTo>
                    <a:pt x="3586" y="32539"/>
                    <a:pt x="3586" y="32733"/>
                    <a:pt x="3586" y="32862"/>
                  </a:cubicBezTo>
                  <a:cubicBezTo>
                    <a:pt x="3586" y="32991"/>
                    <a:pt x="3484" y="33250"/>
                    <a:pt x="3484" y="33380"/>
                  </a:cubicBezTo>
                  <a:cubicBezTo>
                    <a:pt x="3484" y="33509"/>
                    <a:pt x="3381" y="33638"/>
                    <a:pt x="3279" y="33768"/>
                  </a:cubicBezTo>
                  <a:cubicBezTo>
                    <a:pt x="3279" y="33832"/>
                    <a:pt x="3074" y="33962"/>
                    <a:pt x="2971" y="33962"/>
                  </a:cubicBezTo>
                  <a:cubicBezTo>
                    <a:pt x="2869" y="34026"/>
                    <a:pt x="2664" y="34026"/>
                    <a:pt x="2561" y="34091"/>
                  </a:cubicBezTo>
                  <a:cubicBezTo>
                    <a:pt x="2561" y="34156"/>
                    <a:pt x="2459" y="34350"/>
                    <a:pt x="2459" y="34415"/>
                  </a:cubicBezTo>
                  <a:cubicBezTo>
                    <a:pt x="2459" y="34479"/>
                    <a:pt x="2664" y="34609"/>
                    <a:pt x="2766" y="34673"/>
                  </a:cubicBezTo>
                  <a:cubicBezTo>
                    <a:pt x="2869" y="34803"/>
                    <a:pt x="2971" y="34932"/>
                    <a:pt x="2971" y="34997"/>
                  </a:cubicBezTo>
                  <a:cubicBezTo>
                    <a:pt x="3074" y="35126"/>
                    <a:pt x="3074" y="35385"/>
                    <a:pt x="3176" y="35514"/>
                  </a:cubicBezTo>
                  <a:cubicBezTo>
                    <a:pt x="3279" y="35579"/>
                    <a:pt x="3381" y="35708"/>
                    <a:pt x="3484" y="35773"/>
                  </a:cubicBezTo>
                  <a:cubicBezTo>
                    <a:pt x="3689" y="35967"/>
                    <a:pt x="4099" y="36226"/>
                    <a:pt x="4304" y="36355"/>
                  </a:cubicBezTo>
                  <a:cubicBezTo>
                    <a:pt x="4304" y="36485"/>
                    <a:pt x="4304" y="36614"/>
                    <a:pt x="4406" y="36743"/>
                  </a:cubicBezTo>
                  <a:cubicBezTo>
                    <a:pt x="4406" y="36808"/>
                    <a:pt x="4406" y="36938"/>
                    <a:pt x="4508" y="37002"/>
                  </a:cubicBezTo>
                  <a:cubicBezTo>
                    <a:pt x="4611" y="37067"/>
                    <a:pt x="4816" y="37132"/>
                    <a:pt x="4918" y="37196"/>
                  </a:cubicBezTo>
                  <a:cubicBezTo>
                    <a:pt x="5021" y="37261"/>
                    <a:pt x="5123" y="37455"/>
                    <a:pt x="5226" y="37520"/>
                  </a:cubicBezTo>
                  <a:cubicBezTo>
                    <a:pt x="5328" y="37649"/>
                    <a:pt x="5431" y="37843"/>
                    <a:pt x="5533" y="37908"/>
                  </a:cubicBezTo>
                  <a:cubicBezTo>
                    <a:pt x="5636" y="38102"/>
                    <a:pt x="5738" y="38425"/>
                    <a:pt x="5841" y="38619"/>
                  </a:cubicBezTo>
                  <a:cubicBezTo>
                    <a:pt x="5841" y="38684"/>
                    <a:pt x="5841" y="38814"/>
                    <a:pt x="5943" y="38878"/>
                  </a:cubicBezTo>
                  <a:cubicBezTo>
                    <a:pt x="5943" y="38943"/>
                    <a:pt x="6046" y="39008"/>
                    <a:pt x="6148" y="39008"/>
                  </a:cubicBezTo>
                  <a:cubicBezTo>
                    <a:pt x="6148" y="39137"/>
                    <a:pt x="6148" y="39331"/>
                    <a:pt x="6251" y="39396"/>
                  </a:cubicBezTo>
                  <a:cubicBezTo>
                    <a:pt x="6353" y="39460"/>
                    <a:pt x="6558" y="39590"/>
                    <a:pt x="6660" y="39654"/>
                  </a:cubicBezTo>
                  <a:cubicBezTo>
                    <a:pt x="6763" y="39719"/>
                    <a:pt x="6865" y="39978"/>
                    <a:pt x="7070" y="40043"/>
                  </a:cubicBezTo>
                  <a:cubicBezTo>
                    <a:pt x="7173" y="40172"/>
                    <a:pt x="7378" y="40237"/>
                    <a:pt x="7480" y="40301"/>
                  </a:cubicBezTo>
                  <a:cubicBezTo>
                    <a:pt x="7685" y="40366"/>
                    <a:pt x="7890" y="40495"/>
                    <a:pt x="7993" y="40560"/>
                  </a:cubicBezTo>
                  <a:cubicBezTo>
                    <a:pt x="8095" y="40690"/>
                    <a:pt x="8403" y="40884"/>
                    <a:pt x="8505" y="41013"/>
                  </a:cubicBezTo>
                  <a:cubicBezTo>
                    <a:pt x="8608" y="41078"/>
                    <a:pt x="8608" y="41272"/>
                    <a:pt x="8608" y="41401"/>
                  </a:cubicBezTo>
                  <a:cubicBezTo>
                    <a:pt x="8710" y="41530"/>
                    <a:pt x="8915" y="41789"/>
                    <a:pt x="9017" y="41919"/>
                  </a:cubicBezTo>
                  <a:cubicBezTo>
                    <a:pt x="9017" y="42048"/>
                    <a:pt x="8915" y="42177"/>
                    <a:pt x="8812" y="42307"/>
                  </a:cubicBezTo>
                  <a:cubicBezTo>
                    <a:pt x="8812" y="42371"/>
                    <a:pt x="8608" y="42501"/>
                    <a:pt x="8608" y="42566"/>
                  </a:cubicBezTo>
                  <a:cubicBezTo>
                    <a:pt x="8608" y="42695"/>
                    <a:pt x="8710" y="42889"/>
                    <a:pt x="8812" y="42889"/>
                  </a:cubicBezTo>
                  <a:cubicBezTo>
                    <a:pt x="8915" y="42889"/>
                    <a:pt x="9017" y="42760"/>
                    <a:pt x="9120" y="42760"/>
                  </a:cubicBezTo>
                  <a:cubicBezTo>
                    <a:pt x="9222" y="42760"/>
                    <a:pt x="9325" y="42889"/>
                    <a:pt x="9325" y="42889"/>
                  </a:cubicBezTo>
                  <a:cubicBezTo>
                    <a:pt x="9427" y="42954"/>
                    <a:pt x="9530" y="43018"/>
                    <a:pt x="9530" y="43018"/>
                  </a:cubicBezTo>
                  <a:cubicBezTo>
                    <a:pt x="9530" y="43083"/>
                    <a:pt x="9530" y="43277"/>
                    <a:pt x="9530" y="43342"/>
                  </a:cubicBezTo>
                  <a:cubicBezTo>
                    <a:pt x="9530" y="43407"/>
                    <a:pt x="9735" y="43536"/>
                    <a:pt x="9632" y="43601"/>
                  </a:cubicBezTo>
                  <a:cubicBezTo>
                    <a:pt x="9632" y="43665"/>
                    <a:pt x="9530" y="43665"/>
                    <a:pt x="9530" y="43665"/>
                  </a:cubicBezTo>
                  <a:cubicBezTo>
                    <a:pt x="9427" y="43730"/>
                    <a:pt x="9325" y="43924"/>
                    <a:pt x="9325" y="44053"/>
                  </a:cubicBezTo>
                  <a:cubicBezTo>
                    <a:pt x="9427" y="44118"/>
                    <a:pt x="9632" y="44377"/>
                    <a:pt x="9632" y="44506"/>
                  </a:cubicBezTo>
                  <a:cubicBezTo>
                    <a:pt x="9632" y="44571"/>
                    <a:pt x="9530" y="44830"/>
                    <a:pt x="9427" y="44894"/>
                  </a:cubicBezTo>
                  <a:cubicBezTo>
                    <a:pt x="9325" y="45024"/>
                    <a:pt x="9120" y="45218"/>
                    <a:pt x="9017" y="45347"/>
                  </a:cubicBezTo>
                  <a:cubicBezTo>
                    <a:pt x="8915" y="45412"/>
                    <a:pt x="8710" y="45606"/>
                    <a:pt x="8608" y="45671"/>
                  </a:cubicBezTo>
                  <a:cubicBezTo>
                    <a:pt x="8608" y="45735"/>
                    <a:pt x="8403" y="45865"/>
                    <a:pt x="8300" y="45929"/>
                  </a:cubicBezTo>
                  <a:cubicBezTo>
                    <a:pt x="8300" y="45994"/>
                    <a:pt x="8095" y="46059"/>
                    <a:pt x="7993" y="46059"/>
                  </a:cubicBezTo>
                  <a:cubicBezTo>
                    <a:pt x="7993" y="46123"/>
                    <a:pt x="7993" y="46188"/>
                    <a:pt x="7993" y="46253"/>
                  </a:cubicBezTo>
                  <a:cubicBezTo>
                    <a:pt x="8095" y="46318"/>
                    <a:pt x="8300" y="46447"/>
                    <a:pt x="8403" y="46512"/>
                  </a:cubicBezTo>
                  <a:cubicBezTo>
                    <a:pt x="8505" y="46512"/>
                    <a:pt x="8608" y="46382"/>
                    <a:pt x="8710" y="46382"/>
                  </a:cubicBezTo>
                  <a:cubicBezTo>
                    <a:pt x="8710" y="46318"/>
                    <a:pt x="8710" y="46188"/>
                    <a:pt x="8710" y="46123"/>
                  </a:cubicBezTo>
                  <a:cubicBezTo>
                    <a:pt x="8812" y="46059"/>
                    <a:pt x="9017" y="46059"/>
                    <a:pt x="9120" y="46059"/>
                  </a:cubicBezTo>
                  <a:cubicBezTo>
                    <a:pt x="9222" y="46059"/>
                    <a:pt x="9325" y="46059"/>
                    <a:pt x="9325" y="46059"/>
                  </a:cubicBezTo>
                  <a:cubicBezTo>
                    <a:pt x="9427" y="46123"/>
                    <a:pt x="9632" y="46188"/>
                    <a:pt x="9632" y="46253"/>
                  </a:cubicBezTo>
                  <a:cubicBezTo>
                    <a:pt x="9837" y="46253"/>
                    <a:pt x="10145" y="46318"/>
                    <a:pt x="10247" y="46382"/>
                  </a:cubicBezTo>
                  <a:cubicBezTo>
                    <a:pt x="10350" y="46382"/>
                    <a:pt x="10350" y="46512"/>
                    <a:pt x="10452" y="46576"/>
                  </a:cubicBezTo>
                  <a:cubicBezTo>
                    <a:pt x="10555" y="46641"/>
                    <a:pt x="10760" y="46770"/>
                    <a:pt x="10760" y="46835"/>
                  </a:cubicBezTo>
                  <a:cubicBezTo>
                    <a:pt x="10862" y="46964"/>
                    <a:pt x="10862" y="47159"/>
                    <a:pt x="10964" y="47223"/>
                  </a:cubicBezTo>
                  <a:cubicBezTo>
                    <a:pt x="10964" y="47288"/>
                    <a:pt x="11169" y="47353"/>
                    <a:pt x="11169" y="47417"/>
                  </a:cubicBezTo>
                  <a:cubicBezTo>
                    <a:pt x="11272" y="47482"/>
                    <a:pt x="11374" y="47676"/>
                    <a:pt x="11477" y="47741"/>
                  </a:cubicBezTo>
                  <a:cubicBezTo>
                    <a:pt x="11477" y="47805"/>
                    <a:pt x="11477" y="48000"/>
                    <a:pt x="11579" y="48000"/>
                  </a:cubicBezTo>
                  <a:cubicBezTo>
                    <a:pt x="11682" y="48064"/>
                    <a:pt x="11784" y="48064"/>
                    <a:pt x="11887" y="48064"/>
                  </a:cubicBezTo>
                  <a:cubicBezTo>
                    <a:pt x="11989" y="48064"/>
                    <a:pt x="12092" y="48000"/>
                    <a:pt x="12194" y="48000"/>
                  </a:cubicBezTo>
                  <a:cubicBezTo>
                    <a:pt x="12297" y="48000"/>
                    <a:pt x="12399" y="48064"/>
                    <a:pt x="12502" y="48064"/>
                  </a:cubicBezTo>
                  <a:cubicBezTo>
                    <a:pt x="12604" y="48129"/>
                    <a:pt x="12809" y="48194"/>
                    <a:pt x="12912" y="48258"/>
                  </a:cubicBezTo>
                  <a:cubicBezTo>
                    <a:pt x="13014" y="48323"/>
                    <a:pt x="13219" y="48517"/>
                    <a:pt x="13321" y="48582"/>
                  </a:cubicBezTo>
                  <a:cubicBezTo>
                    <a:pt x="13321" y="48646"/>
                    <a:pt x="13424" y="48840"/>
                    <a:pt x="13526" y="48905"/>
                  </a:cubicBezTo>
                  <a:cubicBezTo>
                    <a:pt x="13629" y="48970"/>
                    <a:pt x="13834" y="49099"/>
                    <a:pt x="13936" y="49164"/>
                  </a:cubicBezTo>
                  <a:cubicBezTo>
                    <a:pt x="14039" y="49229"/>
                    <a:pt x="14141" y="49229"/>
                    <a:pt x="14244" y="49229"/>
                  </a:cubicBezTo>
                  <a:cubicBezTo>
                    <a:pt x="14346" y="49293"/>
                    <a:pt x="14551" y="49293"/>
                    <a:pt x="14551" y="49293"/>
                  </a:cubicBezTo>
                  <a:cubicBezTo>
                    <a:pt x="14654" y="49229"/>
                    <a:pt x="14654" y="49164"/>
                    <a:pt x="14654" y="49099"/>
                  </a:cubicBezTo>
                  <a:cubicBezTo>
                    <a:pt x="14654" y="49035"/>
                    <a:pt x="14551" y="48970"/>
                    <a:pt x="14654" y="48905"/>
                  </a:cubicBezTo>
                  <a:cubicBezTo>
                    <a:pt x="14654" y="48840"/>
                    <a:pt x="14654" y="48776"/>
                    <a:pt x="14756" y="48776"/>
                  </a:cubicBezTo>
                  <a:cubicBezTo>
                    <a:pt x="14756" y="48711"/>
                    <a:pt x="14859" y="48711"/>
                    <a:pt x="14961" y="48776"/>
                  </a:cubicBezTo>
                  <a:cubicBezTo>
                    <a:pt x="14961" y="48776"/>
                    <a:pt x="14961" y="48905"/>
                    <a:pt x="15064" y="48905"/>
                  </a:cubicBezTo>
                  <a:cubicBezTo>
                    <a:pt x="15064" y="48970"/>
                    <a:pt x="15166" y="49099"/>
                    <a:pt x="15269" y="49099"/>
                  </a:cubicBezTo>
                  <a:cubicBezTo>
                    <a:pt x="15371" y="49099"/>
                    <a:pt x="15473" y="49035"/>
                    <a:pt x="15576" y="48970"/>
                  </a:cubicBezTo>
                  <a:cubicBezTo>
                    <a:pt x="15576" y="48905"/>
                    <a:pt x="15473" y="48776"/>
                    <a:pt x="15473" y="48711"/>
                  </a:cubicBezTo>
                  <a:cubicBezTo>
                    <a:pt x="15371" y="48646"/>
                    <a:pt x="15269" y="48582"/>
                    <a:pt x="15166" y="48517"/>
                  </a:cubicBezTo>
                  <a:cubicBezTo>
                    <a:pt x="15166" y="48452"/>
                    <a:pt x="14961" y="48258"/>
                    <a:pt x="14859" y="48194"/>
                  </a:cubicBezTo>
                  <a:cubicBezTo>
                    <a:pt x="14859" y="48129"/>
                    <a:pt x="14756" y="48064"/>
                    <a:pt x="14859" y="48000"/>
                  </a:cubicBezTo>
                  <a:cubicBezTo>
                    <a:pt x="14859" y="47935"/>
                    <a:pt x="15064" y="47870"/>
                    <a:pt x="15166" y="47805"/>
                  </a:cubicBezTo>
                  <a:cubicBezTo>
                    <a:pt x="15166" y="47805"/>
                    <a:pt x="15269" y="47676"/>
                    <a:pt x="15371" y="47611"/>
                  </a:cubicBezTo>
                  <a:cubicBezTo>
                    <a:pt x="15371" y="47611"/>
                    <a:pt x="15576" y="47547"/>
                    <a:pt x="15576" y="47547"/>
                  </a:cubicBezTo>
                  <a:cubicBezTo>
                    <a:pt x="15576" y="47482"/>
                    <a:pt x="15576" y="47417"/>
                    <a:pt x="15576" y="47353"/>
                  </a:cubicBezTo>
                  <a:cubicBezTo>
                    <a:pt x="15576" y="47288"/>
                    <a:pt x="15269" y="47288"/>
                    <a:pt x="15269" y="47223"/>
                  </a:cubicBezTo>
                  <a:cubicBezTo>
                    <a:pt x="15166" y="47159"/>
                    <a:pt x="15166" y="47029"/>
                    <a:pt x="15269" y="46964"/>
                  </a:cubicBezTo>
                  <a:cubicBezTo>
                    <a:pt x="15269" y="46900"/>
                    <a:pt x="15371" y="46835"/>
                    <a:pt x="15371" y="46770"/>
                  </a:cubicBezTo>
                  <a:cubicBezTo>
                    <a:pt x="15473" y="46706"/>
                    <a:pt x="15678" y="46641"/>
                    <a:pt x="15678" y="46576"/>
                  </a:cubicBezTo>
                  <a:cubicBezTo>
                    <a:pt x="15678" y="46512"/>
                    <a:pt x="15678" y="46382"/>
                    <a:pt x="15678" y="46318"/>
                  </a:cubicBezTo>
                  <a:cubicBezTo>
                    <a:pt x="15678" y="46253"/>
                    <a:pt x="15781" y="46123"/>
                    <a:pt x="15781" y="46059"/>
                  </a:cubicBezTo>
                  <a:cubicBezTo>
                    <a:pt x="15883" y="46059"/>
                    <a:pt x="16088" y="46059"/>
                    <a:pt x="16191" y="46059"/>
                  </a:cubicBezTo>
                  <a:cubicBezTo>
                    <a:pt x="16191" y="46059"/>
                    <a:pt x="16293" y="46123"/>
                    <a:pt x="16396" y="46123"/>
                  </a:cubicBezTo>
                  <a:cubicBezTo>
                    <a:pt x="16498" y="46123"/>
                    <a:pt x="16703" y="46059"/>
                    <a:pt x="16806" y="45994"/>
                  </a:cubicBezTo>
                  <a:cubicBezTo>
                    <a:pt x="16908" y="45994"/>
                    <a:pt x="16908" y="45800"/>
                    <a:pt x="17011" y="45800"/>
                  </a:cubicBezTo>
                  <a:cubicBezTo>
                    <a:pt x="17113" y="45800"/>
                    <a:pt x="17318" y="45865"/>
                    <a:pt x="17318" y="45865"/>
                  </a:cubicBezTo>
                  <a:cubicBezTo>
                    <a:pt x="17421" y="45929"/>
                    <a:pt x="17421" y="46059"/>
                    <a:pt x="17523" y="46123"/>
                  </a:cubicBezTo>
                  <a:cubicBezTo>
                    <a:pt x="17523" y="46188"/>
                    <a:pt x="17728" y="46318"/>
                    <a:pt x="17830" y="46382"/>
                  </a:cubicBezTo>
                  <a:cubicBezTo>
                    <a:pt x="17933" y="46447"/>
                    <a:pt x="18138" y="46641"/>
                    <a:pt x="18240" y="46706"/>
                  </a:cubicBezTo>
                  <a:cubicBezTo>
                    <a:pt x="18343" y="46770"/>
                    <a:pt x="18445" y="46900"/>
                    <a:pt x="18548" y="46964"/>
                  </a:cubicBezTo>
                  <a:cubicBezTo>
                    <a:pt x="18548" y="47029"/>
                    <a:pt x="18548" y="47159"/>
                    <a:pt x="18445" y="47288"/>
                  </a:cubicBezTo>
                  <a:cubicBezTo>
                    <a:pt x="18445" y="47288"/>
                    <a:pt x="18343" y="47353"/>
                    <a:pt x="18240" y="47353"/>
                  </a:cubicBezTo>
                  <a:cubicBezTo>
                    <a:pt x="18240" y="47417"/>
                    <a:pt x="18138" y="47547"/>
                    <a:pt x="18035" y="47547"/>
                  </a:cubicBezTo>
                  <a:cubicBezTo>
                    <a:pt x="17933" y="47611"/>
                    <a:pt x="17728" y="47611"/>
                    <a:pt x="17625" y="47611"/>
                  </a:cubicBezTo>
                  <a:cubicBezTo>
                    <a:pt x="17523" y="47611"/>
                    <a:pt x="17318" y="47611"/>
                    <a:pt x="17216" y="47611"/>
                  </a:cubicBezTo>
                  <a:cubicBezTo>
                    <a:pt x="17113" y="47547"/>
                    <a:pt x="17113" y="47417"/>
                    <a:pt x="17011" y="47417"/>
                  </a:cubicBezTo>
                  <a:cubicBezTo>
                    <a:pt x="17011" y="47417"/>
                    <a:pt x="16908" y="47482"/>
                    <a:pt x="16908" y="47482"/>
                  </a:cubicBezTo>
                  <a:cubicBezTo>
                    <a:pt x="16806" y="47547"/>
                    <a:pt x="16806" y="47741"/>
                    <a:pt x="16703" y="47805"/>
                  </a:cubicBezTo>
                  <a:cubicBezTo>
                    <a:pt x="16703" y="47805"/>
                    <a:pt x="16601" y="47870"/>
                    <a:pt x="16601" y="47870"/>
                  </a:cubicBezTo>
                  <a:cubicBezTo>
                    <a:pt x="16498" y="47935"/>
                    <a:pt x="16191" y="47870"/>
                    <a:pt x="16088" y="47935"/>
                  </a:cubicBezTo>
                  <a:cubicBezTo>
                    <a:pt x="16088" y="47935"/>
                    <a:pt x="15883" y="48000"/>
                    <a:pt x="15781" y="48064"/>
                  </a:cubicBezTo>
                  <a:cubicBezTo>
                    <a:pt x="15781" y="48064"/>
                    <a:pt x="15883" y="48194"/>
                    <a:pt x="15986" y="48258"/>
                  </a:cubicBezTo>
                  <a:cubicBezTo>
                    <a:pt x="15986" y="48258"/>
                    <a:pt x="16191" y="48388"/>
                    <a:pt x="16191" y="48452"/>
                  </a:cubicBezTo>
                  <a:cubicBezTo>
                    <a:pt x="16293" y="48452"/>
                    <a:pt x="16293" y="48582"/>
                    <a:pt x="16396" y="48582"/>
                  </a:cubicBezTo>
                  <a:cubicBezTo>
                    <a:pt x="16396" y="48582"/>
                    <a:pt x="16601" y="48582"/>
                    <a:pt x="16703" y="48582"/>
                  </a:cubicBezTo>
                  <a:cubicBezTo>
                    <a:pt x="16806" y="48646"/>
                    <a:pt x="16908" y="48646"/>
                    <a:pt x="17011" y="48646"/>
                  </a:cubicBezTo>
                  <a:cubicBezTo>
                    <a:pt x="17113" y="48711"/>
                    <a:pt x="17113" y="48776"/>
                    <a:pt x="17216" y="48840"/>
                  </a:cubicBezTo>
                  <a:cubicBezTo>
                    <a:pt x="17216" y="48905"/>
                    <a:pt x="17216" y="48970"/>
                    <a:pt x="17216" y="49035"/>
                  </a:cubicBezTo>
                  <a:cubicBezTo>
                    <a:pt x="17216" y="49099"/>
                    <a:pt x="17113" y="49229"/>
                    <a:pt x="17011" y="49293"/>
                  </a:cubicBezTo>
                  <a:cubicBezTo>
                    <a:pt x="17011" y="49293"/>
                    <a:pt x="17011" y="49423"/>
                    <a:pt x="17011" y="49423"/>
                  </a:cubicBezTo>
                  <a:cubicBezTo>
                    <a:pt x="17011" y="49487"/>
                    <a:pt x="17011" y="49552"/>
                    <a:pt x="16908" y="49552"/>
                  </a:cubicBezTo>
                  <a:cubicBezTo>
                    <a:pt x="16908" y="49617"/>
                    <a:pt x="16703" y="49617"/>
                    <a:pt x="16703" y="49617"/>
                  </a:cubicBezTo>
                  <a:cubicBezTo>
                    <a:pt x="16601" y="49617"/>
                    <a:pt x="16498" y="49746"/>
                    <a:pt x="16498" y="49746"/>
                  </a:cubicBezTo>
                  <a:cubicBezTo>
                    <a:pt x="16498" y="49811"/>
                    <a:pt x="16396" y="50005"/>
                    <a:pt x="16498" y="50070"/>
                  </a:cubicBezTo>
                  <a:cubicBezTo>
                    <a:pt x="16498" y="50134"/>
                    <a:pt x="16601" y="50199"/>
                    <a:pt x="16703" y="50264"/>
                  </a:cubicBezTo>
                  <a:cubicBezTo>
                    <a:pt x="16703" y="50264"/>
                    <a:pt x="16908" y="50328"/>
                    <a:pt x="17011" y="50328"/>
                  </a:cubicBezTo>
                  <a:cubicBezTo>
                    <a:pt x="17011" y="50393"/>
                    <a:pt x="17318" y="50328"/>
                    <a:pt x="17318" y="50393"/>
                  </a:cubicBezTo>
                  <a:cubicBezTo>
                    <a:pt x="17421" y="50393"/>
                    <a:pt x="17421" y="50522"/>
                    <a:pt x="17421" y="50522"/>
                  </a:cubicBezTo>
                  <a:cubicBezTo>
                    <a:pt x="17421" y="50587"/>
                    <a:pt x="17318" y="50652"/>
                    <a:pt x="17216" y="50652"/>
                  </a:cubicBezTo>
                  <a:cubicBezTo>
                    <a:pt x="17216" y="50716"/>
                    <a:pt x="17216" y="50846"/>
                    <a:pt x="17216" y="50911"/>
                  </a:cubicBezTo>
                  <a:cubicBezTo>
                    <a:pt x="17216" y="50975"/>
                    <a:pt x="17318" y="51105"/>
                    <a:pt x="17318" y="51169"/>
                  </a:cubicBezTo>
                  <a:cubicBezTo>
                    <a:pt x="17421" y="51169"/>
                    <a:pt x="17523" y="51234"/>
                    <a:pt x="17625" y="51234"/>
                  </a:cubicBezTo>
                  <a:cubicBezTo>
                    <a:pt x="17728" y="51299"/>
                    <a:pt x="17933" y="51363"/>
                    <a:pt x="18035" y="51428"/>
                  </a:cubicBezTo>
                  <a:cubicBezTo>
                    <a:pt x="18035" y="51493"/>
                    <a:pt x="18138" y="51557"/>
                    <a:pt x="18240" y="51622"/>
                  </a:cubicBezTo>
                  <a:cubicBezTo>
                    <a:pt x="18240" y="51752"/>
                    <a:pt x="18240" y="51946"/>
                    <a:pt x="18240" y="52075"/>
                  </a:cubicBezTo>
                  <a:cubicBezTo>
                    <a:pt x="18240" y="52204"/>
                    <a:pt x="18138" y="52398"/>
                    <a:pt x="18138" y="52528"/>
                  </a:cubicBezTo>
                  <a:cubicBezTo>
                    <a:pt x="18138" y="52592"/>
                    <a:pt x="18138" y="52722"/>
                    <a:pt x="18138" y="52851"/>
                  </a:cubicBezTo>
                  <a:cubicBezTo>
                    <a:pt x="18138" y="52916"/>
                    <a:pt x="18240" y="53045"/>
                    <a:pt x="18343" y="53110"/>
                  </a:cubicBezTo>
                  <a:cubicBezTo>
                    <a:pt x="18343" y="53175"/>
                    <a:pt x="18445" y="53304"/>
                    <a:pt x="18445" y="53304"/>
                  </a:cubicBezTo>
                  <a:cubicBezTo>
                    <a:pt x="18445" y="53433"/>
                    <a:pt x="18445" y="53563"/>
                    <a:pt x="18343" y="53563"/>
                  </a:cubicBezTo>
                  <a:cubicBezTo>
                    <a:pt x="18240" y="53628"/>
                    <a:pt x="18035" y="53498"/>
                    <a:pt x="18035" y="53498"/>
                  </a:cubicBezTo>
                  <a:cubicBezTo>
                    <a:pt x="17830" y="53498"/>
                    <a:pt x="17625" y="53563"/>
                    <a:pt x="17523" y="53498"/>
                  </a:cubicBezTo>
                  <a:cubicBezTo>
                    <a:pt x="17421" y="53498"/>
                    <a:pt x="17216" y="53369"/>
                    <a:pt x="17216" y="53304"/>
                  </a:cubicBezTo>
                  <a:cubicBezTo>
                    <a:pt x="17113" y="53239"/>
                    <a:pt x="17113" y="53110"/>
                    <a:pt x="17113" y="53045"/>
                  </a:cubicBezTo>
                  <a:cubicBezTo>
                    <a:pt x="17011" y="52981"/>
                    <a:pt x="16908" y="52916"/>
                    <a:pt x="16806" y="52851"/>
                  </a:cubicBezTo>
                  <a:cubicBezTo>
                    <a:pt x="16806" y="52787"/>
                    <a:pt x="16703" y="52657"/>
                    <a:pt x="16601" y="52657"/>
                  </a:cubicBezTo>
                  <a:cubicBezTo>
                    <a:pt x="16498" y="52592"/>
                    <a:pt x="16293" y="52528"/>
                    <a:pt x="16191" y="52528"/>
                  </a:cubicBezTo>
                  <a:cubicBezTo>
                    <a:pt x="16191" y="52463"/>
                    <a:pt x="15986" y="52398"/>
                    <a:pt x="15986" y="52398"/>
                  </a:cubicBezTo>
                  <a:cubicBezTo>
                    <a:pt x="15883" y="52334"/>
                    <a:pt x="15781" y="52269"/>
                    <a:pt x="15678" y="52204"/>
                  </a:cubicBezTo>
                  <a:cubicBezTo>
                    <a:pt x="15576" y="52204"/>
                    <a:pt x="15473" y="52204"/>
                    <a:pt x="15371" y="52204"/>
                  </a:cubicBezTo>
                  <a:cubicBezTo>
                    <a:pt x="15269" y="52140"/>
                    <a:pt x="15166" y="52140"/>
                    <a:pt x="15166" y="52075"/>
                  </a:cubicBezTo>
                  <a:cubicBezTo>
                    <a:pt x="15064" y="52010"/>
                    <a:pt x="15269" y="51881"/>
                    <a:pt x="15269" y="51881"/>
                  </a:cubicBezTo>
                  <a:cubicBezTo>
                    <a:pt x="15269" y="51816"/>
                    <a:pt x="15371" y="51752"/>
                    <a:pt x="15371" y="51687"/>
                  </a:cubicBezTo>
                  <a:cubicBezTo>
                    <a:pt x="15371" y="51622"/>
                    <a:pt x="15269" y="51557"/>
                    <a:pt x="15166" y="51557"/>
                  </a:cubicBezTo>
                  <a:cubicBezTo>
                    <a:pt x="15166" y="51493"/>
                    <a:pt x="15269" y="51363"/>
                    <a:pt x="15371" y="51299"/>
                  </a:cubicBezTo>
                  <a:cubicBezTo>
                    <a:pt x="15371" y="51299"/>
                    <a:pt x="15371" y="51169"/>
                    <a:pt x="15371" y="51105"/>
                  </a:cubicBezTo>
                  <a:cubicBezTo>
                    <a:pt x="15371" y="51040"/>
                    <a:pt x="15269" y="50911"/>
                    <a:pt x="15269" y="50846"/>
                  </a:cubicBezTo>
                  <a:cubicBezTo>
                    <a:pt x="15269" y="50846"/>
                    <a:pt x="15371" y="50781"/>
                    <a:pt x="15473" y="50781"/>
                  </a:cubicBezTo>
                  <a:cubicBezTo>
                    <a:pt x="15576" y="50716"/>
                    <a:pt x="15781" y="50781"/>
                    <a:pt x="15781" y="50781"/>
                  </a:cubicBezTo>
                  <a:cubicBezTo>
                    <a:pt x="15883" y="50781"/>
                    <a:pt x="15883" y="50716"/>
                    <a:pt x="15883" y="50652"/>
                  </a:cubicBezTo>
                  <a:cubicBezTo>
                    <a:pt x="15883" y="50587"/>
                    <a:pt x="15781" y="50522"/>
                    <a:pt x="15678" y="50522"/>
                  </a:cubicBezTo>
                  <a:cubicBezTo>
                    <a:pt x="15678" y="50458"/>
                    <a:pt x="15781" y="50328"/>
                    <a:pt x="15781" y="50328"/>
                  </a:cubicBezTo>
                  <a:cubicBezTo>
                    <a:pt x="15781" y="50264"/>
                    <a:pt x="15781" y="50134"/>
                    <a:pt x="15781" y="50070"/>
                  </a:cubicBezTo>
                  <a:cubicBezTo>
                    <a:pt x="15781" y="49940"/>
                    <a:pt x="15781" y="49811"/>
                    <a:pt x="15678" y="49746"/>
                  </a:cubicBezTo>
                  <a:cubicBezTo>
                    <a:pt x="15678" y="49681"/>
                    <a:pt x="15473" y="49617"/>
                    <a:pt x="15473" y="49617"/>
                  </a:cubicBezTo>
                  <a:cubicBezTo>
                    <a:pt x="15371" y="49552"/>
                    <a:pt x="15166" y="49552"/>
                    <a:pt x="15064" y="49552"/>
                  </a:cubicBezTo>
                  <a:cubicBezTo>
                    <a:pt x="14961" y="49552"/>
                    <a:pt x="14756" y="49552"/>
                    <a:pt x="14654" y="49552"/>
                  </a:cubicBezTo>
                  <a:cubicBezTo>
                    <a:pt x="14551" y="49552"/>
                    <a:pt x="14449" y="49617"/>
                    <a:pt x="14449" y="49681"/>
                  </a:cubicBezTo>
                  <a:cubicBezTo>
                    <a:pt x="14346" y="49681"/>
                    <a:pt x="14141" y="49617"/>
                    <a:pt x="14141" y="49681"/>
                  </a:cubicBezTo>
                  <a:cubicBezTo>
                    <a:pt x="14039" y="49681"/>
                    <a:pt x="13936" y="49746"/>
                    <a:pt x="13936" y="49746"/>
                  </a:cubicBezTo>
                  <a:cubicBezTo>
                    <a:pt x="13936" y="49811"/>
                    <a:pt x="13834" y="49876"/>
                    <a:pt x="13834" y="49940"/>
                  </a:cubicBezTo>
                  <a:cubicBezTo>
                    <a:pt x="13834" y="50070"/>
                    <a:pt x="13834" y="50264"/>
                    <a:pt x="13834" y="50393"/>
                  </a:cubicBezTo>
                  <a:cubicBezTo>
                    <a:pt x="13834" y="50458"/>
                    <a:pt x="13731" y="50587"/>
                    <a:pt x="13731" y="50652"/>
                  </a:cubicBezTo>
                  <a:cubicBezTo>
                    <a:pt x="13731" y="50716"/>
                    <a:pt x="13731" y="50846"/>
                    <a:pt x="13731" y="50911"/>
                  </a:cubicBezTo>
                  <a:cubicBezTo>
                    <a:pt x="13731" y="51040"/>
                    <a:pt x="13731" y="51169"/>
                    <a:pt x="13731" y="51234"/>
                  </a:cubicBezTo>
                  <a:cubicBezTo>
                    <a:pt x="13629" y="51299"/>
                    <a:pt x="13526" y="51363"/>
                    <a:pt x="13526" y="51363"/>
                  </a:cubicBezTo>
                  <a:cubicBezTo>
                    <a:pt x="13526" y="51428"/>
                    <a:pt x="13424" y="51557"/>
                    <a:pt x="13424" y="51622"/>
                  </a:cubicBezTo>
                  <a:cubicBezTo>
                    <a:pt x="13424" y="51622"/>
                    <a:pt x="13219" y="51687"/>
                    <a:pt x="13219" y="51687"/>
                  </a:cubicBezTo>
                  <a:cubicBezTo>
                    <a:pt x="13116" y="51752"/>
                    <a:pt x="13014" y="51816"/>
                    <a:pt x="13014" y="51881"/>
                  </a:cubicBezTo>
                  <a:cubicBezTo>
                    <a:pt x="12912" y="51881"/>
                    <a:pt x="13014" y="52010"/>
                    <a:pt x="13014" y="52075"/>
                  </a:cubicBezTo>
                  <a:cubicBezTo>
                    <a:pt x="13014" y="52140"/>
                    <a:pt x="12912" y="52269"/>
                    <a:pt x="12912" y="52334"/>
                  </a:cubicBezTo>
                  <a:cubicBezTo>
                    <a:pt x="12809" y="52398"/>
                    <a:pt x="12809" y="52592"/>
                    <a:pt x="12809" y="52657"/>
                  </a:cubicBezTo>
                  <a:cubicBezTo>
                    <a:pt x="12809" y="52722"/>
                    <a:pt x="12809" y="52851"/>
                    <a:pt x="12809" y="52851"/>
                  </a:cubicBezTo>
                  <a:cubicBezTo>
                    <a:pt x="12809" y="52916"/>
                    <a:pt x="13014" y="52916"/>
                    <a:pt x="13116" y="52916"/>
                  </a:cubicBezTo>
                  <a:cubicBezTo>
                    <a:pt x="13116" y="52981"/>
                    <a:pt x="13424" y="52916"/>
                    <a:pt x="13424" y="52981"/>
                  </a:cubicBezTo>
                  <a:cubicBezTo>
                    <a:pt x="13526" y="53045"/>
                    <a:pt x="13526" y="53239"/>
                    <a:pt x="13526" y="53369"/>
                  </a:cubicBezTo>
                  <a:cubicBezTo>
                    <a:pt x="13526" y="53433"/>
                    <a:pt x="13424" y="53628"/>
                    <a:pt x="13424" y="53757"/>
                  </a:cubicBezTo>
                  <a:cubicBezTo>
                    <a:pt x="13424" y="53822"/>
                    <a:pt x="13424" y="54080"/>
                    <a:pt x="13526" y="54145"/>
                  </a:cubicBezTo>
                  <a:cubicBezTo>
                    <a:pt x="13526" y="54210"/>
                    <a:pt x="13629" y="54274"/>
                    <a:pt x="13629" y="54339"/>
                  </a:cubicBezTo>
                  <a:cubicBezTo>
                    <a:pt x="13629" y="54404"/>
                    <a:pt x="13629" y="54598"/>
                    <a:pt x="13629" y="54727"/>
                  </a:cubicBezTo>
                  <a:cubicBezTo>
                    <a:pt x="13629" y="54792"/>
                    <a:pt x="13526" y="54921"/>
                    <a:pt x="13424" y="54986"/>
                  </a:cubicBezTo>
                  <a:cubicBezTo>
                    <a:pt x="13424" y="55115"/>
                    <a:pt x="13219" y="55245"/>
                    <a:pt x="13219" y="55309"/>
                  </a:cubicBezTo>
                  <a:cubicBezTo>
                    <a:pt x="13116" y="55439"/>
                    <a:pt x="13116" y="55568"/>
                    <a:pt x="13014" y="55698"/>
                  </a:cubicBezTo>
                  <a:cubicBezTo>
                    <a:pt x="13014" y="55827"/>
                    <a:pt x="12912" y="56021"/>
                    <a:pt x="12912" y="56150"/>
                  </a:cubicBezTo>
                  <a:cubicBezTo>
                    <a:pt x="12912" y="56280"/>
                    <a:pt x="13014" y="56474"/>
                    <a:pt x="13014" y="56539"/>
                  </a:cubicBezTo>
                  <a:cubicBezTo>
                    <a:pt x="13116" y="56603"/>
                    <a:pt x="13321" y="56668"/>
                    <a:pt x="13321" y="56733"/>
                  </a:cubicBezTo>
                  <a:cubicBezTo>
                    <a:pt x="13424" y="56797"/>
                    <a:pt x="13321" y="56927"/>
                    <a:pt x="13424" y="56927"/>
                  </a:cubicBezTo>
                  <a:cubicBezTo>
                    <a:pt x="13424" y="56991"/>
                    <a:pt x="13629" y="57056"/>
                    <a:pt x="13629" y="57121"/>
                  </a:cubicBezTo>
                  <a:cubicBezTo>
                    <a:pt x="13629" y="57185"/>
                    <a:pt x="13526" y="57380"/>
                    <a:pt x="13526" y="57444"/>
                  </a:cubicBezTo>
                  <a:cubicBezTo>
                    <a:pt x="13629" y="57444"/>
                    <a:pt x="13731" y="57444"/>
                    <a:pt x="13834" y="57444"/>
                  </a:cubicBezTo>
                  <a:cubicBezTo>
                    <a:pt x="13936" y="57444"/>
                    <a:pt x="14039" y="57509"/>
                    <a:pt x="14039" y="57509"/>
                  </a:cubicBezTo>
                  <a:cubicBezTo>
                    <a:pt x="14141" y="57574"/>
                    <a:pt x="14244" y="57638"/>
                    <a:pt x="14244" y="57703"/>
                  </a:cubicBezTo>
                  <a:cubicBezTo>
                    <a:pt x="14244" y="57768"/>
                    <a:pt x="14346" y="57897"/>
                    <a:pt x="14346" y="57962"/>
                  </a:cubicBezTo>
                  <a:cubicBezTo>
                    <a:pt x="14449" y="58156"/>
                    <a:pt x="14654" y="58544"/>
                    <a:pt x="14756" y="58673"/>
                  </a:cubicBezTo>
                  <a:cubicBezTo>
                    <a:pt x="14859" y="58867"/>
                    <a:pt x="15166" y="59191"/>
                    <a:pt x="15371" y="59320"/>
                  </a:cubicBezTo>
                  <a:cubicBezTo>
                    <a:pt x="15473" y="59450"/>
                    <a:pt x="15781" y="59708"/>
                    <a:pt x="15986" y="59773"/>
                  </a:cubicBezTo>
                  <a:cubicBezTo>
                    <a:pt x="16191" y="59838"/>
                    <a:pt x="16703" y="59967"/>
                    <a:pt x="16908" y="59967"/>
                  </a:cubicBezTo>
                  <a:cubicBezTo>
                    <a:pt x="17011" y="59967"/>
                    <a:pt x="17216" y="59902"/>
                    <a:pt x="17216" y="59838"/>
                  </a:cubicBezTo>
                  <a:cubicBezTo>
                    <a:pt x="17318" y="59838"/>
                    <a:pt x="17523" y="59838"/>
                    <a:pt x="17625" y="59838"/>
                  </a:cubicBezTo>
                  <a:cubicBezTo>
                    <a:pt x="17625" y="59902"/>
                    <a:pt x="17728" y="60032"/>
                    <a:pt x="17830" y="60032"/>
                  </a:cubicBezTo>
                  <a:cubicBezTo>
                    <a:pt x="17830" y="60032"/>
                    <a:pt x="18035" y="59967"/>
                    <a:pt x="18138" y="59967"/>
                  </a:cubicBezTo>
                  <a:cubicBezTo>
                    <a:pt x="18240" y="59967"/>
                    <a:pt x="18343" y="59838"/>
                    <a:pt x="18343" y="59838"/>
                  </a:cubicBezTo>
                  <a:cubicBezTo>
                    <a:pt x="18548" y="59838"/>
                    <a:pt x="18753" y="59902"/>
                    <a:pt x="18855" y="59902"/>
                  </a:cubicBezTo>
                  <a:cubicBezTo>
                    <a:pt x="18958" y="59967"/>
                    <a:pt x="19060" y="60032"/>
                    <a:pt x="19163" y="60097"/>
                  </a:cubicBezTo>
                  <a:cubicBezTo>
                    <a:pt x="19163" y="60226"/>
                    <a:pt x="19265" y="60420"/>
                    <a:pt x="19368" y="60549"/>
                  </a:cubicBezTo>
                  <a:cubicBezTo>
                    <a:pt x="19368" y="60614"/>
                    <a:pt x="19470" y="60808"/>
                    <a:pt x="19470" y="60873"/>
                  </a:cubicBezTo>
                  <a:cubicBezTo>
                    <a:pt x="19573" y="61002"/>
                    <a:pt x="19675" y="61261"/>
                    <a:pt x="19675" y="61390"/>
                  </a:cubicBezTo>
                  <a:cubicBezTo>
                    <a:pt x="19777" y="61520"/>
                    <a:pt x="19777" y="61714"/>
                    <a:pt x="19777" y="61843"/>
                  </a:cubicBezTo>
                  <a:cubicBezTo>
                    <a:pt x="19777" y="61908"/>
                    <a:pt x="19675" y="62102"/>
                    <a:pt x="19573" y="62167"/>
                  </a:cubicBezTo>
                  <a:cubicBezTo>
                    <a:pt x="19573" y="62296"/>
                    <a:pt x="19368" y="62425"/>
                    <a:pt x="19265" y="62555"/>
                  </a:cubicBezTo>
                  <a:cubicBezTo>
                    <a:pt x="19163" y="62619"/>
                    <a:pt x="19163" y="62749"/>
                    <a:pt x="19060" y="62878"/>
                  </a:cubicBezTo>
                  <a:cubicBezTo>
                    <a:pt x="19060" y="62943"/>
                    <a:pt x="18855" y="63137"/>
                    <a:pt x="18855" y="63266"/>
                  </a:cubicBezTo>
                  <a:cubicBezTo>
                    <a:pt x="18753" y="63331"/>
                    <a:pt x="18753" y="63525"/>
                    <a:pt x="18753" y="63590"/>
                  </a:cubicBezTo>
                  <a:cubicBezTo>
                    <a:pt x="18650" y="63654"/>
                    <a:pt x="18445" y="63719"/>
                    <a:pt x="18445" y="63784"/>
                  </a:cubicBezTo>
                  <a:cubicBezTo>
                    <a:pt x="18343" y="63849"/>
                    <a:pt x="18138" y="63978"/>
                    <a:pt x="18035" y="64043"/>
                  </a:cubicBezTo>
                  <a:cubicBezTo>
                    <a:pt x="17933" y="64043"/>
                    <a:pt x="17830" y="64043"/>
                    <a:pt x="17728" y="63978"/>
                  </a:cubicBezTo>
                  <a:cubicBezTo>
                    <a:pt x="17625" y="63978"/>
                    <a:pt x="17625" y="63784"/>
                    <a:pt x="17523" y="63719"/>
                  </a:cubicBezTo>
                  <a:cubicBezTo>
                    <a:pt x="17523" y="63654"/>
                    <a:pt x="17318" y="63590"/>
                    <a:pt x="17216" y="63590"/>
                  </a:cubicBezTo>
                  <a:cubicBezTo>
                    <a:pt x="17216" y="63525"/>
                    <a:pt x="17011" y="63590"/>
                    <a:pt x="16908" y="63654"/>
                  </a:cubicBezTo>
                  <a:cubicBezTo>
                    <a:pt x="16806" y="63654"/>
                    <a:pt x="16703" y="63849"/>
                    <a:pt x="16601" y="63849"/>
                  </a:cubicBezTo>
                  <a:cubicBezTo>
                    <a:pt x="16498" y="63913"/>
                    <a:pt x="16191" y="63978"/>
                    <a:pt x="16191" y="64043"/>
                  </a:cubicBezTo>
                  <a:cubicBezTo>
                    <a:pt x="16191" y="64107"/>
                    <a:pt x="16191" y="64237"/>
                    <a:pt x="16293" y="64301"/>
                  </a:cubicBezTo>
                  <a:cubicBezTo>
                    <a:pt x="16293" y="64366"/>
                    <a:pt x="16601" y="64366"/>
                    <a:pt x="16703" y="64366"/>
                  </a:cubicBezTo>
                  <a:cubicBezTo>
                    <a:pt x="16806" y="64431"/>
                    <a:pt x="16806" y="64560"/>
                    <a:pt x="16806" y="64625"/>
                  </a:cubicBezTo>
                  <a:cubicBezTo>
                    <a:pt x="16806" y="64625"/>
                    <a:pt x="16601" y="64754"/>
                    <a:pt x="16601" y="64754"/>
                  </a:cubicBezTo>
                  <a:cubicBezTo>
                    <a:pt x="16498" y="64819"/>
                    <a:pt x="16396" y="64948"/>
                    <a:pt x="16396" y="65013"/>
                  </a:cubicBezTo>
                  <a:cubicBezTo>
                    <a:pt x="16396" y="65078"/>
                    <a:pt x="16293" y="65272"/>
                    <a:pt x="16293" y="65401"/>
                  </a:cubicBezTo>
                  <a:cubicBezTo>
                    <a:pt x="16293" y="65466"/>
                    <a:pt x="16396" y="65660"/>
                    <a:pt x="16396" y="65725"/>
                  </a:cubicBezTo>
                  <a:cubicBezTo>
                    <a:pt x="16498" y="65854"/>
                    <a:pt x="16498" y="66177"/>
                    <a:pt x="16498" y="66307"/>
                  </a:cubicBezTo>
                  <a:cubicBezTo>
                    <a:pt x="16498" y="66436"/>
                    <a:pt x="16396" y="66630"/>
                    <a:pt x="16396" y="66760"/>
                  </a:cubicBezTo>
                  <a:cubicBezTo>
                    <a:pt x="16396" y="66889"/>
                    <a:pt x="16293" y="67083"/>
                    <a:pt x="16293" y="67212"/>
                  </a:cubicBezTo>
                  <a:cubicBezTo>
                    <a:pt x="16293" y="67212"/>
                    <a:pt x="16396" y="67342"/>
                    <a:pt x="16396" y="67342"/>
                  </a:cubicBezTo>
                  <a:cubicBezTo>
                    <a:pt x="16498" y="67471"/>
                    <a:pt x="16703" y="67601"/>
                    <a:pt x="16703" y="67665"/>
                  </a:cubicBezTo>
                  <a:cubicBezTo>
                    <a:pt x="16806" y="67730"/>
                    <a:pt x="16703" y="67859"/>
                    <a:pt x="16703" y="67989"/>
                  </a:cubicBezTo>
                  <a:cubicBezTo>
                    <a:pt x="16806" y="68053"/>
                    <a:pt x="16908" y="68183"/>
                    <a:pt x="17011" y="68247"/>
                  </a:cubicBezTo>
                  <a:cubicBezTo>
                    <a:pt x="17113" y="68312"/>
                    <a:pt x="17421" y="68377"/>
                    <a:pt x="17523" y="68442"/>
                  </a:cubicBezTo>
                  <a:cubicBezTo>
                    <a:pt x="17728" y="68506"/>
                    <a:pt x="18138" y="68765"/>
                    <a:pt x="18343" y="68894"/>
                  </a:cubicBezTo>
                  <a:cubicBezTo>
                    <a:pt x="18445" y="68959"/>
                    <a:pt x="18753" y="69283"/>
                    <a:pt x="18855" y="69412"/>
                  </a:cubicBezTo>
                  <a:cubicBezTo>
                    <a:pt x="18958" y="69477"/>
                    <a:pt x="19163" y="69735"/>
                    <a:pt x="19163" y="69800"/>
                  </a:cubicBezTo>
                  <a:cubicBezTo>
                    <a:pt x="19265" y="69929"/>
                    <a:pt x="19265" y="70123"/>
                    <a:pt x="19265" y="70188"/>
                  </a:cubicBezTo>
                  <a:cubicBezTo>
                    <a:pt x="19368" y="70253"/>
                    <a:pt x="19368" y="70382"/>
                    <a:pt x="19368" y="70447"/>
                  </a:cubicBezTo>
                  <a:cubicBezTo>
                    <a:pt x="19470" y="70576"/>
                    <a:pt x="19470" y="70770"/>
                    <a:pt x="19573" y="70835"/>
                  </a:cubicBezTo>
                  <a:cubicBezTo>
                    <a:pt x="19573" y="70900"/>
                    <a:pt x="19573" y="71029"/>
                    <a:pt x="19675" y="71094"/>
                  </a:cubicBezTo>
                  <a:cubicBezTo>
                    <a:pt x="19675" y="71159"/>
                    <a:pt x="19880" y="71223"/>
                    <a:pt x="19982" y="71223"/>
                  </a:cubicBezTo>
                  <a:cubicBezTo>
                    <a:pt x="20085" y="71288"/>
                    <a:pt x="20392" y="71417"/>
                    <a:pt x="20495" y="71547"/>
                  </a:cubicBezTo>
                  <a:cubicBezTo>
                    <a:pt x="20597" y="71611"/>
                    <a:pt x="20700" y="71805"/>
                    <a:pt x="20700" y="71870"/>
                  </a:cubicBezTo>
                  <a:cubicBezTo>
                    <a:pt x="20802" y="72000"/>
                    <a:pt x="20700" y="72194"/>
                    <a:pt x="20700" y="72258"/>
                  </a:cubicBezTo>
                  <a:cubicBezTo>
                    <a:pt x="20700" y="72323"/>
                    <a:pt x="20597" y="72452"/>
                    <a:pt x="20597" y="72582"/>
                  </a:cubicBezTo>
                  <a:cubicBezTo>
                    <a:pt x="20597" y="72646"/>
                    <a:pt x="20700" y="72840"/>
                    <a:pt x="20700" y="72905"/>
                  </a:cubicBezTo>
                  <a:cubicBezTo>
                    <a:pt x="20802" y="72970"/>
                    <a:pt x="21007" y="73099"/>
                    <a:pt x="21007" y="73164"/>
                  </a:cubicBezTo>
                  <a:cubicBezTo>
                    <a:pt x="21110" y="73164"/>
                    <a:pt x="21212" y="73358"/>
                    <a:pt x="21212" y="73423"/>
                  </a:cubicBezTo>
                  <a:cubicBezTo>
                    <a:pt x="21315" y="73487"/>
                    <a:pt x="21520" y="73681"/>
                    <a:pt x="21622" y="73811"/>
                  </a:cubicBezTo>
                  <a:cubicBezTo>
                    <a:pt x="21622" y="73876"/>
                    <a:pt x="21827" y="74005"/>
                    <a:pt x="21929" y="74070"/>
                  </a:cubicBezTo>
                  <a:cubicBezTo>
                    <a:pt x="21929" y="74134"/>
                    <a:pt x="22032" y="74199"/>
                    <a:pt x="22032" y="74264"/>
                  </a:cubicBezTo>
                  <a:cubicBezTo>
                    <a:pt x="22032" y="74393"/>
                    <a:pt x="22134" y="74587"/>
                    <a:pt x="22134" y="74652"/>
                  </a:cubicBezTo>
                  <a:cubicBezTo>
                    <a:pt x="22134" y="74781"/>
                    <a:pt x="21929" y="74975"/>
                    <a:pt x="22032" y="75040"/>
                  </a:cubicBezTo>
                  <a:cubicBezTo>
                    <a:pt x="22032" y="75105"/>
                    <a:pt x="22237" y="75234"/>
                    <a:pt x="22237" y="75299"/>
                  </a:cubicBezTo>
                  <a:cubicBezTo>
                    <a:pt x="22339" y="75363"/>
                    <a:pt x="22339" y="75557"/>
                    <a:pt x="22339" y="75622"/>
                  </a:cubicBezTo>
                  <a:cubicBezTo>
                    <a:pt x="22442" y="75687"/>
                    <a:pt x="22544" y="75752"/>
                    <a:pt x="22647" y="75816"/>
                  </a:cubicBezTo>
                  <a:cubicBezTo>
                    <a:pt x="22749" y="75816"/>
                    <a:pt x="22954" y="75881"/>
                    <a:pt x="22954" y="75946"/>
                  </a:cubicBezTo>
                  <a:cubicBezTo>
                    <a:pt x="23159" y="75946"/>
                    <a:pt x="23364" y="76075"/>
                    <a:pt x="23467" y="76075"/>
                  </a:cubicBezTo>
                  <a:cubicBezTo>
                    <a:pt x="23569" y="76140"/>
                    <a:pt x="23672" y="76140"/>
                    <a:pt x="23774" y="76140"/>
                  </a:cubicBezTo>
                  <a:cubicBezTo>
                    <a:pt x="23774" y="76204"/>
                    <a:pt x="23877" y="76269"/>
                    <a:pt x="23979" y="76334"/>
                  </a:cubicBezTo>
                  <a:cubicBezTo>
                    <a:pt x="23979" y="76398"/>
                    <a:pt x="23979" y="76528"/>
                    <a:pt x="23979" y="76657"/>
                  </a:cubicBezTo>
                  <a:cubicBezTo>
                    <a:pt x="24081" y="76657"/>
                    <a:pt x="24184" y="76787"/>
                    <a:pt x="24184" y="76851"/>
                  </a:cubicBezTo>
                  <a:cubicBezTo>
                    <a:pt x="24286" y="76916"/>
                    <a:pt x="24286" y="77110"/>
                    <a:pt x="24389" y="77175"/>
                  </a:cubicBezTo>
                  <a:cubicBezTo>
                    <a:pt x="24389" y="77239"/>
                    <a:pt x="24286" y="77369"/>
                    <a:pt x="24389" y="77433"/>
                  </a:cubicBezTo>
                  <a:cubicBezTo>
                    <a:pt x="24389" y="77498"/>
                    <a:pt x="24594" y="77563"/>
                    <a:pt x="24696" y="77628"/>
                  </a:cubicBezTo>
                  <a:cubicBezTo>
                    <a:pt x="24696" y="77628"/>
                    <a:pt x="24799" y="77757"/>
                    <a:pt x="24799" y="77822"/>
                  </a:cubicBezTo>
                  <a:cubicBezTo>
                    <a:pt x="24901" y="77886"/>
                    <a:pt x="25106" y="78016"/>
                    <a:pt x="25209" y="78080"/>
                  </a:cubicBezTo>
                  <a:cubicBezTo>
                    <a:pt x="25209" y="78145"/>
                    <a:pt x="25311" y="78339"/>
                    <a:pt x="25311" y="78404"/>
                  </a:cubicBezTo>
                  <a:cubicBezTo>
                    <a:pt x="25414" y="78469"/>
                    <a:pt x="25516" y="78533"/>
                    <a:pt x="25619" y="78598"/>
                  </a:cubicBezTo>
                  <a:cubicBezTo>
                    <a:pt x="25721" y="78598"/>
                    <a:pt x="26029" y="78598"/>
                    <a:pt x="26131" y="78663"/>
                  </a:cubicBezTo>
                  <a:cubicBezTo>
                    <a:pt x="26233" y="78663"/>
                    <a:pt x="26336" y="78792"/>
                    <a:pt x="26336" y="78792"/>
                  </a:cubicBezTo>
                  <a:cubicBezTo>
                    <a:pt x="26438" y="78857"/>
                    <a:pt x="26643" y="78792"/>
                    <a:pt x="26746" y="78857"/>
                  </a:cubicBezTo>
                  <a:cubicBezTo>
                    <a:pt x="26848" y="78921"/>
                    <a:pt x="27053" y="78986"/>
                    <a:pt x="27053" y="79115"/>
                  </a:cubicBezTo>
                  <a:cubicBezTo>
                    <a:pt x="27156" y="79115"/>
                    <a:pt x="27053" y="79245"/>
                    <a:pt x="27053" y="79309"/>
                  </a:cubicBezTo>
                  <a:cubicBezTo>
                    <a:pt x="27053" y="79439"/>
                    <a:pt x="27156" y="79698"/>
                    <a:pt x="27053" y="79762"/>
                  </a:cubicBezTo>
                  <a:cubicBezTo>
                    <a:pt x="27053" y="79827"/>
                    <a:pt x="26848" y="79956"/>
                    <a:pt x="26848" y="80021"/>
                  </a:cubicBezTo>
                  <a:cubicBezTo>
                    <a:pt x="26848" y="80086"/>
                    <a:pt x="26746" y="80215"/>
                    <a:pt x="26746" y="80280"/>
                  </a:cubicBezTo>
                  <a:cubicBezTo>
                    <a:pt x="26643" y="80409"/>
                    <a:pt x="26541" y="80539"/>
                    <a:pt x="26541" y="80603"/>
                  </a:cubicBezTo>
                  <a:cubicBezTo>
                    <a:pt x="26438" y="80603"/>
                    <a:pt x="26336" y="80668"/>
                    <a:pt x="26336" y="80733"/>
                  </a:cubicBezTo>
                  <a:cubicBezTo>
                    <a:pt x="26233" y="80733"/>
                    <a:pt x="26131" y="80862"/>
                    <a:pt x="26131" y="80927"/>
                  </a:cubicBezTo>
                  <a:cubicBezTo>
                    <a:pt x="26131" y="80991"/>
                    <a:pt x="26131" y="81185"/>
                    <a:pt x="26233" y="81315"/>
                  </a:cubicBezTo>
                  <a:cubicBezTo>
                    <a:pt x="26233" y="81380"/>
                    <a:pt x="26438" y="81444"/>
                    <a:pt x="26438" y="81509"/>
                  </a:cubicBezTo>
                  <a:cubicBezTo>
                    <a:pt x="26541" y="81574"/>
                    <a:pt x="26746" y="81703"/>
                    <a:pt x="26848" y="81768"/>
                  </a:cubicBezTo>
                  <a:cubicBezTo>
                    <a:pt x="26951" y="81832"/>
                    <a:pt x="27156" y="81897"/>
                    <a:pt x="27258" y="81962"/>
                  </a:cubicBezTo>
                  <a:cubicBezTo>
                    <a:pt x="27361" y="82026"/>
                    <a:pt x="27463" y="82156"/>
                    <a:pt x="27463" y="82221"/>
                  </a:cubicBezTo>
                  <a:cubicBezTo>
                    <a:pt x="27566" y="82285"/>
                    <a:pt x="27566" y="82350"/>
                    <a:pt x="27668" y="82415"/>
                  </a:cubicBezTo>
                  <a:cubicBezTo>
                    <a:pt x="27668" y="82415"/>
                    <a:pt x="27771" y="82350"/>
                    <a:pt x="27873" y="82285"/>
                  </a:cubicBezTo>
                  <a:cubicBezTo>
                    <a:pt x="27873" y="82221"/>
                    <a:pt x="27976" y="82156"/>
                    <a:pt x="28078" y="82091"/>
                  </a:cubicBezTo>
                  <a:cubicBezTo>
                    <a:pt x="28078" y="82091"/>
                    <a:pt x="28283" y="82091"/>
                    <a:pt x="28283" y="82156"/>
                  </a:cubicBezTo>
                  <a:cubicBezTo>
                    <a:pt x="28385" y="82156"/>
                    <a:pt x="28488" y="82221"/>
                    <a:pt x="28590" y="82285"/>
                  </a:cubicBezTo>
                  <a:cubicBezTo>
                    <a:pt x="28590" y="82350"/>
                    <a:pt x="28693" y="82479"/>
                    <a:pt x="28795" y="82479"/>
                  </a:cubicBezTo>
                  <a:cubicBezTo>
                    <a:pt x="28795" y="82544"/>
                    <a:pt x="29000" y="82544"/>
                    <a:pt x="29103" y="82609"/>
                  </a:cubicBezTo>
                  <a:cubicBezTo>
                    <a:pt x="29205" y="82609"/>
                    <a:pt x="29308" y="82738"/>
                    <a:pt x="29308" y="82803"/>
                  </a:cubicBezTo>
                  <a:cubicBezTo>
                    <a:pt x="29308" y="82867"/>
                    <a:pt x="29308" y="82997"/>
                    <a:pt x="29308" y="83126"/>
                  </a:cubicBezTo>
                  <a:cubicBezTo>
                    <a:pt x="29308" y="83191"/>
                    <a:pt x="29308" y="83385"/>
                    <a:pt x="29308" y="83450"/>
                  </a:cubicBezTo>
                  <a:cubicBezTo>
                    <a:pt x="29205" y="83579"/>
                    <a:pt x="29103" y="83773"/>
                    <a:pt x="29000" y="83902"/>
                  </a:cubicBezTo>
                  <a:cubicBezTo>
                    <a:pt x="29000" y="83967"/>
                    <a:pt x="28898" y="84097"/>
                    <a:pt x="28898" y="84161"/>
                  </a:cubicBezTo>
                  <a:cubicBezTo>
                    <a:pt x="28795" y="84291"/>
                    <a:pt x="28590" y="84485"/>
                    <a:pt x="28488" y="84549"/>
                  </a:cubicBezTo>
                  <a:cubicBezTo>
                    <a:pt x="28385" y="84679"/>
                    <a:pt x="28283" y="84808"/>
                    <a:pt x="28181" y="84938"/>
                  </a:cubicBezTo>
                  <a:cubicBezTo>
                    <a:pt x="28181" y="85002"/>
                    <a:pt x="27976" y="85132"/>
                    <a:pt x="27976" y="85196"/>
                  </a:cubicBezTo>
                  <a:cubicBezTo>
                    <a:pt x="27976" y="85261"/>
                    <a:pt x="27976" y="85326"/>
                    <a:pt x="27976" y="85390"/>
                  </a:cubicBezTo>
                  <a:cubicBezTo>
                    <a:pt x="28078" y="85455"/>
                    <a:pt x="28181" y="85520"/>
                    <a:pt x="28181" y="85520"/>
                  </a:cubicBezTo>
                  <a:cubicBezTo>
                    <a:pt x="28283" y="85584"/>
                    <a:pt x="28385" y="85714"/>
                    <a:pt x="28488" y="85778"/>
                  </a:cubicBezTo>
                  <a:cubicBezTo>
                    <a:pt x="28488" y="85778"/>
                    <a:pt x="28590" y="85908"/>
                    <a:pt x="28590" y="85973"/>
                  </a:cubicBezTo>
                  <a:cubicBezTo>
                    <a:pt x="28590" y="85973"/>
                    <a:pt x="28590" y="86102"/>
                    <a:pt x="28488" y="86167"/>
                  </a:cubicBezTo>
                  <a:cubicBezTo>
                    <a:pt x="28488" y="86231"/>
                    <a:pt x="28385" y="86361"/>
                    <a:pt x="28385" y="86425"/>
                  </a:cubicBezTo>
                  <a:cubicBezTo>
                    <a:pt x="28283" y="86490"/>
                    <a:pt x="28078" y="86619"/>
                    <a:pt x="27976" y="86619"/>
                  </a:cubicBezTo>
                  <a:cubicBezTo>
                    <a:pt x="27976" y="86684"/>
                    <a:pt x="27873" y="86814"/>
                    <a:pt x="27771" y="86878"/>
                  </a:cubicBezTo>
                  <a:cubicBezTo>
                    <a:pt x="27771" y="86943"/>
                    <a:pt x="27771" y="87072"/>
                    <a:pt x="27771" y="87137"/>
                  </a:cubicBezTo>
                  <a:cubicBezTo>
                    <a:pt x="27771" y="87202"/>
                    <a:pt x="27976" y="87266"/>
                    <a:pt x="27976" y="87331"/>
                  </a:cubicBezTo>
                  <a:cubicBezTo>
                    <a:pt x="28078" y="87396"/>
                    <a:pt x="28181" y="87525"/>
                    <a:pt x="28181" y="87590"/>
                  </a:cubicBezTo>
                  <a:cubicBezTo>
                    <a:pt x="28181" y="87654"/>
                    <a:pt x="28078" y="87849"/>
                    <a:pt x="28078" y="87913"/>
                  </a:cubicBezTo>
                  <a:cubicBezTo>
                    <a:pt x="27976" y="88043"/>
                    <a:pt x="27771" y="88237"/>
                    <a:pt x="27668" y="88366"/>
                  </a:cubicBezTo>
                  <a:cubicBezTo>
                    <a:pt x="27566" y="88431"/>
                    <a:pt x="27463" y="88495"/>
                    <a:pt x="27361" y="88560"/>
                  </a:cubicBezTo>
                  <a:cubicBezTo>
                    <a:pt x="27258" y="88560"/>
                    <a:pt x="27156" y="88690"/>
                    <a:pt x="27053" y="88754"/>
                  </a:cubicBezTo>
                  <a:cubicBezTo>
                    <a:pt x="27053" y="88819"/>
                    <a:pt x="27053" y="88884"/>
                    <a:pt x="27053" y="88948"/>
                  </a:cubicBezTo>
                  <a:cubicBezTo>
                    <a:pt x="27053" y="89013"/>
                    <a:pt x="27053" y="89142"/>
                    <a:pt x="27053" y="89207"/>
                  </a:cubicBezTo>
                  <a:cubicBezTo>
                    <a:pt x="27156" y="89207"/>
                    <a:pt x="27361" y="89336"/>
                    <a:pt x="27361" y="89336"/>
                  </a:cubicBezTo>
                  <a:cubicBezTo>
                    <a:pt x="27463" y="89336"/>
                    <a:pt x="27668" y="89336"/>
                    <a:pt x="27771" y="89336"/>
                  </a:cubicBezTo>
                  <a:cubicBezTo>
                    <a:pt x="27873" y="89336"/>
                    <a:pt x="28078" y="89401"/>
                    <a:pt x="28078" y="89466"/>
                  </a:cubicBezTo>
                  <a:cubicBezTo>
                    <a:pt x="28181" y="89530"/>
                    <a:pt x="28385" y="89595"/>
                    <a:pt x="28488" y="89660"/>
                  </a:cubicBezTo>
                  <a:cubicBezTo>
                    <a:pt x="28590" y="89725"/>
                    <a:pt x="28693" y="89919"/>
                    <a:pt x="28795" y="89983"/>
                  </a:cubicBezTo>
                  <a:cubicBezTo>
                    <a:pt x="28795" y="90048"/>
                    <a:pt x="28795" y="90177"/>
                    <a:pt x="28795" y="90242"/>
                  </a:cubicBezTo>
                  <a:cubicBezTo>
                    <a:pt x="28898" y="90307"/>
                    <a:pt x="28898" y="90436"/>
                    <a:pt x="28898" y="90501"/>
                  </a:cubicBezTo>
                  <a:cubicBezTo>
                    <a:pt x="28898" y="90566"/>
                    <a:pt x="29000" y="90695"/>
                    <a:pt x="29000" y="90760"/>
                  </a:cubicBezTo>
                  <a:cubicBezTo>
                    <a:pt x="29103" y="90760"/>
                    <a:pt x="29205" y="90824"/>
                    <a:pt x="29308" y="90824"/>
                  </a:cubicBezTo>
                  <a:cubicBezTo>
                    <a:pt x="29513" y="90889"/>
                    <a:pt x="30128" y="90889"/>
                    <a:pt x="30333" y="90889"/>
                  </a:cubicBezTo>
                  <a:cubicBezTo>
                    <a:pt x="30538" y="90889"/>
                    <a:pt x="30845" y="90954"/>
                    <a:pt x="31050" y="90954"/>
                  </a:cubicBezTo>
                  <a:cubicBezTo>
                    <a:pt x="31255" y="90954"/>
                    <a:pt x="31665" y="90889"/>
                    <a:pt x="31870" y="90889"/>
                  </a:cubicBezTo>
                  <a:cubicBezTo>
                    <a:pt x="31972" y="90889"/>
                    <a:pt x="32280" y="90889"/>
                    <a:pt x="32485" y="90954"/>
                  </a:cubicBezTo>
                  <a:cubicBezTo>
                    <a:pt x="32587" y="90954"/>
                    <a:pt x="32894" y="91083"/>
                    <a:pt x="33099" y="91083"/>
                  </a:cubicBezTo>
                  <a:cubicBezTo>
                    <a:pt x="33202" y="91148"/>
                    <a:pt x="33407" y="91148"/>
                    <a:pt x="33509" y="91148"/>
                  </a:cubicBezTo>
                  <a:cubicBezTo>
                    <a:pt x="33612" y="91148"/>
                    <a:pt x="34022" y="91212"/>
                    <a:pt x="34124" y="91212"/>
                  </a:cubicBezTo>
                  <a:cubicBezTo>
                    <a:pt x="34227" y="91277"/>
                    <a:pt x="34432" y="91407"/>
                    <a:pt x="34534" y="91471"/>
                  </a:cubicBezTo>
                  <a:cubicBezTo>
                    <a:pt x="34739" y="91471"/>
                    <a:pt x="34944" y="91407"/>
                    <a:pt x="35046" y="91471"/>
                  </a:cubicBezTo>
                  <a:cubicBezTo>
                    <a:pt x="35251" y="91471"/>
                    <a:pt x="35456" y="91471"/>
                    <a:pt x="35559" y="91471"/>
                  </a:cubicBezTo>
                  <a:cubicBezTo>
                    <a:pt x="35764" y="91536"/>
                    <a:pt x="36071" y="91665"/>
                    <a:pt x="36174" y="91730"/>
                  </a:cubicBezTo>
                  <a:cubicBezTo>
                    <a:pt x="36276" y="91795"/>
                    <a:pt x="36379" y="91924"/>
                    <a:pt x="36379" y="91924"/>
                  </a:cubicBezTo>
                  <a:cubicBezTo>
                    <a:pt x="36481" y="91989"/>
                    <a:pt x="36686" y="91989"/>
                    <a:pt x="36789" y="92053"/>
                  </a:cubicBezTo>
                  <a:cubicBezTo>
                    <a:pt x="36891" y="92053"/>
                    <a:pt x="36994" y="92247"/>
                    <a:pt x="37096" y="92312"/>
                  </a:cubicBezTo>
                  <a:cubicBezTo>
                    <a:pt x="37198" y="92377"/>
                    <a:pt x="37403" y="92442"/>
                    <a:pt x="37506" y="92442"/>
                  </a:cubicBezTo>
                  <a:cubicBezTo>
                    <a:pt x="37608" y="92442"/>
                    <a:pt x="37916" y="92442"/>
                    <a:pt x="38018" y="92442"/>
                  </a:cubicBezTo>
                  <a:cubicBezTo>
                    <a:pt x="38121" y="92442"/>
                    <a:pt x="38428" y="92442"/>
                    <a:pt x="38531" y="92442"/>
                  </a:cubicBezTo>
                  <a:cubicBezTo>
                    <a:pt x="38633" y="92442"/>
                    <a:pt x="38838" y="92442"/>
                    <a:pt x="38941" y="92506"/>
                  </a:cubicBezTo>
                  <a:cubicBezTo>
                    <a:pt x="39043" y="92571"/>
                    <a:pt x="39248" y="92636"/>
                    <a:pt x="39350" y="92700"/>
                  </a:cubicBezTo>
                  <a:cubicBezTo>
                    <a:pt x="39453" y="92765"/>
                    <a:pt x="39453" y="92830"/>
                    <a:pt x="39555" y="92894"/>
                  </a:cubicBezTo>
                  <a:cubicBezTo>
                    <a:pt x="39555" y="92894"/>
                    <a:pt x="39760" y="92894"/>
                    <a:pt x="39863" y="92830"/>
                  </a:cubicBezTo>
                  <a:cubicBezTo>
                    <a:pt x="39863" y="92830"/>
                    <a:pt x="39965" y="92700"/>
                    <a:pt x="40068" y="92700"/>
                  </a:cubicBezTo>
                  <a:cubicBezTo>
                    <a:pt x="40170" y="92700"/>
                    <a:pt x="40375" y="92636"/>
                    <a:pt x="40580" y="92636"/>
                  </a:cubicBezTo>
                  <a:cubicBezTo>
                    <a:pt x="40683" y="92636"/>
                    <a:pt x="41093" y="92636"/>
                    <a:pt x="41298" y="92700"/>
                  </a:cubicBezTo>
                  <a:cubicBezTo>
                    <a:pt x="41502" y="92700"/>
                    <a:pt x="41810" y="92830"/>
                    <a:pt x="42015" y="92894"/>
                  </a:cubicBezTo>
                  <a:cubicBezTo>
                    <a:pt x="42220" y="92959"/>
                    <a:pt x="42527" y="93218"/>
                    <a:pt x="42630" y="93347"/>
                  </a:cubicBezTo>
                  <a:cubicBezTo>
                    <a:pt x="42835" y="93412"/>
                    <a:pt x="43142" y="93477"/>
                    <a:pt x="43245" y="93541"/>
                  </a:cubicBezTo>
                  <a:cubicBezTo>
                    <a:pt x="43347" y="93606"/>
                    <a:pt x="43654" y="93735"/>
                    <a:pt x="43757" y="93800"/>
                  </a:cubicBezTo>
                  <a:cubicBezTo>
                    <a:pt x="43859" y="93865"/>
                    <a:pt x="43962" y="93994"/>
                    <a:pt x="43962" y="94123"/>
                  </a:cubicBezTo>
                  <a:cubicBezTo>
                    <a:pt x="44064" y="94188"/>
                    <a:pt x="44064" y="94318"/>
                    <a:pt x="44167" y="94318"/>
                  </a:cubicBezTo>
                  <a:cubicBezTo>
                    <a:pt x="44167" y="94382"/>
                    <a:pt x="44474" y="94382"/>
                    <a:pt x="44474" y="94382"/>
                  </a:cubicBezTo>
                  <a:cubicBezTo>
                    <a:pt x="44577" y="94447"/>
                    <a:pt x="44577" y="94512"/>
                    <a:pt x="44577" y="94512"/>
                  </a:cubicBezTo>
                  <a:cubicBezTo>
                    <a:pt x="44679" y="94576"/>
                    <a:pt x="44679" y="94706"/>
                    <a:pt x="44782" y="94770"/>
                  </a:cubicBezTo>
                  <a:cubicBezTo>
                    <a:pt x="44884" y="94835"/>
                    <a:pt x="44987" y="94964"/>
                    <a:pt x="45089" y="94964"/>
                  </a:cubicBezTo>
                  <a:cubicBezTo>
                    <a:pt x="45192" y="95029"/>
                    <a:pt x="45397" y="95029"/>
                    <a:pt x="45397" y="95094"/>
                  </a:cubicBezTo>
                  <a:cubicBezTo>
                    <a:pt x="45499" y="95159"/>
                    <a:pt x="45602" y="95417"/>
                    <a:pt x="45602" y="95482"/>
                  </a:cubicBezTo>
                  <a:cubicBezTo>
                    <a:pt x="45704" y="95611"/>
                    <a:pt x="45602" y="95870"/>
                    <a:pt x="45602" y="96000"/>
                  </a:cubicBezTo>
                  <a:cubicBezTo>
                    <a:pt x="45602" y="96064"/>
                    <a:pt x="45704" y="96258"/>
                    <a:pt x="45807" y="96323"/>
                  </a:cubicBezTo>
                  <a:cubicBezTo>
                    <a:pt x="45807" y="96388"/>
                    <a:pt x="45909" y="96517"/>
                    <a:pt x="46011" y="96582"/>
                  </a:cubicBezTo>
                  <a:cubicBezTo>
                    <a:pt x="46011" y="96582"/>
                    <a:pt x="46114" y="96646"/>
                    <a:pt x="46216" y="96646"/>
                  </a:cubicBezTo>
                  <a:cubicBezTo>
                    <a:pt x="46319" y="96711"/>
                    <a:pt x="46524" y="96776"/>
                    <a:pt x="46626" y="96776"/>
                  </a:cubicBezTo>
                  <a:cubicBezTo>
                    <a:pt x="46626" y="96840"/>
                    <a:pt x="46831" y="96970"/>
                    <a:pt x="46934" y="97035"/>
                  </a:cubicBezTo>
                  <a:cubicBezTo>
                    <a:pt x="46934" y="97099"/>
                    <a:pt x="46934" y="97229"/>
                    <a:pt x="47036" y="97293"/>
                  </a:cubicBezTo>
                  <a:cubicBezTo>
                    <a:pt x="47139" y="97293"/>
                    <a:pt x="47344" y="97293"/>
                    <a:pt x="47446" y="97293"/>
                  </a:cubicBezTo>
                  <a:cubicBezTo>
                    <a:pt x="47446" y="97293"/>
                    <a:pt x="47651" y="97358"/>
                    <a:pt x="47754" y="97423"/>
                  </a:cubicBezTo>
                  <a:cubicBezTo>
                    <a:pt x="47856" y="97423"/>
                    <a:pt x="48163" y="97487"/>
                    <a:pt x="48368" y="97552"/>
                  </a:cubicBezTo>
                  <a:cubicBezTo>
                    <a:pt x="48471" y="97617"/>
                    <a:pt x="48778" y="97811"/>
                    <a:pt x="48983" y="97940"/>
                  </a:cubicBezTo>
                  <a:cubicBezTo>
                    <a:pt x="49086" y="97940"/>
                    <a:pt x="49291" y="98070"/>
                    <a:pt x="49393" y="98134"/>
                  </a:cubicBezTo>
                  <a:cubicBezTo>
                    <a:pt x="49496" y="98199"/>
                    <a:pt x="49803" y="98264"/>
                    <a:pt x="50008" y="98328"/>
                  </a:cubicBezTo>
                  <a:cubicBezTo>
                    <a:pt x="50213" y="98328"/>
                    <a:pt x="50520" y="98393"/>
                    <a:pt x="50623" y="98393"/>
                  </a:cubicBezTo>
                  <a:cubicBezTo>
                    <a:pt x="50725" y="98458"/>
                    <a:pt x="50930" y="98522"/>
                    <a:pt x="51033" y="98587"/>
                  </a:cubicBezTo>
                  <a:cubicBezTo>
                    <a:pt x="51135" y="98652"/>
                    <a:pt x="51135" y="98781"/>
                    <a:pt x="51238" y="98846"/>
                  </a:cubicBezTo>
                  <a:cubicBezTo>
                    <a:pt x="51238" y="98911"/>
                    <a:pt x="51340" y="98975"/>
                    <a:pt x="51443" y="98975"/>
                  </a:cubicBezTo>
                  <a:cubicBezTo>
                    <a:pt x="51545" y="98975"/>
                    <a:pt x="51545" y="98846"/>
                    <a:pt x="51648" y="98781"/>
                  </a:cubicBezTo>
                  <a:cubicBezTo>
                    <a:pt x="51750" y="98781"/>
                    <a:pt x="51853" y="98781"/>
                    <a:pt x="51955" y="98781"/>
                  </a:cubicBezTo>
                  <a:cubicBezTo>
                    <a:pt x="52058" y="98716"/>
                    <a:pt x="52365" y="98716"/>
                    <a:pt x="52467" y="98716"/>
                  </a:cubicBezTo>
                  <a:cubicBezTo>
                    <a:pt x="52672" y="98716"/>
                    <a:pt x="52980" y="98781"/>
                    <a:pt x="53185" y="98781"/>
                  </a:cubicBezTo>
                  <a:cubicBezTo>
                    <a:pt x="53390" y="98846"/>
                    <a:pt x="53697" y="98911"/>
                    <a:pt x="53902" y="98911"/>
                  </a:cubicBezTo>
                  <a:cubicBezTo>
                    <a:pt x="54005" y="98911"/>
                    <a:pt x="54312" y="98911"/>
                    <a:pt x="54517" y="98911"/>
                  </a:cubicBezTo>
                  <a:cubicBezTo>
                    <a:pt x="54619" y="98911"/>
                    <a:pt x="55029" y="98975"/>
                    <a:pt x="55234" y="99040"/>
                  </a:cubicBezTo>
                  <a:cubicBezTo>
                    <a:pt x="55337" y="99040"/>
                    <a:pt x="55542" y="99169"/>
                    <a:pt x="55644" y="99234"/>
                  </a:cubicBezTo>
                  <a:cubicBezTo>
                    <a:pt x="55747" y="99363"/>
                    <a:pt x="56054" y="99493"/>
                    <a:pt x="56157" y="99622"/>
                  </a:cubicBezTo>
                  <a:cubicBezTo>
                    <a:pt x="56259" y="99752"/>
                    <a:pt x="56464" y="100140"/>
                    <a:pt x="56567" y="100334"/>
                  </a:cubicBezTo>
                  <a:cubicBezTo>
                    <a:pt x="56669" y="100592"/>
                    <a:pt x="56771" y="101110"/>
                    <a:pt x="56771" y="101304"/>
                  </a:cubicBezTo>
                  <a:cubicBezTo>
                    <a:pt x="56771" y="101433"/>
                    <a:pt x="56669" y="101563"/>
                    <a:pt x="56669" y="101692"/>
                  </a:cubicBezTo>
                  <a:cubicBezTo>
                    <a:pt x="56567" y="101757"/>
                    <a:pt x="56362" y="101886"/>
                    <a:pt x="56259" y="101886"/>
                  </a:cubicBezTo>
                  <a:cubicBezTo>
                    <a:pt x="56259" y="101951"/>
                    <a:pt x="56054" y="101951"/>
                    <a:pt x="56054" y="102016"/>
                  </a:cubicBezTo>
                  <a:cubicBezTo>
                    <a:pt x="55952" y="102080"/>
                    <a:pt x="55952" y="102210"/>
                    <a:pt x="55952" y="102274"/>
                  </a:cubicBezTo>
                  <a:cubicBezTo>
                    <a:pt x="55952" y="102339"/>
                    <a:pt x="56054" y="102469"/>
                    <a:pt x="56157" y="102533"/>
                  </a:cubicBezTo>
                  <a:cubicBezTo>
                    <a:pt x="56259" y="102598"/>
                    <a:pt x="56567" y="102598"/>
                    <a:pt x="56669" y="102663"/>
                  </a:cubicBezTo>
                  <a:cubicBezTo>
                    <a:pt x="56771" y="102663"/>
                    <a:pt x="56976" y="102727"/>
                    <a:pt x="57079" y="102792"/>
                  </a:cubicBezTo>
                  <a:cubicBezTo>
                    <a:pt x="57181" y="102857"/>
                    <a:pt x="57386" y="103051"/>
                    <a:pt x="57489" y="103051"/>
                  </a:cubicBezTo>
                  <a:cubicBezTo>
                    <a:pt x="57694" y="103115"/>
                    <a:pt x="58001" y="103180"/>
                    <a:pt x="58104" y="103180"/>
                  </a:cubicBezTo>
                  <a:cubicBezTo>
                    <a:pt x="58309" y="103180"/>
                    <a:pt x="58616" y="103180"/>
                    <a:pt x="58821" y="103180"/>
                  </a:cubicBezTo>
                  <a:cubicBezTo>
                    <a:pt x="58923" y="103180"/>
                    <a:pt x="59231" y="103180"/>
                    <a:pt x="59333" y="103180"/>
                  </a:cubicBezTo>
                  <a:cubicBezTo>
                    <a:pt x="59436" y="103115"/>
                    <a:pt x="59333" y="102986"/>
                    <a:pt x="59436" y="102921"/>
                  </a:cubicBezTo>
                  <a:cubicBezTo>
                    <a:pt x="59436" y="102921"/>
                    <a:pt x="59538" y="102792"/>
                    <a:pt x="59641" y="102727"/>
                  </a:cubicBezTo>
                  <a:cubicBezTo>
                    <a:pt x="59743" y="102727"/>
                    <a:pt x="59948" y="102727"/>
                    <a:pt x="59948" y="102792"/>
                  </a:cubicBezTo>
                  <a:cubicBezTo>
                    <a:pt x="60051" y="102792"/>
                    <a:pt x="60153" y="102857"/>
                    <a:pt x="60256" y="102921"/>
                  </a:cubicBezTo>
                  <a:cubicBezTo>
                    <a:pt x="60461" y="102986"/>
                    <a:pt x="60768" y="103115"/>
                    <a:pt x="60871" y="103180"/>
                  </a:cubicBezTo>
                  <a:cubicBezTo>
                    <a:pt x="60973" y="103245"/>
                    <a:pt x="61076" y="103439"/>
                    <a:pt x="61178" y="103568"/>
                  </a:cubicBezTo>
                  <a:cubicBezTo>
                    <a:pt x="61280" y="103633"/>
                    <a:pt x="61485" y="103892"/>
                    <a:pt x="61588" y="104021"/>
                  </a:cubicBezTo>
                  <a:cubicBezTo>
                    <a:pt x="61690" y="104086"/>
                    <a:pt x="61793" y="104345"/>
                    <a:pt x="61998" y="104409"/>
                  </a:cubicBezTo>
                  <a:cubicBezTo>
                    <a:pt x="62100" y="104539"/>
                    <a:pt x="62510" y="104668"/>
                    <a:pt x="62715" y="104797"/>
                  </a:cubicBezTo>
                  <a:cubicBezTo>
                    <a:pt x="62715" y="104862"/>
                    <a:pt x="62818" y="104927"/>
                    <a:pt x="62920" y="104991"/>
                  </a:cubicBezTo>
                  <a:cubicBezTo>
                    <a:pt x="63023" y="105056"/>
                    <a:pt x="63330" y="105056"/>
                    <a:pt x="63535" y="105121"/>
                  </a:cubicBezTo>
                  <a:cubicBezTo>
                    <a:pt x="63740" y="105185"/>
                    <a:pt x="64047" y="105444"/>
                    <a:pt x="64150" y="105574"/>
                  </a:cubicBezTo>
                  <a:cubicBezTo>
                    <a:pt x="64252" y="105638"/>
                    <a:pt x="64252" y="105768"/>
                    <a:pt x="64355" y="105768"/>
                  </a:cubicBezTo>
                  <a:cubicBezTo>
                    <a:pt x="64355" y="105832"/>
                    <a:pt x="64560" y="105897"/>
                    <a:pt x="64662" y="105962"/>
                  </a:cubicBezTo>
                  <a:cubicBezTo>
                    <a:pt x="64765" y="105962"/>
                    <a:pt x="64867" y="106091"/>
                    <a:pt x="64867" y="106156"/>
                  </a:cubicBezTo>
                  <a:cubicBezTo>
                    <a:pt x="64970" y="106221"/>
                    <a:pt x="65072" y="106415"/>
                    <a:pt x="65175" y="106479"/>
                  </a:cubicBezTo>
                  <a:cubicBezTo>
                    <a:pt x="65277" y="106544"/>
                    <a:pt x="65277" y="106738"/>
                    <a:pt x="65380" y="106867"/>
                  </a:cubicBezTo>
                  <a:cubicBezTo>
                    <a:pt x="65380" y="106867"/>
                    <a:pt x="65584" y="106932"/>
                    <a:pt x="65687" y="106997"/>
                  </a:cubicBezTo>
                  <a:cubicBezTo>
                    <a:pt x="65687" y="106997"/>
                    <a:pt x="65892" y="106997"/>
                    <a:pt x="65994" y="107061"/>
                  </a:cubicBezTo>
                  <a:cubicBezTo>
                    <a:pt x="66097" y="107061"/>
                    <a:pt x="66302" y="107126"/>
                    <a:pt x="66404" y="107191"/>
                  </a:cubicBezTo>
                  <a:cubicBezTo>
                    <a:pt x="66507" y="107256"/>
                    <a:pt x="66609" y="107450"/>
                    <a:pt x="66712" y="107579"/>
                  </a:cubicBezTo>
                  <a:cubicBezTo>
                    <a:pt x="66712" y="107644"/>
                    <a:pt x="66814" y="107838"/>
                    <a:pt x="66917" y="107902"/>
                  </a:cubicBezTo>
                  <a:cubicBezTo>
                    <a:pt x="67019" y="107967"/>
                    <a:pt x="67224" y="108097"/>
                    <a:pt x="67327" y="108161"/>
                  </a:cubicBezTo>
                  <a:cubicBezTo>
                    <a:pt x="67429" y="108161"/>
                    <a:pt x="67634" y="108291"/>
                    <a:pt x="67736" y="108355"/>
                  </a:cubicBezTo>
                  <a:cubicBezTo>
                    <a:pt x="67839" y="108420"/>
                    <a:pt x="68146" y="108679"/>
                    <a:pt x="68249" y="108808"/>
                  </a:cubicBezTo>
                  <a:cubicBezTo>
                    <a:pt x="68351" y="109002"/>
                    <a:pt x="68454" y="109326"/>
                    <a:pt x="68556" y="109520"/>
                  </a:cubicBezTo>
                  <a:cubicBezTo>
                    <a:pt x="68659" y="109649"/>
                    <a:pt x="68864" y="109908"/>
                    <a:pt x="68966" y="109973"/>
                  </a:cubicBezTo>
                  <a:cubicBezTo>
                    <a:pt x="69069" y="110167"/>
                    <a:pt x="69376" y="110425"/>
                    <a:pt x="69479" y="110555"/>
                  </a:cubicBezTo>
                  <a:cubicBezTo>
                    <a:pt x="69684" y="110749"/>
                    <a:pt x="69991" y="111202"/>
                    <a:pt x="69991" y="111396"/>
                  </a:cubicBezTo>
                  <a:cubicBezTo>
                    <a:pt x="70093" y="111525"/>
                    <a:pt x="70093" y="111784"/>
                    <a:pt x="70093" y="111913"/>
                  </a:cubicBezTo>
                  <a:cubicBezTo>
                    <a:pt x="70093" y="112107"/>
                    <a:pt x="70196" y="112431"/>
                    <a:pt x="70196" y="112625"/>
                  </a:cubicBezTo>
                  <a:cubicBezTo>
                    <a:pt x="70196" y="112754"/>
                    <a:pt x="70298" y="112948"/>
                    <a:pt x="70298" y="113078"/>
                  </a:cubicBezTo>
                  <a:cubicBezTo>
                    <a:pt x="70298" y="113272"/>
                    <a:pt x="70298" y="113725"/>
                    <a:pt x="70298" y="113919"/>
                  </a:cubicBezTo>
                  <a:cubicBezTo>
                    <a:pt x="70298" y="113983"/>
                    <a:pt x="70196" y="114177"/>
                    <a:pt x="70093" y="114242"/>
                  </a:cubicBezTo>
                  <a:cubicBezTo>
                    <a:pt x="70093" y="114307"/>
                    <a:pt x="69991" y="114371"/>
                    <a:pt x="69888" y="114371"/>
                  </a:cubicBezTo>
                  <a:cubicBezTo>
                    <a:pt x="69786" y="114436"/>
                    <a:pt x="69581" y="114436"/>
                    <a:pt x="69581" y="114436"/>
                  </a:cubicBezTo>
                  <a:cubicBezTo>
                    <a:pt x="69479" y="114501"/>
                    <a:pt x="69479" y="114566"/>
                    <a:pt x="69479" y="114630"/>
                  </a:cubicBezTo>
                  <a:cubicBezTo>
                    <a:pt x="69479" y="114695"/>
                    <a:pt x="69581" y="114824"/>
                    <a:pt x="69581" y="114889"/>
                  </a:cubicBezTo>
                  <a:cubicBezTo>
                    <a:pt x="69684" y="114889"/>
                    <a:pt x="69786" y="114954"/>
                    <a:pt x="69786" y="115018"/>
                  </a:cubicBezTo>
                  <a:cubicBezTo>
                    <a:pt x="69786" y="115083"/>
                    <a:pt x="69888" y="115212"/>
                    <a:pt x="69888" y="115277"/>
                  </a:cubicBezTo>
                  <a:cubicBezTo>
                    <a:pt x="69888" y="115407"/>
                    <a:pt x="69888" y="115536"/>
                    <a:pt x="69786" y="115601"/>
                  </a:cubicBezTo>
                  <a:cubicBezTo>
                    <a:pt x="69786" y="115665"/>
                    <a:pt x="69581" y="115730"/>
                    <a:pt x="69479" y="115795"/>
                  </a:cubicBezTo>
                  <a:cubicBezTo>
                    <a:pt x="69479" y="115859"/>
                    <a:pt x="69376" y="115989"/>
                    <a:pt x="69376" y="116053"/>
                  </a:cubicBezTo>
                  <a:cubicBezTo>
                    <a:pt x="69376" y="116183"/>
                    <a:pt x="69479" y="116377"/>
                    <a:pt x="69581" y="116442"/>
                  </a:cubicBezTo>
                  <a:cubicBezTo>
                    <a:pt x="69581" y="116442"/>
                    <a:pt x="69786" y="116506"/>
                    <a:pt x="69888" y="116506"/>
                  </a:cubicBezTo>
                  <a:cubicBezTo>
                    <a:pt x="69991" y="116506"/>
                    <a:pt x="70093" y="116312"/>
                    <a:pt x="70196" y="116312"/>
                  </a:cubicBezTo>
                  <a:cubicBezTo>
                    <a:pt x="70298" y="116312"/>
                    <a:pt x="70606" y="116442"/>
                    <a:pt x="70708" y="116506"/>
                  </a:cubicBezTo>
                  <a:cubicBezTo>
                    <a:pt x="70811" y="116571"/>
                    <a:pt x="70913" y="116700"/>
                    <a:pt x="70913" y="116830"/>
                  </a:cubicBezTo>
                  <a:cubicBezTo>
                    <a:pt x="71016" y="116894"/>
                    <a:pt x="71118" y="117153"/>
                    <a:pt x="71118" y="117283"/>
                  </a:cubicBezTo>
                  <a:cubicBezTo>
                    <a:pt x="71118" y="117412"/>
                    <a:pt x="71016" y="117671"/>
                    <a:pt x="71016" y="117800"/>
                  </a:cubicBezTo>
                  <a:cubicBezTo>
                    <a:pt x="71016" y="117929"/>
                    <a:pt x="71118" y="118188"/>
                    <a:pt x="71118" y="118188"/>
                  </a:cubicBezTo>
                  <a:cubicBezTo>
                    <a:pt x="86285" y="118964"/>
                    <a:pt x="86285" y="118964"/>
                    <a:pt x="86285" y="118964"/>
                  </a:cubicBezTo>
                  <a:cubicBezTo>
                    <a:pt x="107190" y="119935"/>
                    <a:pt x="107190" y="119935"/>
                    <a:pt x="107190" y="119935"/>
                  </a:cubicBezTo>
                  <a:cubicBezTo>
                    <a:pt x="107292" y="119870"/>
                    <a:pt x="107292" y="119805"/>
                    <a:pt x="107292" y="119741"/>
                  </a:cubicBezTo>
                  <a:cubicBezTo>
                    <a:pt x="107395" y="119741"/>
                    <a:pt x="107497" y="119676"/>
                    <a:pt x="107600" y="119676"/>
                  </a:cubicBezTo>
                  <a:cubicBezTo>
                    <a:pt x="107600" y="119676"/>
                    <a:pt x="107805" y="119741"/>
                    <a:pt x="107907" y="119741"/>
                  </a:cubicBezTo>
                  <a:cubicBezTo>
                    <a:pt x="107907" y="119805"/>
                    <a:pt x="108112" y="119935"/>
                    <a:pt x="108215" y="119935"/>
                  </a:cubicBezTo>
                  <a:cubicBezTo>
                    <a:pt x="108215" y="119935"/>
                    <a:pt x="108420" y="119935"/>
                    <a:pt x="108522" y="119935"/>
                  </a:cubicBezTo>
                  <a:cubicBezTo>
                    <a:pt x="108625" y="120000"/>
                    <a:pt x="108932" y="120000"/>
                    <a:pt x="109137" y="120000"/>
                  </a:cubicBezTo>
                  <a:cubicBezTo>
                    <a:pt x="109239" y="119935"/>
                    <a:pt x="109342" y="119870"/>
                    <a:pt x="109444" y="119805"/>
                  </a:cubicBezTo>
                  <a:cubicBezTo>
                    <a:pt x="109547" y="119805"/>
                    <a:pt x="109752" y="119870"/>
                    <a:pt x="109854" y="119805"/>
                  </a:cubicBezTo>
                  <a:cubicBezTo>
                    <a:pt x="109957" y="119805"/>
                    <a:pt x="110162" y="119741"/>
                    <a:pt x="110162" y="119676"/>
                  </a:cubicBezTo>
                  <a:cubicBezTo>
                    <a:pt x="110264" y="119611"/>
                    <a:pt x="110162" y="119353"/>
                    <a:pt x="110162" y="119288"/>
                  </a:cubicBezTo>
                  <a:cubicBezTo>
                    <a:pt x="110264" y="119223"/>
                    <a:pt x="110572" y="119159"/>
                    <a:pt x="110674" y="119159"/>
                  </a:cubicBezTo>
                  <a:cubicBezTo>
                    <a:pt x="110879" y="119094"/>
                    <a:pt x="111187" y="118964"/>
                    <a:pt x="111289" y="118900"/>
                  </a:cubicBezTo>
                  <a:cubicBezTo>
                    <a:pt x="111391" y="118770"/>
                    <a:pt x="111494" y="118576"/>
                    <a:pt x="111494" y="118447"/>
                  </a:cubicBezTo>
                  <a:cubicBezTo>
                    <a:pt x="111494" y="118382"/>
                    <a:pt x="111494" y="118253"/>
                    <a:pt x="111494" y="118188"/>
                  </a:cubicBezTo>
                  <a:cubicBezTo>
                    <a:pt x="111391" y="118059"/>
                    <a:pt x="111187" y="117929"/>
                    <a:pt x="111187" y="117865"/>
                  </a:cubicBezTo>
                  <a:cubicBezTo>
                    <a:pt x="111187" y="117800"/>
                    <a:pt x="111596" y="117735"/>
                    <a:pt x="111596" y="117671"/>
                  </a:cubicBezTo>
                  <a:cubicBezTo>
                    <a:pt x="111596" y="117541"/>
                    <a:pt x="111289" y="117477"/>
                    <a:pt x="111289" y="117412"/>
                  </a:cubicBezTo>
                  <a:cubicBezTo>
                    <a:pt x="111187" y="117347"/>
                    <a:pt x="111289" y="117218"/>
                    <a:pt x="111289" y="117088"/>
                  </a:cubicBezTo>
                  <a:cubicBezTo>
                    <a:pt x="111289" y="117024"/>
                    <a:pt x="111187" y="116830"/>
                    <a:pt x="111187" y="116765"/>
                  </a:cubicBezTo>
                  <a:cubicBezTo>
                    <a:pt x="111084" y="116700"/>
                    <a:pt x="110777" y="116636"/>
                    <a:pt x="110572" y="116636"/>
                  </a:cubicBezTo>
                  <a:cubicBezTo>
                    <a:pt x="110572" y="116571"/>
                    <a:pt x="110367" y="116571"/>
                    <a:pt x="110264" y="116571"/>
                  </a:cubicBezTo>
                  <a:cubicBezTo>
                    <a:pt x="110162" y="116571"/>
                    <a:pt x="109957" y="116700"/>
                    <a:pt x="109854" y="116700"/>
                  </a:cubicBezTo>
                  <a:cubicBezTo>
                    <a:pt x="109854" y="116700"/>
                    <a:pt x="109649" y="116636"/>
                    <a:pt x="109547" y="116636"/>
                  </a:cubicBezTo>
                  <a:cubicBezTo>
                    <a:pt x="109444" y="116571"/>
                    <a:pt x="109444" y="116442"/>
                    <a:pt x="109342" y="116442"/>
                  </a:cubicBezTo>
                  <a:cubicBezTo>
                    <a:pt x="109239" y="116442"/>
                    <a:pt x="109137" y="116571"/>
                    <a:pt x="109035" y="116571"/>
                  </a:cubicBezTo>
                  <a:cubicBezTo>
                    <a:pt x="108932" y="116571"/>
                    <a:pt x="108830" y="116442"/>
                    <a:pt x="108830" y="116442"/>
                  </a:cubicBezTo>
                  <a:cubicBezTo>
                    <a:pt x="108727" y="116377"/>
                    <a:pt x="108625" y="116183"/>
                    <a:pt x="108625" y="116118"/>
                  </a:cubicBezTo>
                  <a:cubicBezTo>
                    <a:pt x="108522" y="116053"/>
                    <a:pt x="108317" y="115924"/>
                    <a:pt x="108317" y="115795"/>
                  </a:cubicBezTo>
                  <a:cubicBezTo>
                    <a:pt x="108317" y="115730"/>
                    <a:pt x="108420" y="115601"/>
                    <a:pt x="108420" y="115536"/>
                  </a:cubicBezTo>
                  <a:cubicBezTo>
                    <a:pt x="108522" y="115471"/>
                    <a:pt x="108727" y="115277"/>
                    <a:pt x="108830" y="115212"/>
                  </a:cubicBezTo>
                  <a:cubicBezTo>
                    <a:pt x="108932" y="115083"/>
                    <a:pt x="109137" y="114889"/>
                    <a:pt x="109137" y="114760"/>
                  </a:cubicBezTo>
                  <a:cubicBezTo>
                    <a:pt x="109137" y="114630"/>
                    <a:pt x="109035" y="114501"/>
                    <a:pt x="109035" y="114371"/>
                  </a:cubicBezTo>
                  <a:cubicBezTo>
                    <a:pt x="109035" y="114307"/>
                    <a:pt x="109239" y="114177"/>
                    <a:pt x="109239" y="114113"/>
                  </a:cubicBezTo>
                  <a:cubicBezTo>
                    <a:pt x="109239" y="114048"/>
                    <a:pt x="109342" y="113919"/>
                    <a:pt x="109342" y="113854"/>
                  </a:cubicBezTo>
                  <a:cubicBezTo>
                    <a:pt x="109342" y="113789"/>
                    <a:pt x="109239" y="113725"/>
                    <a:pt x="109239" y="113660"/>
                  </a:cubicBezTo>
                  <a:cubicBezTo>
                    <a:pt x="109137" y="113660"/>
                    <a:pt x="108932" y="113660"/>
                    <a:pt x="108830" y="113595"/>
                  </a:cubicBezTo>
                  <a:cubicBezTo>
                    <a:pt x="108727" y="113595"/>
                    <a:pt x="108625" y="113530"/>
                    <a:pt x="108625" y="113466"/>
                  </a:cubicBezTo>
                  <a:cubicBezTo>
                    <a:pt x="108625" y="113336"/>
                    <a:pt x="108830" y="113272"/>
                    <a:pt x="108932" y="113207"/>
                  </a:cubicBezTo>
                  <a:cubicBezTo>
                    <a:pt x="109035" y="113142"/>
                    <a:pt x="109239" y="113013"/>
                    <a:pt x="109342" y="112948"/>
                  </a:cubicBezTo>
                  <a:cubicBezTo>
                    <a:pt x="109342" y="112819"/>
                    <a:pt x="109239" y="112690"/>
                    <a:pt x="109137" y="112625"/>
                  </a:cubicBezTo>
                  <a:cubicBezTo>
                    <a:pt x="109137" y="112560"/>
                    <a:pt x="108932" y="112431"/>
                    <a:pt x="108932" y="112366"/>
                  </a:cubicBezTo>
                  <a:cubicBezTo>
                    <a:pt x="108932" y="112301"/>
                    <a:pt x="109137" y="112237"/>
                    <a:pt x="109239" y="112237"/>
                  </a:cubicBezTo>
                  <a:cubicBezTo>
                    <a:pt x="109342" y="112237"/>
                    <a:pt x="109649" y="112172"/>
                    <a:pt x="109752" y="112172"/>
                  </a:cubicBezTo>
                  <a:cubicBezTo>
                    <a:pt x="109854" y="112172"/>
                    <a:pt x="109957" y="112237"/>
                    <a:pt x="109957" y="112301"/>
                  </a:cubicBezTo>
                  <a:cubicBezTo>
                    <a:pt x="110059" y="112301"/>
                    <a:pt x="110264" y="112172"/>
                    <a:pt x="110367" y="112107"/>
                  </a:cubicBezTo>
                  <a:cubicBezTo>
                    <a:pt x="110469" y="112107"/>
                    <a:pt x="110572" y="111913"/>
                    <a:pt x="110674" y="111849"/>
                  </a:cubicBezTo>
                  <a:cubicBezTo>
                    <a:pt x="110777" y="111719"/>
                    <a:pt x="110982" y="111525"/>
                    <a:pt x="111084" y="111460"/>
                  </a:cubicBezTo>
                  <a:cubicBezTo>
                    <a:pt x="111187" y="111396"/>
                    <a:pt x="111494" y="111396"/>
                    <a:pt x="111494" y="111331"/>
                  </a:cubicBezTo>
                  <a:cubicBezTo>
                    <a:pt x="111699" y="111266"/>
                    <a:pt x="111801" y="111072"/>
                    <a:pt x="111904" y="111008"/>
                  </a:cubicBezTo>
                  <a:cubicBezTo>
                    <a:pt x="111904" y="111008"/>
                    <a:pt x="112006" y="111008"/>
                    <a:pt x="112006" y="110943"/>
                  </a:cubicBezTo>
                  <a:cubicBezTo>
                    <a:pt x="112109" y="110943"/>
                    <a:pt x="112416" y="110943"/>
                    <a:pt x="112416" y="110878"/>
                  </a:cubicBezTo>
                  <a:cubicBezTo>
                    <a:pt x="112416" y="110749"/>
                    <a:pt x="112109" y="110619"/>
                    <a:pt x="112109" y="110490"/>
                  </a:cubicBezTo>
                  <a:cubicBezTo>
                    <a:pt x="112109" y="110425"/>
                    <a:pt x="112314" y="110296"/>
                    <a:pt x="112416" y="110231"/>
                  </a:cubicBezTo>
                  <a:cubicBezTo>
                    <a:pt x="112416" y="110167"/>
                    <a:pt x="112519" y="109973"/>
                    <a:pt x="112519" y="109908"/>
                  </a:cubicBezTo>
                  <a:cubicBezTo>
                    <a:pt x="112621" y="109778"/>
                    <a:pt x="112519" y="109520"/>
                    <a:pt x="112621" y="109455"/>
                  </a:cubicBezTo>
                  <a:cubicBezTo>
                    <a:pt x="112724" y="109390"/>
                    <a:pt x="112929" y="109390"/>
                    <a:pt x="113031" y="109390"/>
                  </a:cubicBezTo>
                  <a:cubicBezTo>
                    <a:pt x="113031" y="109326"/>
                    <a:pt x="113236" y="109261"/>
                    <a:pt x="113236" y="109196"/>
                  </a:cubicBezTo>
                  <a:cubicBezTo>
                    <a:pt x="113236" y="109132"/>
                    <a:pt x="113031" y="108938"/>
                    <a:pt x="113031" y="108873"/>
                  </a:cubicBezTo>
                  <a:cubicBezTo>
                    <a:pt x="113031" y="108808"/>
                    <a:pt x="113134" y="108614"/>
                    <a:pt x="113134" y="108549"/>
                  </a:cubicBezTo>
                  <a:cubicBezTo>
                    <a:pt x="113134" y="108485"/>
                    <a:pt x="113031" y="108291"/>
                    <a:pt x="113031" y="108226"/>
                  </a:cubicBezTo>
                  <a:cubicBezTo>
                    <a:pt x="112929" y="108161"/>
                    <a:pt x="112929" y="107967"/>
                    <a:pt x="113031" y="107902"/>
                  </a:cubicBezTo>
                  <a:cubicBezTo>
                    <a:pt x="113031" y="107773"/>
                    <a:pt x="113031" y="107579"/>
                    <a:pt x="113134" y="107514"/>
                  </a:cubicBezTo>
                  <a:cubicBezTo>
                    <a:pt x="113236" y="107450"/>
                    <a:pt x="113441" y="107450"/>
                    <a:pt x="113441" y="107385"/>
                  </a:cubicBezTo>
                  <a:cubicBezTo>
                    <a:pt x="113543" y="107320"/>
                    <a:pt x="113339" y="107191"/>
                    <a:pt x="113339" y="107061"/>
                  </a:cubicBezTo>
                  <a:cubicBezTo>
                    <a:pt x="113339" y="107061"/>
                    <a:pt x="113441" y="106932"/>
                    <a:pt x="113441" y="106867"/>
                  </a:cubicBezTo>
                  <a:cubicBezTo>
                    <a:pt x="113441" y="106803"/>
                    <a:pt x="113236" y="106803"/>
                    <a:pt x="113236" y="106738"/>
                  </a:cubicBezTo>
                  <a:cubicBezTo>
                    <a:pt x="113236" y="106673"/>
                    <a:pt x="113236" y="106544"/>
                    <a:pt x="113236" y="106544"/>
                  </a:cubicBezTo>
                  <a:cubicBezTo>
                    <a:pt x="113339" y="106479"/>
                    <a:pt x="113441" y="106479"/>
                    <a:pt x="113543" y="106415"/>
                  </a:cubicBezTo>
                  <a:cubicBezTo>
                    <a:pt x="113646" y="106415"/>
                    <a:pt x="113748" y="106415"/>
                    <a:pt x="113851" y="106350"/>
                  </a:cubicBezTo>
                  <a:cubicBezTo>
                    <a:pt x="114056" y="106285"/>
                    <a:pt x="114261" y="106156"/>
                    <a:pt x="114466" y="106091"/>
                  </a:cubicBezTo>
                  <a:cubicBezTo>
                    <a:pt x="114466" y="106026"/>
                    <a:pt x="114568" y="105832"/>
                    <a:pt x="114671" y="105768"/>
                  </a:cubicBezTo>
                  <a:cubicBezTo>
                    <a:pt x="114773" y="105768"/>
                    <a:pt x="114876" y="105703"/>
                    <a:pt x="114978" y="105638"/>
                  </a:cubicBezTo>
                  <a:cubicBezTo>
                    <a:pt x="114978" y="105574"/>
                    <a:pt x="114876" y="105444"/>
                    <a:pt x="114876" y="105315"/>
                  </a:cubicBezTo>
                  <a:cubicBezTo>
                    <a:pt x="114978" y="105250"/>
                    <a:pt x="115081" y="105056"/>
                    <a:pt x="115183" y="104991"/>
                  </a:cubicBezTo>
                  <a:cubicBezTo>
                    <a:pt x="115286" y="104927"/>
                    <a:pt x="115593" y="104797"/>
                    <a:pt x="115798" y="104797"/>
                  </a:cubicBezTo>
                  <a:cubicBezTo>
                    <a:pt x="115900" y="104733"/>
                    <a:pt x="116208" y="104797"/>
                    <a:pt x="116310" y="104733"/>
                  </a:cubicBezTo>
                  <a:cubicBezTo>
                    <a:pt x="116515" y="104733"/>
                    <a:pt x="116720" y="104668"/>
                    <a:pt x="116823" y="104603"/>
                  </a:cubicBezTo>
                  <a:cubicBezTo>
                    <a:pt x="116925" y="104539"/>
                    <a:pt x="117130" y="104409"/>
                    <a:pt x="117233" y="104409"/>
                  </a:cubicBezTo>
                  <a:cubicBezTo>
                    <a:pt x="117233" y="104345"/>
                    <a:pt x="117438" y="104280"/>
                    <a:pt x="117540" y="104280"/>
                  </a:cubicBezTo>
                  <a:cubicBezTo>
                    <a:pt x="117643" y="104280"/>
                    <a:pt x="118052" y="104280"/>
                    <a:pt x="118155" y="104280"/>
                  </a:cubicBezTo>
                  <a:cubicBezTo>
                    <a:pt x="118257" y="104215"/>
                    <a:pt x="118462" y="104150"/>
                    <a:pt x="118565" y="104086"/>
                  </a:cubicBezTo>
                  <a:cubicBezTo>
                    <a:pt x="118667" y="104021"/>
                    <a:pt x="118975" y="103762"/>
                    <a:pt x="118975" y="103762"/>
                  </a:cubicBezTo>
                  <a:cubicBezTo>
                    <a:pt x="118975" y="103762"/>
                    <a:pt x="119385" y="103633"/>
                    <a:pt x="119487" y="103568"/>
                  </a:cubicBezTo>
                  <a:cubicBezTo>
                    <a:pt x="119590" y="103504"/>
                    <a:pt x="119795" y="103504"/>
                    <a:pt x="119897" y="103439"/>
                  </a:cubicBezTo>
                  <a:cubicBezTo>
                    <a:pt x="119897" y="103374"/>
                    <a:pt x="120000" y="103245"/>
                    <a:pt x="120000" y="103180"/>
                  </a:cubicBezTo>
                  <a:cubicBezTo>
                    <a:pt x="120000" y="103051"/>
                    <a:pt x="120000" y="102921"/>
                    <a:pt x="119897" y="102857"/>
                  </a:cubicBezTo>
                  <a:cubicBezTo>
                    <a:pt x="119897" y="102792"/>
                    <a:pt x="119692" y="102727"/>
                    <a:pt x="119692" y="102663"/>
                  </a:cubicBezTo>
                  <a:close/>
                </a:path>
              </a:pathLst>
            </a:custGeom>
            <a:solidFill>
              <a:srgbClr val="003865"/>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33" name="Google Shape;133;p16"/>
            <p:cNvSpPr/>
            <p:nvPr/>
          </p:nvSpPr>
          <p:spPr>
            <a:xfrm>
              <a:off x="1793875" y="2619375"/>
              <a:ext cx="1500" cy="1500"/>
            </a:xfrm>
            <a:custGeom>
              <a:rect b="b" l="l" r="r" t="t"/>
              <a:pathLst>
                <a:path extrusionOk="0" h="120000" w="120000">
                  <a:moveTo>
                    <a:pt x="120000" y="120000"/>
                  </a:moveTo>
                  <a:cubicBezTo>
                    <a:pt x="120000" y="60000"/>
                    <a:pt x="120000" y="60000"/>
                    <a:pt x="120000" y="60000"/>
                  </a:cubicBezTo>
                  <a:cubicBezTo>
                    <a:pt x="120000" y="60000"/>
                    <a:pt x="120000" y="60000"/>
                    <a:pt x="0" y="0"/>
                  </a:cubicBezTo>
                  <a:cubicBezTo>
                    <a:pt x="0" y="0"/>
                    <a:pt x="0" y="0"/>
                    <a:pt x="0" y="0"/>
                  </a:cubicBezTo>
                  <a:cubicBezTo>
                    <a:pt x="0" y="0"/>
                    <a:pt x="0" y="0"/>
                    <a:pt x="0" y="0"/>
                  </a:cubicBezTo>
                  <a:cubicBezTo>
                    <a:pt x="0" y="60000"/>
                    <a:pt x="0" y="60000"/>
                    <a:pt x="0" y="60000"/>
                  </a:cubicBezTo>
                  <a:cubicBezTo>
                    <a:pt x="120000" y="60000"/>
                    <a:pt x="120000" y="60000"/>
                    <a:pt x="120000" y="12000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34" name="Google Shape;134;p16"/>
            <p:cNvSpPr/>
            <p:nvPr/>
          </p:nvSpPr>
          <p:spPr>
            <a:xfrm>
              <a:off x="1554163" y="1903413"/>
              <a:ext cx="1190700" cy="723900"/>
            </a:xfrm>
            <a:custGeom>
              <a:rect b="b" l="l" r="r" t="t"/>
              <a:pathLst>
                <a:path extrusionOk="0" h="120000" w="120000">
                  <a:moveTo>
                    <a:pt x="120000" y="20699"/>
                  </a:moveTo>
                  <a:cubicBezTo>
                    <a:pt x="99673" y="19020"/>
                    <a:pt x="99673" y="19020"/>
                    <a:pt x="99673" y="19020"/>
                  </a:cubicBezTo>
                  <a:cubicBezTo>
                    <a:pt x="78667" y="16363"/>
                    <a:pt x="78667" y="16363"/>
                    <a:pt x="78667" y="16363"/>
                  </a:cubicBezTo>
                  <a:cubicBezTo>
                    <a:pt x="66420" y="14265"/>
                    <a:pt x="66420" y="14265"/>
                    <a:pt x="66420" y="14265"/>
                  </a:cubicBezTo>
                  <a:cubicBezTo>
                    <a:pt x="54089" y="12447"/>
                    <a:pt x="54089" y="12447"/>
                    <a:pt x="54089" y="12447"/>
                  </a:cubicBezTo>
                  <a:cubicBezTo>
                    <a:pt x="39886" y="9370"/>
                    <a:pt x="39886" y="9370"/>
                    <a:pt x="39886" y="9370"/>
                  </a:cubicBezTo>
                  <a:cubicBezTo>
                    <a:pt x="21346" y="5174"/>
                    <a:pt x="21346" y="5174"/>
                    <a:pt x="21346" y="5174"/>
                  </a:cubicBezTo>
                  <a:cubicBezTo>
                    <a:pt x="12331" y="2797"/>
                    <a:pt x="12331" y="2797"/>
                    <a:pt x="12331" y="2797"/>
                  </a:cubicBezTo>
                  <a:cubicBezTo>
                    <a:pt x="2551" y="0"/>
                    <a:pt x="2551" y="0"/>
                    <a:pt x="2551" y="0"/>
                  </a:cubicBezTo>
                  <a:cubicBezTo>
                    <a:pt x="85" y="23916"/>
                    <a:pt x="85" y="23916"/>
                    <a:pt x="85" y="23916"/>
                  </a:cubicBezTo>
                  <a:cubicBezTo>
                    <a:pt x="85" y="24055"/>
                    <a:pt x="85" y="24055"/>
                    <a:pt x="0" y="24195"/>
                  </a:cubicBezTo>
                  <a:cubicBezTo>
                    <a:pt x="85" y="24195"/>
                    <a:pt x="85" y="24195"/>
                    <a:pt x="85" y="24195"/>
                  </a:cubicBezTo>
                  <a:cubicBezTo>
                    <a:pt x="85" y="24335"/>
                    <a:pt x="170" y="24475"/>
                    <a:pt x="170" y="24615"/>
                  </a:cubicBezTo>
                  <a:cubicBezTo>
                    <a:pt x="255" y="24755"/>
                    <a:pt x="255" y="24895"/>
                    <a:pt x="255" y="25174"/>
                  </a:cubicBezTo>
                  <a:cubicBezTo>
                    <a:pt x="255" y="25174"/>
                    <a:pt x="255" y="25314"/>
                    <a:pt x="255" y="25314"/>
                  </a:cubicBezTo>
                  <a:cubicBezTo>
                    <a:pt x="340" y="25314"/>
                    <a:pt x="340" y="25314"/>
                    <a:pt x="340" y="25454"/>
                  </a:cubicBezTo>
                  <a:cubicBezTo>
                    <a:pt x="510" y="25454"/>
                    <a:pt x="595" y="25594"/>
                    <a:pt x="595" y="25734"/>
                  </a:cubicBezTo>
                  <a:cubicBezTo>
                    <a:pt x="765" y="26013"/>
                    <a:pt x="935" y="26573"/>
                    <a:pt x="1020" y="26853"/>
                  </a:cubicBezTo>
                  <a:cubicBezTo>
                    <a:pt x="1020" y="26993"/>
                    <a:pt x="1020" y="27272"/>
                    <a:pt x="1020" y="27412"/>
                  </a:cubicBezTo>
                  <a:cubicBezTo>
                    <a:pt x="1020" y="27412"/>
                    <a:pt x="1020" y="27412"/>
                    <a:pt x="1020" y="27412"/>
                  </a:cubicBezTo>
                  <a:cubicBezTo>
                    <a:pt x="1020" y="27412"/>
                    <a:pt x="1020" y="27412"/>
                    <a:pt x="1020" y="27412"/>
                  </a:cubicBezTo>
                  <a:cubicBezTo>
                    <a:pt x="1020" y="27412"/>
                    <a:pt x="1020" y="27412"/>
                    <a:pt x="1020" y="27412"/>
                  </a:cubicBezTo>
                  <a:cubicBezTo>
                    <a:pt x="1190" y="27412"/>
                    <a:pt x="1360" y="27552"/>
                    <a:pt x="1445" y="27692"/>
                  </a:cubicBezTo>
                  <a:cubicBezTo>
                    <a:pt x="1700" y="28111"/>
                    <a:pt x="1615" y="28811"/>
                    <a:pt x="1615" y="28951"/>
                  </a:cubicBezTo>
                  <a:cubicBezTo>
                    <a:pt x="1615" y="29090"/>
                    <a:pt x="1615" y="29230"/>
                    <a:pt x="1530" y="29510"/>
                  </a:cubicBezTo>
                  <a:cubicBezTo>
                    <a:pt x="1530" y="29510"/>
                    <a:pt x="1530" y="29510"/>
                    <a:pt x="1530" y="29510"/>
                  </a:cubicBezTo>
                  <a:cubicBezTo>
                    <a:pt x="1530" y="29510"/>
                    <a:pt x="1530" y="29650"/>
                    <a:pt x="1530" y="29650"/>
                  </a:cubicBezTo>
                  <a:cubicBezTo>
                    <a:pt x="1615" y="29650"/>
                    <a:pt x="1615" y="29650"/>
                    <a:pt x="1700" y="29790"/>
                  </a:cubicBezTo>
                  <a:cubicBezTo>
                    <a:pt x="1700" y="29790"/>
                    <a:pt x="1700" y="29790"/>
                    <a:pt x="1700" y="29790"/>
                  </a:cubicBezTo>
                  <a:cubicBezTo>
                    <a:pt x="1785" y="29790"/>
                    <a:pt x="1956" y="29930"/>
                    <a:pt x="2041" y="30209"/>
                  </a:cubicBezTo>
                  <a:cubicBezTo>
                    <a:pt x="2126" y="30489"/>
                    <a:pt x="2126" y="30629"/>
                    <a:pt x="2126" y="30769"/>
                  </a:cubicBezTo>
                  <a:cubicBezTo>
                    <a:pt x="2126" y="30769"/>
                    <a:pt x="2126" y="30769"/>
                    <a:pt x="2126" y="30769"/>
                  </a:cubicBezTo>
                  <a:cubicBezTo>
                    <a:pt x="2381" y="31048"/>
                    <a:pt x="2466" y="31328"/>
                    <a:pt x="2466" y="31468"/>
                  </a:cubicBezTo>
                  <a:cubicBezTo>
                    <a:pt x="2551" y="31748"/>
                    <a:pt x="2551" y="32307"/>
                    <a:pt x="2466" y="32727"/>
                  </a:cubicBezTo>
                  <a:cubicBezTo>
                    <a:pt x="2466" y="32867"/>
                    <a:pt x="2381" y="32867"/>
                    <a:pt x="2381" y="33006"/>
                  </a:cubicBezTo>
                  <a:cubicBezTo>
                    <a:pt x="2381" y="33146"/>
                    <a:pt x="2466" y="33146"/>
                    <a:pt x="2551" y="33286"/>
                  </a:cubicBezTo>
                  <a:cubicBezTo>
                    <a:pt x="2551" y="33426"/>
                    <a:pt x="2806" y="33986"/>
                    <a:pt x="2721" y="34545"/>
                  </a:cubicBezTo>
                  <a:cubicBezTo>
                    <a:pt x="2721" y="34965"/>
                    <a:pt x="2551" y="35524"/>
                    <a:pt x="2296" y="35664"/>
                  </a:cubicBezTo>
                  <a:cubicBezTo>
                    <a:pt x="2211" y="35664"/>
                    <a:pt x="2211" y="35664"/>
                    <a:pt x="2126" y="35664"/>
                  </a:cubicBezTo>
                  <a:cubicBezTo>
                    <a:pt x="2126" y="35804"/>
                    <a:pt x="2211" y="35944"/>
                    <a:pt x="2296" y="36083"/>
                  </a:cubicBezTo>
                  <a:cubicBezTo>
                    <a:pt x="2296" y="36223"/>
                    <a:pt x="2296" y="36363"/>
                    <a:pt x="2296" y="36503"/>
                  </a:cubicBezTo>
                  <a:cubicBezTo>
                    <a:pt x="2466" y="36643"/>
                    <a:pt x="2551" y="36783"/>
                    <a:pt x="2636" y="37062"/>
                  </a:cubicBezTo>
                  <a:cubicBezTo>
                    <a:pt x="2806" y="37342"/>
                    <a:pt x="2721" y="38041"/>
                    <a:pt x="2551" y="38461"/>
                  </a:cubicBezTo>
                  <a:cubicBezTo>
                    <a:pt x="2466" y="38461"/>
                    <a:pt x="2381" y="38601"/>
                    <a:pt x="2296" y="38601"/>
                  </a:cubicBezTo>
                  <a:cubicBezTo>
                    <a:pt x="2296" y="38601"/>
                    <a:pt x="2381" y="38601"/>
                    <a:pt x="2381" y="38601"/>
                  </a:cubicBezTo>
                  <a:cubicBezTo>
                    <a:pt x="2466" y="38741"/>
                    <a:pt x="2466" y="39020"/>
                    <a:pt x="2551" y="39160"/>
                  </a:cubicBezTo>
                  <a:cubicBezTo>
                    <a:pt x="2636" y="39160"/>
                    <a:pt x="2721" y="39160"/>
                    <a:pt x="2806" y="39300"/>
                  </a:cubicBezTo>
                  <a:cubicBezTo>
                    <a:pt x="2976" y="39440"/>
                    <a:pt x="3231" y="39860"/>
                    <a:pt x="3316" y="40139"/>
                  </a:cubicBezTo>
                  <a:cubicBezTo>
                    <a:pt x="3401" y="40419"/>
                    <a:pt x="3401" y="40699"/>
                    <a:pt x="3486" y="40979"/>
                  </a:cubicBezTo>
                  <a:cubicBezTo>
                    <a:pt x="3486" y="41118"/>
                    <a:pt x="3486" y="41258"/>
                    <a:pt x="3486" y="41398"/>
                  </a:cubicBezTo>
                  <a:cubicBezTo>
                    <a:pt x="3571" y="41538"/>
                    <a:pt x="3571" y="41678"/>
                    <a:pt x="3571" y="41678"/>
                  </a:cubicBezTo>
                  <a:cubicBezTo>
                    <a:pt x="3656" y="41678"/>
                    <a:pt x="3656" y="41818"/>
                    <a:pt x="3742" y="41818"/>
                  </a:cubicBezTo>
                  <a:cubicBezTo>
                    <a:pt x="3827" y="41818"/>
                    <a:pt x="3912" y="41958"/>
                    <a:pt x="3997" y="41958"/>
                  </a:cubicBezTo>
                  <a:cubicBezTo>
                    <a:pt x="4082" y="42097"/>
                    <a:pt x="4167" y="42237"/>
                    <a:pt x="4252" y="42377"/>
                  </a:cubicBezTo>
                  <a:cubicBezTo>
                    <a:pt x="4337" y="42517"/>
                    <a:pt x="4337" y="42517"/>
                    <a:pt x="4422" y="42657"/>
                  </a:cubicBezTo>
                  <a:cubicBezTo>
                    <a:pt x="4422" y="42657"/>
                    <a:pt x="4507" y="42657"/>
                    <a:pt x="4507" y="42657"/>
                  </a:cubicBezTo>
                  <a:cubicBezTo>
                    <a:pt x="4677" y="42657"/>
                    <a:pt x="4847" y="42657"/>
                    <a:pt x="5017" y="42797"/>
                  </a:cubicBezTo>
                  <a:cubicBezTo>
                    <a:pt x="5102" y="42797"/>
                    <a:pt x="5357" y="43076"/>
                    <a:pt x="5442" y="43356"/>
                  </a:cubicBezTo>
                  <a:cubicBezTo>
                    <a:pt x="5442" y="43356"/>
                    <a:pt x="5527" y="43636"/>
                    <a:pt x="5613" y="44335"/>
                  </a:cubicBezTo>
                  <a:cubicBezTo>
                    <a:pt x="5613" y="44475"/>
                    <a:pt x="5613" y="44615"/>
                    <a:pt x="5613" y="44755"/>
                  </a:cubicBezTo>
                  <a:cubicBezTo>
                    <a:pt x="5613" y="44755"/>
                    <a:pt x="5613" y="44895"/>
                    <a:pt x="5613" y="44895"/>
                  </a:cubicBezTo>
                  <a:cubicBezTo>
                    <a:pt x="5698" y="44895"/>
                    <a:pt x="5783" y="45034"/>
                    <a:pt x="5868" y="45174"/>
                  </a:cubicBezTo>
                  <a:cubicBezTo>
                    <a:pt x="5953" y="45314"/>
                    <a:pt x="5953" y="45454"/>
                    <a:pt x="5953" y="45594"/>
                  </a:cubicBezTo>
                  <a:cubicBezTo>
                    <a:pt x="6123" y="45734"/>
                    <a:pt x="6208" y="45734"/>
                    <a:pt x="6293" y="45874"/>
                  </a:cubicBezTo>
                  <a:cubicBezTo>
                    <a:pt x="6463" y="46153"/>
                    <a:pt x="6548" y="46573"/>
                    <a:pt x="6548" y="46853"/>
                  </a:cubicBezTo>
                  <a:cubicBezTo>
                    <a:pt x="6548" y="46993"/>
                    <a:pt x="6548" y="46993"/>
                    <a:pt x="6548" y="47132"/>
                  </a:cubicBezTo>
                  <a:cubicBezTo>
                    <a:pt x="6548" y="47132"/>
                    <a:pt x="6633" y="47132"/>
                    <a:pt x="6633" y="47132"/>
                  </a:cubicBezTo>
                  <a:cubicBezTo>
                    <a:pt x="6718" y="47272"/>
                    <a:pt x="6803" y="47412"/>
                    <a:pt x="6803" y="47552"/>
                  </a:cubicBezTo>
                  <a:cubicBezTo>
                    <a:pt x="6888" y="47692"/>
                    <a:pt x="6973" y="47972"/>
                    <a:pt x="6973" y="48251"/>
                  </a:cubicBezTo>
                  <a:cubicBezTo>
                    <a:pt x="6973" y="48251"/>
                    <a:pt x="6973" y="48391"/>
                    <a:pt x="6973" y="48391"/>
                  </a:cubicBezTo>
                  <a:cubicBezTo>
                    <a:pt x="6973" y="48391"/>
                    <a:pt x="7058" y="48391"/>
                    <a:pt x="7058" y="48391"/>
                  </a:cubicBezTo>
                  <a:cubicBezTo>
                    <a:pt x="7143" y="48531"/>
                    <a:pt x="7228" y="48671"/>
                    <a:pt x="7313" y="48811"/>
                  </a:cubicBezTo>
                  <a:cubicBezTo>
                    <a:pt x="7399" y="48951"/>
                    <a:pt x="7569" y="49370"/>
                    <a:pt x="7569" y="49650"/>
                  </a:cubicBezTo>
                  <a:cubicBezTo>
                    <a:pt x="7569" y="49930"/>
                    <a:pt x="7569" y="50209"/>
                    <a:pt x="7569" y="50349"/>
                  </a:cubicBezTo>
                  <a:cubicBezTo>
                    <a:pt x="7569" y="50349"/>
                    <a:pt x="7569" y="50489"/>
                    <a:pt x="7484" y="50489"/>
                  </a:cubicBezTo>
                  <a:cubicBezTo>
                    <a:pt x="7569" y="50489"/>
                    <a:pt x="7569" y="50629"/>
                    <a:pt x="7569" y="50629"/>
                  </a:cubicBezTo>
                  <a:cubicBezTo>
                    <a:pt x="7654" y="50629"/>
                    <a:pt x="7824" y="50769"/>
                    <a:pt x="7994" y="50909"/>
                  </a:cubicBezTo>
                  <a:cubicBezTo>
                    <a:pt x="8164" y="51188"/>
                    <a:pt x="8164" y="51468"/>
                    <a:pt x="8249" y="51748"/>
                  </a:cubicBezTo>
                  <a:cubicBezTo>
                    <a:pt x="8249" y="51748"/>
                    <a:pt x="8249" y="51748"/>
                    <a:pt x="8249" y="51748"/>
                  </a:cubicBezTo>
                  <a:cubicBezTo>
                    <a:pt x="8249" y="51748"/>
                    <a:pt x="8249" y="51748"/>
                    <a:pt x="8249" y="51888"/>
                  </a:cubicBezTo>
                  <a:cubicBezTo>
                    <a:pt x="8419" y="51888"/>
                    <a:pt x="8504" y="52027"/>
                    <a:pt x="8674" y="52307"/>
                  </a:cubicBezTo>
                  <a:cubicBezTo>
                    <a:pt x="8759" y="52727"/>
                    <a:pt x="8674" y="53426"/>
                    <a:pt x="8674" y="53566"/>
                  </a:cubicBezTo>
                  <a:cubicBezTo>
                    <a:pt x="8674" y="53706"/>
                    <a:pt x="8589" y="53986"/>
                    <a:pt x="8504" y="54125"/>
                  </a:cubicBezTo>
                  <a:cubicBezTo>
                    <a:pt x="8504" y="54125"/>
                    <a:pt x="8504" y="54265"/>
                    <a:pt x="8504" y="54265"/>
                  </a:cubicBezTo>
                  <a:cubicBezTo>
                    <a:pt x="8504" y="54405"/>
                    <a:pt x="8419" y="54545"/>
                    <a:pt x="8504" y="54685"/>
                  </a:cubicBezTo>
                  <a:cubicBezTo>
                    <a:pt x="8504" y="54685"/>
                    <a:pt x="8504" y="54685"/>
                    <a:pt x="8504" y="54685"/>
                  </a:cubicBezTo>
                  <a:cubicBezTo>
                    <a:pt x="8504" y="54685"/>
                    <a:pt x="8504" y="54685"/>
                    <a:pt x="8589" y="54685"/>
                  </a:cubicBezTo>
                  <a:cubicBezTo>
                    <a:pt x="8589" y="54825"/>
                    <a:pt x="8674" y="54825"/>
                    <a:pt x="8759" y="54825"/>
                  </a:cubicBezTo>
                  <a:cubicBezTo>
                    <a:pt x="8844" y="54965"/>
                    <a:pt x="9014" y="55104"/>
                    <a:pt x="9099" y="55244"/>
                  </a:cubicBezTo>
                  <a:cubicBezTo>
                    <a:pt x="9184" y="55244"/>
                    <a:pt x="9270" y="55524"/>
                    <a:pt x="9270" y="55524"/>
                  </a:cubicBezTo>
                  <a:cubicBezTo>
                    <a:pt x="9270" y="55664"/>
                    <a:pt x="9270" y="55664"/>
                    <a:pt x="9270" y="55664"/>
                  </a:cubicBezTo>
                  <a:cubicBezTo>
                    <a:pt x="9355" y="55664"/>
                    <a:pt x="9355" y="55664"/>
                    <a:pt x="9355" y="55664"/>
                  </a:cubicBezTo>
                  <a:cubicBezTo>
                    <a:pt x="9440" y="55664"/>
                    <a:pt x="9525" y="55804"/>
                    <a:pt x="9610" y="55944"/>
                  </a:cubicBezTo>
                  <a:cubicBezTo>
                    <a:pt x="9695" y="56083"/>
                    <a:pt x="9950" y="56503"/>
                    <a:pt x="10035" y="56923"/>
                  </a:cubicBezTo>
                  <a:cubicBezTo>
                    <a:pt x="10035" y="57062"/>
                    <a:pt x="10035" y="57062"/>
                    <a:pt x="10035" y="57202"/>
                  </a:cubicBezTo>
                  <a:cubicBezTo>
                    <a:pt x="10035" y="57202"/>
                    <a:pt x="10035" y="57202"/>
                    <a:pt x="10120" y="57062"/>
                  </a:cubicBezTo>
                  <a:cubicBezTo>
                    <a:pt x="10120" y="57062"/>
                    <a:pt x="10290" y="57062"/>
                    <a:pt x="10375" y="57062"/>
                  </a:cubicBezTo>
                  <a:cubicBezTo>
                    <a:pt x="10460" y="57062"/>
                    <a:pt x="10715" y="57062"/>
                    <a:pt x="10885" y="57342"/>
                  </a:cubicBezTo>
                  <a:cubicBezTo>
                    <a:pt x="11141" y="57482"/>
                    <a:pt x="11226" y="58041"/>
                    <a:pt x="11311" y="58321"/>
                  </a:cubicBezTo>
                  <a:cubicBezTo>
                    <a:pt x="11311" y="58741"/>
                    <a:pt x="11141" y="59440"/>
                    <a:pt x="11141" y="59440"/>
                  </a:cubicBezTo>
                  <a:cubicBezTo>
                    <a:pt x="11141" y="59440"/>
                    <a:pt x="11141" y="59580"/>
                    <a:pt x="11141" y="59580"/>
                  </a:cubicBezTo>
                  <a:cubicBezTo>
                    <a:pt x="11141" y="59580"/>
                    <a:pt x="11141" y="59580"/>
                    <a:pt x="11141" y="59580"/>
                  </a:cubicBezTo>
                  <a:cubicBezTo>
                    <a:pt x="11141" y="59720"/>
                    <a:pt x="11226" y="59720"/>
                    <a:pt x="11226" y="59720"/>
                  </a:cubicBezTo>
                  <a:cubicBezTo>
                    <a:pt x="11311" y="59720"/>
                    <a:pt x="11396" y="59580"/>
                    <a:pt x="11481" y="59580"/>
                  </a:cubicBezTo>
                  <a:cubicBezTo>
                    <a:pt x="11481" y="59580"/>
                    <a:pt x="11481" y="59580"/>
                    <a:pt x="11566" y="59580"/>
                  </a:cubicBezTo>
                  <a:cubicBezTo>
                    <a:pt x="11651" y="59580"/>
                    <a:pt x="11736" y="59580"/>
                    <a:pt x="11991" y="59860"/>
                  </a:cubicBezTo>
                  <a:cubicBezTo>
                    <a:pt x="12076" y="59860"/>
                    <a:pt x="12161" y="60000"/>
                    <a:pt x="12246" y="60000"/>
                  </a:cubicBezTo>
                  <a:cubicBezTo>
                    <a:pt x="12246" y="60000"/>
                    <a:pt x="12246" y="60139"/>
                    <a:pt x="12246" y="60139"/>
                  </a:cubicBezTo>
                  <a:cubicBezTo>
                    <a:pt x="12246" y="60000"/>
                    <a:pt x="12331" y="60000"/>
                    <a:pt x="12331" y="60000"/>
                  </a:cubicBezTo>
                  <a:cubicBezTo>
                    <a:pt x="12416" y="59860"/>
                    <a:pt x="12416" y="59720"/>
                    <a:pt x="12586" y="59720"/>
                  </a:cubicBezTo>
                  <a:cubicBezTo>
                    <a:pt x="12586" y="59720"/>
                    <a:pt x="12927" y="59440"/>
                    <a:pt x="13182" y="59300"/>
                  </a:cubicBezTo>
                  <a:cubicBezTo>
                    <a:pt x="13182" y="59300"/>
                    <a:pt x="13182" y="59300"/>
                    <a:pt x="13182" y="59300"/>
                  </a:cubicBezTo>
                  <a:cubicBezTo>
                    <a:pt x="13352" y="59300"/>
                    <a:pt x="13607" y="59440"/>
                    <a:pt x="13777" y="59580"/>
                  </a:cubicBezTo>
                  <a:cubicBezTo>
                    <a:pt x="13947" y="59720"/>
                    <a:pt x="14202" y="60279"/>
                    <a:pt x="14202" y="60559"/>
                  </a:cubicBezTo>
                  <a:cubicBezTo>
                    <a:pt x="14287" y="61118"/>
                    <a:pt x="14202" y="61678"/>
                    <a:pt x="14117" y="61958"/>
                  </a:cubicBezTo>
                  <a:cubicBezTo>
                    <a:pt x="14117" y="62097"/>
                    <a:pt x="14032" y="62237"/>
                    <a:pt x="13947" y="62377"/>
                  </a:cubicBezTo>
                  <a:cubicBezTo>
                    <a:pt x="13947" y="62377"/>
                    <a:pt x="13947" y="62377"/>
                    <a:pt x="13947" y="62377"/>
                  </a:cubicBezTo>
                  <a:cubicBezTo>
                    <a:pt x="13947" y="62377"/>
                    <a:pt x="13947" y="62377"/>
                    <a:pt x="13947" y="62377"/>
                  </a:cubicBezTo>
                  <a:cubicBezTo>
                    <a:pt x="13947" y="62657"/>
                    <a:pt x="13947" y="62797"/>
                    <a:pt x="13862" y="63076"/>
                  </a:cubicBezTo>
                  <a:cubicBezTo>
                    <a:pt x="13777" y="63216"/>
                    <a:pt x="13692" y="63356"/>
                    <a:pt x="13692" y="63496"/>
                  </a:cubicBezTo>
                  <a:cubicBezTo>
                    <a:pt x="13692" y="63496"/>
                    <a:pt x="13692" y="63496"/>
                    <a:pt x="13607" y="63496"/>
                  </a:cubicBezTo>
                  <a:cubicBezTo>
                    <a:pt x="13607" y="63496"/>
                    <a:pt x="13607" y="63636"/>
                    <a:pt x="13607" y="63776"/>
                  </a:cubicBezTo>
                  <a:cubicBezTo>
                    <a:pt x="13607" y="63916"/>
                    <a:pt x="13607" y="64055"/>
                    <a:pt x="13522" y="64195"/>
                  </a:cubicBezTo>
                  <a:cubicBezTo>
                    <a:pt x="13522" y="64335"/>
                    <a:pt x="13522" y="64335"/>
                    <a:pt x="13522" y="64335"/>
                  </a:cubicBezTo>
                  <a:cubicBezTo>
                    <a:pt x="13437" y="64475"/>
                    <a:pt x="13352" y="64755"/>
                    <a:pt x="13182" y="64895"/>
                  </a:cubicBezTo>
                  <a:cubicBezTo>
                    <a:pt x="13182" y="64895"/>
                    <a:pt x="13182" y="65034"/>
                    <a:pt x="13182" y="65034"/>
                  </a:cubicBezTo>
                  <a:cubicBezTo>
                    <a:pt x="13267" y="65314"/>
                    <a:pt x="13267" y="65874"/>
                    <a:pt x="13182" y="66153"/>
                  </a:cubicBezTo>
                  <a:cubicBezTo>
                    <a:pt x="13097" y="66573"/>
                    <a:pt x="12841" y="66993"/>
                    <a:pt x="12756" y="67132"/>
                  </a:cubicBezTo>
                  <a:cubicBezTo>
                    <a:pt x="12671" y="67132"/>
                    <a:pt x="12671" y="67272"/>
                    <a:pt x="12586" y="67272"/>
                  </a:cubicBezTo>
                  <a:cubicBezTo>
                    <a:pt x="12671" y="67412"/>
                    <a:pt x="12671" y="67552"/>
                    <a:pt x="12671" y="67552"/>
                  </a:cubicBezTo>
                  <a:cubicBezTo>
                    <a:pt x="12671" y="67972"/>
                    <a:pt x="12586" y="68391"/>
                    <a:pt x="12501" y="68671"/>
                  </a:cubicBezTo>
                  <a:cubicBezTo>
                    <a:pt x="12501" y="68811"/>
                    <a:pt x="12416" y="68951"/>
                    <a:pt x="12331" y="69090"/>
                  </a:cubicBezTo>
                  <a:cubicBezTo>
                    <a:pt x="12331" y="69090"/>
                    <a:pt x="12331" y="69090"/>
                    <a:pt x="12331" y="69090"/>
                  </a:cubicBezTo>
                  <a:cubicBezTo>
                    <a:pt x="12331" y="69370"/>
                    <a:pt x="12331" y="69650"/>
                    <a:pt x="12161" y="69930"/>
                  </a:cubicBezTo>
                  <a:cubicBezTo>
                    <a:pt x="12076" y="70069"/>
                    <a:pt x="11991" y="70209"/>
                    <a:pt x="11906" y="70209"/>
                  </a:cubicBezTo>
                  <a:cubicBezTo>
                    <a:pt x="11991" y="70209"/>
                    <a:pt x="11991" y="70349"/>
                    <a:pt x="11991" y="70349"/>
                  </a:cubicBezTo>
                  <a:cubicBezTo>
                    <a:pt x="12076" y="70769"/>
                    <a:pt x="12076" y="71468"/>
                    <a:pt x="11991" y="71888"/>
                  </a:cubicBezTo>
                  <a:cubicBezTo>
                    <a:pt x="11906" y="72167"/>
                    <a:pt x="11651" y="72727"/>
                    <a:pt x="11396" y="72727"/>
                  </a:cubicBezTo>
                  <a:cubicBezTo>
                    <a:pt x="11481" y="72867"/>
                    <a:pt x="11481" y="73006"/>
                    <a:pt x="11566" y="73006"/>
                  </a:cubicBezTo>
                  <a:cubicBezTo>
                    <a:pt x="11651" y="73426"/>
                    <a:pt x="11651" y="73986"/>
                    <a:pt x="11566" y="74265"/>
                  </a:cubicBezTo>
                  <a:cubicBezTo>
                    <a:pt x="11481" y="74545"/>
                    <a:pt x="11396" y="74685"/>
                    <a:pt x="11396" y="74825"/>
                  </a:cubicBezTo>
                  <a:cubicBezTo>
                    <a:pt x="11311" y="74825"/>
                    <a:pt x="11311" y="74965"/>
                    <a:pt x="11311" y="74965"/>
                  </a:cubicBezTo>
                  <a:cubicBezTo>
                    <a:pt x="11311" y="74965"/>
                    <a:pt x="11311" y="75104"/>
                    <a:pt x="11226" y="75104"/>
                  </a:cubicBezTo>
                  <a:cubicBezTo>
                    <a:pt x="11226" y="75244"/>
                    <a:pt x="11141" y="75384"/>
                    <a:pt x="11141" y="75384"/>
                  </a:cubicBezTo>
                  <a:cubicBezTo>
                    <a:pt x="11141" y="75524"/>
                    <a:pt x="11141" y="75524"/>
                    <a:pt x="11141" y="75524"/>
                  </a:cubicBezTo>
                  <a:cubicBezTo>
                    <a:pt x="11226" y="75524"/>
                    <a:pt x="11226" y="75664"/>
                    <a:pt x="11311" y="75664"/>
                  </a:cubicBezTo>
                  <a:cubicBezTo>
                    <a:pt x="11311" y="75664"/>
                    <a:pt x="11566" y="76083"/>
                    <a:pt x="11651" y="76363"/>
                  </a:cubicBezTo>
                  <a:cubicBezTo>
                    <a:pt x="11736" y="76783"/>
                    <a:pt x="11651" y="77342"/>
                    <a:pt x="11651" y="77482"/>
                  </a:cubicBezTo>
                  <a:cubicBezTo>
                    <a:pt x="11651" y="77622"/>
                    <a:pt x="11651" y="77762"/>
                    <a:pt x="11566" y="77762"/>
                  </a:cubicBezTo>
                  <a:cubicBezTo>
                    <a:pt x="11566" y="77902"/>
                    <a:pt x="11651" y="77902"/>
                    <a:pt x="11651" y="77902"/>
                  </a:cubicBezTo>
                  <a:cubicBezTo>
                    <a:pt x="11651" y="78041"/>
                    <a:pt x="11651" y="78041"/>
                    <a:pt x="11651" y="78041"/>
                  </a:cubicBezTo>
                  <a:cubicBezTo>
                    <a:pt x="11651" y="78041"/>
                    <a:pt x="11651" y="78181"/>
                    <a:pt x="11736" y="78181"/>
                  </a:cubicBezTo>
                  <a:cubicBezTo>
                    <a:pt x="11736" y="78321"/>
                    <a:pt x="11906" y="78601"/>
                    <a:pt x="11906" y="78881"/>
                  </a:cubicBezTo>
                  <a:cubicBezTo>
                    <a:pt x="11906" y="79020"/>
                    <a:pt x="11906" y="79720"/>
                    <a:pt x="11736" y="80000"/>
                  </a:cubicBezTo>
                  <a:cubicBezTo>
                    <a:pt x="11566" y="80279"/>
                    <a:pt x="11311" y="80419"/>
                    <a:pt x="11055" y="80419"/>
                  </a:cubicBezTo>
                  <a:cubicBezTo>
                    <a:pt x="11055" y="80419"/>
                    <a:pt x="11055" y="80419"/>
                    <a:pt x="11055" y="80419"/>
                  </a:cubicBezTo>
                  <a:cubicBezTo>
                    <a:pt x="10970" y="80419"/>
                    <a:pt x="10970" y="80419"/>
                    <a:pt x="10970" y="80419"/>
                  </a:cubicBezTo>
                  <a:cubicBezTo>
                    <a:pt x="10885" y="80419"/>
                    <a:pt x="10800" y="80419"/>
                    <a:pt x="10715" y="80419"/>
                  </a:cubicBezTo>
                  <a:cubicBezTo>
                    <a:pt x="10630" y="80419"/>
                    <a:pt x="10545" y="80279"/>
                    <a:pt x="10460" y="80279"/>
                  </a:cubicBezTo>
                  <a:cubicBezTo>
                    <a:pt x="10460" y="80279"/>
                    <a:pt x="10460" y="80279"/>
                    <a:pt x="10460" y="80279"/>
                  </a:cubicBezTo>
                  <a:cubicBezTo>
                    <a:pt x="10460" y="80279"/>
                    <a:pt x="10460" y="80279"/>
                    <a:pt x="10460" y="80279"/>
                  </a:cubicBezTo>
                  <a:cubicBezTo>
                    <a:pt x="10460" y="80419"/>
                    <a:pt x="10460" y="80559"/>
                    <a:pt x="10375" y="80559"/>
                  </a:cubicBezTo>
                  <a:cubicBezTo>
                    <a:pt x="10290" y="80839"/>
                    <a:pt x="10120" y="81118"/>
                    <a:pt x="9950" y="81258"/>
                  </a:cubicBezTo>
                  <a:cubicBezTo>
                    <a:pt x="9950" y="81258"/>
                    <a:pt x="9950" y="81258"/>
                    <a:pt x="9865" y="81398"/>
                  </a:cubicBezTo>
                  <a:cubicBezTo>
                    <a:pt x="9865" y="81398"/>
                    <a:pt x="9865" y="81398"/>
                    <a:pt x="9865" y="81398"/>
                  </a:cubicBezTo>
                  <a:cubicBezTo>
                    <a:pt x="9865" y="81398"/>
                    <a:pt x="9865" y="81538"/>
                    <a:pt x="9865" y="81538"/>
                  </a:cubicBezTo>
                  <a:cubicBezTo>
                    <a:pt x="9865" y="81538"/>
                    <a:pt x="9865" y="81678"/>
                    <a:pt x="9865" y="81818"/>
                  </a:cubicBezTo>
                  <a:cubicBezTo>
                    <a:pt x="9865" y="81818"/>
                    <a:pt x="9865" y="81818"/>
                    <a:pt x="9865" y="81818"/>
                  </a:cubicBezTo>
                  <a:cubicBezTo>
                    <a:pt x="9865" y="81818"/>
                    <a:pt x="9865" y="81818"/>
                    <a:pt x="9865" y="81818"/>
                  </a:cubicBezTo>
                  <a:cubicBezTo>
                    <a:pt x="9950" y="81958"/>
                    <a:pt x="10035" y="82097"/>
                    <a:pt x="10120" y="82237"/>
                  </a:cubicBezTo>
                  <a:cubicBezTo>
                    <a:pt x="10205" y="82517"/>
                    <a:pt x="10290" y="82937"/>
                    <a:pt x="10290" y="83216"/>
                  </a:cubicBezTo>
                  <a:cubicBezTo>
                    <a:pt x="10375" y="83356"/>
                    <a:pt x="10375" y="83776"/>
                    <a:pt x="10290" y="83916"/>
                  </a:cubicBezTo>
                  <a:cubicBezTo>
                    <a:pt x="10290" y="84055"/>
                    <a:pt x="10120" y="84755"/>
                    <a:pt x="9865" y="85034"/>
                  </a:cubicBezTo>
                  <a:cubicBezTo>
                    <a:pt x="9780" y="85034"/>
                    <a:pt x="9695" y="85174"/>
                    <a:pt x="9610" y="85174"/>
                  </a:cubicBezTo>
                  <a:cubicBezTo>
                    <a:pt x="9610" y="85174"/>
                    <a:pt x="9610" y="85174"/>
                    <a:pt x="9610" y="85314"/>
                  </a:cubicBezTo>
                  <a:cubicBezTo>
                    <a:pt x="9610" y="85454"/>
                    <a:pt x="9525" y="85594"/>
                    <a:pt x="9440" y="85734"/>
                  </a:cubicBezTo>
                  <a:cubicBezTo>
                    <a:pt x="9525" y="85734"/>
                    <a:pt x="9610" y="85874"/>
                    <a:pt x="9610" y="85874"/>
                  </a:cubicBezTo>
                  <a:cubicBezTo>
                    <a:pt x="9610" y="85874"/>
                    <a:pt x="9695" y="85874"/>
                    <a:pt x="9695" y="86013"/>
                  </a:cubicBezTo>
                  <a:cubicBezTo>
                    <a:pt x="9695" y="86013"/>
                    <a:pt x="9695" y="86013"/>
                    <a:pt x="9695" y="86013"/>
                  </a:cubicBezTo>
                  <a:cubicBezTo>
                    <a:pt x="9865" y="86013"/>
                    <a:pt x="10035" y="86013"/>
                    <a:pt x="10120" y="86293"/>
                  </a:cubicBezTo>
                  <a:cubicBezTo>
                    <a:pt x="10290" y="86433"/>
                    <a:pt x="10375" y="86713"/>
                    <a:pt x="10375" y="86993"/>
                  </a:cubicBezTo>
                  <a:cubicBezTo>
                    <a:pt x="10375" y="86993"/>
                    <a:pt x="10375" y="87132"/>
                    <a:pt x="10375" y="87132"/>
                  </a:cubicBezTo>
                  <a:cubicBezTo>
                    <a:pt x="10460" y="87132"/>
                    <a:pt x="10460" y="87132"/>
                    <a:pt x="10545" y="87272"/>
                  </a:cubicBezTo>
                  <a:cubicBezTo>
                    <a:pt x="10630" y="87272"/>
                    <a:pt x="10715" y="87412"/>
                    <a:pt x="10800" y="87552"/>
                  </a:cubicBezTo>
                  <a:cubicBezTo>
                    <a:pt x="10885" y="87692"/>
                    <a:pt x="11055" y="87972"/>
                    <a:pt x="11141" y="88251"/>
                  </a:cubicBezTo>
                  <a:cubicBezTo>
                    <a:pt x="11226" y="88391"/>
                    <a:pt x="11226" y="88531"/>
                    <a:pt x="11226" y="88531"/>
                  </a:cubicBezTo>
                  <a:cubicBezTo>
                    <a:pt x="11226" y="88531"/>
                    <a:pt x="11311" y="88531"/>
                    <a:pt x="11396" y="88531"/>
                  </a:cubicBezTo>
                  <a:cubicBezTo>
                    <a:pt x="11396" y="88531"/>
                    <a:pt x="11396" y="88531"/>
                    <a:pt x="11396" y="88531"/>
                  </a:cubicBezTo>
                  <a:cubicBezTo>
                    <a:pt x="11396" y="88531"/>
                    <a:pt x="11396" y="88391"/>
                    <a:pt x="11481" y="88391"/>
                  </a:cubicBezTo>
                  <a:cubicBezTo>
                    <a:pt x="11481" y="88391"/>
                    <a:pt x="11481" y="88251"/>
                    <a:pt x="11481" y="88251"/>
                  </a:cubicBezTo>
                  <a:cubicBezTo>
                    <a:pt x="11566" y="88251"/>
                    <a:pt x="11566" y="88251"/>
                    <a:pt x="11566" y="88251"/>
                  </a:cubicBezTo>
                  <a:cubicBezTo>
                    <a:pt x="11566" y="88251"/>
                    <a:pt x="11566" y="88111"/>
                    <a:pt x="11566" y="88111"/>
                  </a:cubicBezTo>
                  <a:cubicBezTo>
                    <a:pt x="11566" y="87972"/>
                    <a:pt x="11566" y="87692"/>
                    <a:pt x="11651" y="87552"/>
                  </a:cubicBezTo>
                  <a:cubicBezTo>
                    <a:pt x="11651" y="87412"/>
                    <a:pt x="11651" y="87412"/>
                    <a:pt x="11651" y="87412"/>
                  </a:cubicBezTo>
                  <a:cubicBezTo>
                    <a:pt x="11821" y="87272"/>
                    <a:pt x="12076" y="86993"/>
                    <a:pt x="12331" y="86993"/>
                  </a:cubicBezTo>
                  <a:cubicBezTo>
                    <a:pt x="12331" y="86993"/>
                    <a:pt x="12331" y="86993"/>
                    <a:pt x="12331" y="86993"/>
                  </a:cubicBezTo>
                  <a:cubicBezTo>
                    <a:pt x="12501" y="86993"/>
                    <a:pt x="12586" y="87132"/>
                    <a:pt x="12671" y="87272"/>
                  </a:cubicBezTo>
                  <a:cubicBezTo>
                    <a:pt x="12756" y="87132"/>
                    <a:pt x="12841" y="87132"/>
                    <a:pt x="12927" y="86993"/>
                  </a:cubicBezTo>
                  <a:cubicBezTo>
                    <a:pt x="12927" y="86993"/>
                    <a:pt x="12927" y="86993"/>
                    <a:pt x="13012" y="86993"/>
                  </a:cubicBezTo>
                  <a:cubicBezTo>
                    <a:pt x="13012" y="86993"/>
                    <a:pt x="13012" y="86993"/>
                    <a:pt x="13012" y="86853"/>
                  </a:cubicBezTo>
                  <a:cubicBezTo>
                    <a:pt x="13097" y="86713"/>
                    <a:pt x="13182" y="86573"/>
                    <a:pt x="13267" y="86433"/>
                  </a:cubicBezTo>
                  <a:cubicBezTo>
                    <a:pt x="13352" y="86293"/>
                    <a:pt x="13437" y="86293"/>
                    <a:pt x="13522" y="86293"/>
                  </a:cubicBezTo>
                  <a:cubicBezTo>
                    <a:pt x="13522" y="86013"/>
                    <a:pt x="13607" y="85874"/>
                    <a:pt x="13692" y="85594"/>
                  </a:cubicBezTo>
                  <a:cubicBezTo>
                    <a:pt x="13777" y="85454"/>
                    <a:pt x="13947" y="85314"/>
                    <a:pt x="14117" y="85314"/>
                  </a:cubicBezTo>
                  <a:cubicBezTo>
                    <a:pt x="14117" y="85174"/>
                    <a:pt x="14202" y="85174"/>
                    <a:pt x="14202" y="85174"/>
                  </a:cubicBezTo>
                  <a:cubicBezTo>
                    <a:pt x="14202" y="85174"/>
                    <a:pt x="14287" y="85174"/>
                    <a:pt x="14287" y="85174"/>
                  </a:cubicBezTo>
                  <a:cubicBezTo>
                    <a:pt x="14287" y="85174"/>
                    <a:pt x="14287" y="85174"/>
                    <a:pt x="14287" y="85174"/>
                  </a:cubicBezTo>
                  <a:cubicBezTo>
                    <a:pt x="14287" y="85034"/>
                    <a:pt x="14287" y="84895"/>
                    <a:pt x="14287" y="84755"/>
                  </a:cubicBezTo>
                  <a:cubicBezTo>
                    <a:pt x="14372" y="84755"/>
                    <a:pt x="14372" y="84755"/>
                    <a:pt x="14372" y="84755"/>
                  </a:cubicBezTo>
                  <a:cubicBezTo>
                    <a:pt x="14372" y="84475"/>
                    <a:pt x="14457" y="84055"/>
                    <a:pt x="14627" y="83916"/>
                  </a:cubicBezTo>
                  <a:cubicBezTo>
                    <a:pt x="14712" y="83776"/>
                    <a:pt x="14883" y="83776"/>
                    <a:pt x="15053" y="83776"/>
                  </a:cubicBezTo>
                  <a:cubicBezTo>
                    <a:pt x="15138" y="83776"/>
                    <a:pt x="15223" y="83776"/>
                    <a:pt x="15308" y="83776"/>
                  </a:cubicBezTo>
                  <a:cubicBezTo>
                    <a:pt x="15563" y="83916"/>
                    <a:pt x="15818" y="84335"/>
                    <a:pt x="15818" y="84335"/>
                  </a:cubicBezTo>
                  <a:cubicBezTo>
                    <a:pt x="15903" y="84475"/>
                    <a:pt x="15903" y="84615"/>
                    <a:pt x="15988" y="84755"/>
                  </a:cubicBezTo>
                  <a:cubicBezTo>
                    <a:pt x="15988" y="84895"/>
                    <a:pt x="15988" y="84895"/>
                    <a:pt x="15988" y="84895"/>
                  </a:cubicBezTo>
                  <a:cubicBezTo>
                    <a:pt x="15988" y="84895"/>
                    <a:pt x="16073" y="85034"/>
                    <a:pt x="16073" y="85034"/>
                  </a:cubicBezTo>
                  <a:cubicBezTo>
                    <a:pt x="16158" y="85174"/>
                    <a:pt x="16243" y="85454"/>
                    <a:pt x="16328" y="85734"/>
                  </a:cubicBezTo>
                  <a:cubicBezTo>
                    <a:pt x="16328" y="85734"/>
                    <a:pt x="16328" y="85874"/>
                    <a:pt x="16328" y="85874"/>
                  </a:cubicBezTo>
                  <a:cubicBezTo>
                    <a:pt x="16328" y="85874"/>
                    <a:pt x="16328" y="85874"/>
                    <a:pt x="16328" y="85874"/>
                  </a:cubicBezTo>
                  <a:cubicBezTo>
                    <a:pt x="16328" y="85874"/>
                    <a:pt x="16328" y="85874"/>
                    <a:pt x="16328" y="85874"/>
                  </a:cubicBezTo>
                  <a:cubicBezTo>
                    <a:pt x="16328" y="85874"/>
                    <a:pt x="16328" y="85874"/>
                    <a:pt x="16328" y="85874"/>
                  </a:cubicBezTo>
                  <a:cubicBezTo>
                    <a:pt x="16498" y="85874"/>
                    <a:pt x="16754" y="86013"/>
                    <a:pt x="16839" y="86293"/>
                  </a:cubicBezTo>
                  <a:cubicBezTo>
                    <a:pt x="17009" y="86433"/>
                    <a:pt x="17094" y="86853"/>
                    <a:pt x="17179" y="86993"/>
                  </a:cubicBezTo>
                  <a:cubicBezTo>
                    <a:pt x="17179" y="87132"/>
                    <a:pt x="17264" y="87692"/>
                    <a:pt x="17094" y="87972"/>
                  </a:cubicBezTo>
                  <a:cubicBezTo>
                    <a:pt x="17094" y="88251"/>
                    <a:pt x="17009" y="88391"/>
                    <a:pt x="16924" y="88531"/>
                  </a:cubicBezTo>
                  <a:cubicBezTo>
                    <a:pt x="16924" y="88531"/>
                    <a:pt x="16924" y="88531"/>
                    <a:pt x="16924" y="88531"/>
                  </a:cubicBezTo>
                  <a:cubicBezTo>
                    <a:pt x="16924" y="88531"/>
                    <a:pt x="16839" y="88531"/>
                    <a:pt x="16839" y="88671"/>
                  </a:cubicBezTo>
                  <a:cubicBezTo>
                    <a:pt x="16839" y="88671"/>
                    <a:pt x="16924" y="88671"/>
                    <a:pt x="16924" y="88671"/>
                  </a:cubicBezTo>
                  <a:cubicBezTo>
                    <a:pt x="17009" y="88671"/>
                    <a:pt x="17094" y="88671"/>
                    <a:pt x="17179" y="88811"/>
                  </a:cubicBezTo>
                  <a:cubicBezTo>
                    <a:pt x="17519" y="89090"/>
                    <a:pt x="17519" y="89790"/>
                    <a:pt x="17519" y="89790"/>
                  </a:cubicBezTo>
                  <a:cubicBezTo>
                    <a:pt x="17519" y="90069"/>
                    <a:pt x="17519" y="90489"/>
                    <a:pt x="17434" y="90909"/>
                  </a:cubicBezTo>
                  <a:cubicBezTo>
                    <a:pt x="17349" y="91048"/>
                    <a:pt x="17264" y="91188"/>
                    <a:pt x="17179" y="91188"/>
                  </a:cubicBezTo>
                  <a:cubicBezTo>
                    <a:pt x="17179" y="91328"/>
                    <a:pt x="17179" y="91328"/>
                    <a:pt x="17179" y="91328"/>
                  </a:cubicBezTo>
                  <a:cubicBezTo>
                    <a:pt x="17179" y="91468"/>
                    <a:pt x="17179" y="91608"/>
                    <a:pt x="17094" y="91748"/>
                  </a:cubicBezTo>
                  <a:cubicBezTo>
                    <a:pt x="17264" y="91888"/>
                    <a:pt x="17349" y="92027"/>
                    <a:pt x="17434" y="92307"/>
                  </a:cubicBezTo>
                  <a:cubicBezTo>
                    <a:pt x="17434" y="92587"/>
                    <a:pt x="17434" y="92867"/>
                    <a:pt x="17434" y="93146"/>
                  </a:cubicBezTo>
                  <a:cubicBezTo>
                    <a:pt x="17434" y="93286"/>
                    <a:pt x="17349" y="93286"/>
                    <a:pt x="17349" y="93286"/>
                  </a:cubicBezTo>
                  <a:cubicBezTo>
                    <a:pt x="17349" y="93426"/>
                    <a:pt x="17349" y="93566"/>
                    <a:pt x="17349" y="93566"/>
                  </a:cubicBezTo>
                  <a:cubicBezTo>
                    <a:pt x="17349" y="93706"/>
                    <a:pt x="17349" y="93846"/>
                    <a:pt x="17264" y="93846"/>
                  </a:cubicBezTo>
                  <a:cubicBezTo>
                    <a:pt x="17349" y="93986"/>
                    <a:pt x="17349" y="94125"/>
                    <a:pt x="17434" y="94125"/>
                  </a:cubicBezTo>
                  <a:cubicBezTo>
                    <a:pt x="17434" y="94265"/>
                    <a:pt x="17434" y="94265"/>
                    <a:pt x="17434" y="94265"/>
                  </a:cubicBezTo>
                  <a:cubicBezTo>
                    <a:pt x="17434" y="94265"/>
                    <a:pt x="17519" y="94405"/>
                    <a:pt x="17519" y="94405"/>
                  </a:cubicBezTo>
                  <a:cubicBezTo>
                    <a:pt x="17604" y="94685"/>
                    <a:pt x="17689" y="94965"/>
                    <a:pt x="17774" y="95244"/>
                  </a:cubicBezTo>
                  <a:cubicBezTo>
                    <a:pt x="17774" y="95384"/>
                    <a:pt x="17774" y="95664"/>
                    <a:pt x="17774" y="95804"/>
                  </a:cubicBezTo>
                  <a:cubicBezTo>
                    <a:pt x="17774" y="95804"/>
                    <a:pt x="17859" y="95944"/>
                    <a:pt x="17944" y="96083"/>
                  </a:cubicBezTo>
                  <a:cubicBezTo>
                    <a:pt x="17944" y="96223"/>
                    <a:pt x="18029" y="96363"/>
                    <a:pt x="18029" y="96643"/>
                  </a:cubicBezTo>
                  <a:cubicBezTo>
                    <a:pt x="18029" y="96643"/>
                    <a:pt x="18029" y="96643"/>
                    <a:pt x="18114" y="96783"/>
                  </a:cubicBezTo>
                  <a:cubicBezTo>
                    <a:pt x="18114" y="96783"/>
                    <a:pt x="18114" y="96783"/>
                    <a:pt x="18114" y="96783"/>
                  </a:cubicBezTo>
                  <a:cubicBezTo>
                    <a:pt x="18284" y="96923"/>
                    <a:pt x="18369" y="97202"/>
                    <a:pt x="18454" y="97342"/>
                  </a:cubicBezTo>
                  <a:cubicBezTo>
                    <a:pt x="18540" y="97762"/>
                    <a:pt x="18540" y="98041"/>
                    <a:pt x="18454" y="98321"/>
                  </a:cubicBezTo>
                  <a:cubicBezTo>
                    <a:pt x="18454" y="98461"/>
                    <a:pt x="18454" y="98461"/>
                    <a:pt x="18454" y="98601"/>
                  </a:cubicBezTo>
                  <a:cubicBezTo>
                    <a:pt x="18454" y="98601"/>
                    <a:pt x="18454" y="98741"/>
                    <a:pt x="18454" y="98881"/>
                  </a:cubicBezTo>
                  <a:cubicBezTo>
                    <a:pt x="18454" y="98881"/>
                    <a:pt x="18454" y="98881"/>
                    <a:pt x="18454" y="98881"/>
                  </a:cubicBezTo>
                  <a:cubicBezTo>
                    <a:pt x="18454" y="99020"/>
                    <a:pt x="18540" y="99020"/>
                    <a:pt x="18540" y="99020"/>
                  </a:cubicBezTo>
                  <a:cubicBezTo>
                    <a:pt x="18540" y="99020"/>
                    <a:pt x="18540" y="99020"/>
                    <a:pt x="18540" y="99020"/>
                  </a:cubicBezTo>
                  <a:cubicBezTo>
                    <a:pt x="18625" y="99020"/>
                    <a:pt x="18880" y="99020"/>
                    <a:pt x="19050" y="99440"/>
                  </a:cubicBezTo>
                  <a:cubicBezTo>
                    <a:pt x="19220" y="99720"/>
                    <a:pt x="19135" y="100139"/>
                    <a:pt x="19135" y="100419"/>
                  </a:cubicBezTo>
                  <a:cubicBezTo>
                    <a:pt x="19135" y="100419"/>
                    <a:pt x="19135" y="100419"/>
                    <a:pt x="19135" y="100419"/>
                  </a:cubicBezTo>
                  <a:cubicBezTo>
                    <a:pt x="19220" y="100419"/>
                    <a:pt x="19390" y="100419"/>
                    <a:pt x="19560" y="100699"/>
                  </a:cubicBezTo>
                  <a:cubicBezTo>
                    <a:pt x="19730" y="100979"/>
                    <a:pt x="19730" y="101398"/>
                    <a:pt x="19730" y="101678"/>
                  </a:cubicBezTo>
                  <a:cubicBezTo>
                    <a:pt x="19730" y="101678"/>
                    <a:pt x="19730" y="101678"/>
                    <a:pt x="19730" y="101818"/>
                  </a:cubicBezTo>
                  <a:cubicBezTo>
                    <a:pt x="19730" y="101818"/>
                    <a:pt x="19815" y="101818"/>
                    <a:pt x="19815" y="101818"/>
                  </a:cubicBezTo>
                  <a:cubicBezTo>
                    <a:pt x="19815" y="101958"/>
                    <a:pt x="19900" y="102237"/>
                    <a:pt x="19900" y="102517"/>
                  </a:cubicBezTo>
                  <a:cubicBezTo>
                    <a:pt x="19900" y="102937"/>
                    <a:pt x="19730" y="103076"/>
                    <a:pt x="19645" y="103216"/>
                  </a:cubicBezTo>
                  <a:cubicBezTo>
                    <a:pt x="19645" y="103356"/>
                    <a:pt x="19645" y="103356"/>
                    <a:pt x="19645" y="103356"/>
                  </a:cubicBezTo>
                  <a:cubicBezTo>
                    <a:pt x="19645" y="103356"/>
                    <a:pt x="19645" y="103356"/>
                    <a:pt x="19645" y="103356"/>
                  </a:cubicBezTo>
                  <a:cubicBezTo>
                    <a:pt x="19560" y="103636"/>
                    <a:pt x="19560" y="103916"/>
                    <a:pt x="19475" y="104055"/>
                  </a:cubicBezTo>
                  <a:cubicBezTo>
                    <a:pt x="19390" y="104335"/>
                    <a:pt x="19220" y="104615"/>
                    <a:pt x="19135" y="104755"/>
                  </a:cubicBezTo>
                  <a:cubicBezTo>
                    <a:pt x="19135" y="104755"/>
                    <a:pt x="19135" y="104895"/>
                    <a:pt x="19135" y="104895"/>
                  </a:cubicBezTo>
                  <a:cubicBezTo>
                    <a:pt x="19135" y="105034"/>
                    <a:pt x="19135" y="105174"/>
                    <a:pt x="19135" y="105314"/>
                  </a:cubicBezTo>
                  <a:cubicBezTo>
                    <a:pt x="19135" y="105454"/>
                    <a:pt x="19135" y="105594"/>
                    <a:pt x="19135" y="105594"/>
                  </a:cubicBezTo>
                  <a:cubicBezTo>
                    <a:pt x="19135" y="105734"/>
                    <a:pt x="19220" y="105874"/>
                    <a:pt x="19305" y="105874"/>
                  </a:cubicBezTo>
                  <a:cubicBezTo>
                    <a:pt x="19305" y="105874"/>
                    <a:pt x="19305" y="106013"/>
                    <a:pt x="19390" y="106013"/>
                  </a:cubicBezTo>
                  <a:cubicBezTo>
                    <a:pt x="19475" y="106013"/>
                    <a:pt x="19560" y="106153"/>
                    <a:pt x="19645" y="106153"/>
                  </a:cubicBezTo>
                  <a:cubicBezTo>
                    <a:pt x="19645" y="106153"/>
                    <a:pt x="19900" y="106433"/>
                    <a:pt x="19985" y="106853"/>
                  </a:cubicBezTo>
                  <a:cubicBezTo>
                    <a:pt x="20070" y="106993"/>
                    <a:pt x="20070" y="107132"/>
                    <a:pt x="20070" y="107412"/>
                  </a:cubicBezTo>
                  <a:cubicBezTo>
                    <a:pt x="20070" y="107412"/>
                    <a:pt x="20070" y="107412"/>
                    <a:pt x="20070" y="107412"/>
                  </a:cubicBezTo>
                  <a:cubicBezTo>
                    <a:pt x="20155" y="107272"/>
                    <a:pt x="20240" y="106993"/>
                    <a:pt x="20326" y="106993"/>
                  </a:cubicBezTo>
                  <a:cubicBezTo>
                    <a:pt x="20496" y="106853"/>
                    <a:pt x="20751" y="106713"/>
                    <a:pt x="20921" y="106713"/>
                  </a:cubicBezTo>
                  <a:cubicBezTo>
                    <a:pt x="21006" y="106713"/>
                    <a:pt x="21006" y="106713"/>
                    <a:pt x="21091" y="106853"/>
                  </a:cubicBezTo>
                  <a:cubicBezTo>
                    <a:pt x="21176" y="106853"/>
                    <a:pt x="21346" y="106993"/>
                    <a:pt x="21601" y="107412"/>
                  </a:cubicBezTo>
                  <a:cubicBezTo>
                    <a:pt x="21686" y="107552"/>
                    <a:pt x="21771" y="107692"/>
                    <a:pt x="21771" y="107832"/>
                  </a:cubicBezTo>
                  <a:cubicBezTo>
                    <a:pt x="21856" y="107972"/>
                    <a:pt x="21856" y="107972"/>
                    <a:pt x="21856" y="107972"/>
                  </a:cubicBezTo>
                  <a:cubicBezTo>
                    <a:pt x="21856" y="107972"/>
                    <a:pt x="21856" y="107972"/>
                    <a:pt x="21856" y="107972"/>
                  </a:cubicBezTo>
                  <a:cubicBezTo>
                    <a:pt x="22026" y="108111"/>
                    <a:pt x="22111" y="108111"/>
                    <a:pt x="22282" y="108391"/>
                  </a:cubicBezTo>
                  <a:cubicBezTo>
                    <a:pt x="22367" y="108671"/>
                    <a:pt x="22367" y="108951"/>
                    <a:pt x="22367" y="109230"/>
                  </a:cubicBezTo>
                  <a:cubicBezTo>
                    <a:pt x="22367" y="109230"/>
                    <a:pt x="22367" y="109230"/>
                    <a:pt x="22367" y="109230"/>
                  </a:cubicBezTo>
                  <a:cubicBezTo>
                    <a:pt x="22367" y="109230"/>
                    <a:pt x="22367" y="109230"/>
                    <a:pt x="22367" y="109230"/>
                  </a:cubicBezTo>
                  <a:cubicBezTo>
                    <a:pt x="22452" y="109370"/>
                    <a:pt x="22537" y="109510"/>
                    <a:pt x="22537" y="109650"/>
                  </a:cubicBezTo>
                  <a:cubicBezTo>
                    <a:pt x="22537" y="109930"/>
                    <a:pt x="22537" y="110069"/>
                    <a:pt x="22537" y="110349"/>
                  </a:cubicBezTo>
                  <a:cubicBezTo>
                    <a:pt x="22622" y="110349"/>
                    <a:pt x="22707" y="110489"/>
                    <a:pt x="22792" y="110629"/>
                  </a:cubicBezTo>
                  <a:cubicBezTo>
                    <a:pt x="22877" y="110909"/>
                    <a:pt x="22962" y="111188"/>
                    <a:pt x="22962" y="111608"/>
                  </a:cubicBezTo>
                  <a:cubicBezTo>
                    <a:pt x="22962" y="111748"/>
                    <a:pt x="22962" y="111748"/>
                    <a:pt x="22962" y="111748"/>
                  </a:cubicBezTo>
                  <a:cubicBezTo>
                    <a:pt x="23047" y="112027"/>
                    <a:pt x="23047" y="112307"/>
                    <a:pt x="23047" y="112587"/>
                  </a:cubicBezTo>
                  <a:cubicBezTo>
                    <a:pt x="23047" y="112867"/>
                    <a:pt x="22877" y="113286"/>
                    <a:pt x="22792" y="113426"/>
                  </a:cubicBezTo>
                  <a:cubicBezTo>
                    <a:pt x="22707" y="113566"/>
                    <a:pt x="22707" y="113566"/>
                    <a:pt x="22707" y="113566"/>
                  </a:cubicBezTo>
                  <a:cubicBezTo>
                    <a:pt x="22792" y="113706"/>
                    <a:pt x="22877" y="113706"/>
                    <a:pt x="22877" y="113986"/>
                  </a:cubicBezTo>
                  <a:cubicBezTo>
                    <a:pt x="22962" y="114125"/>
                    <a:pt x="22962" y="114265"/>
                    <a:pt x="22962" y="114545"/>
                  </a:cubicBezTo>
                  <a:cubicBezTo>
                    <a:pt x="22962" y="114545"/>
                    <a:pt x="22962" y="114545"/>
                    <a:pt x="22962" y="114545"/>
                  </a:cubicBezTo>
                  <a:cubicBezTo>
                    <a:pt x="22962" y="114685"/>
                    <a:pt x="22962" y="114685"/>
                    <a:pt x="22962" y="114685"/>
                  </a:cubicBezTo>
                  <a:cubicBezTo>
                    <a:pt x="22962" y="114825"/>
                    <a:pt x="23047" y="114965"/>
                    <a:pt x="23047" y="115104"/>
                  </a:cubicBezTo>
                  <a:cubicBezTo>
                    <a:pt x="23047" y="115244"/>
                    <a:pt x="23047" y="115524"/>
                    <a:pt x="22962" y="115664"/>
                  </a:cubicBezTo>
                  <a:cubicBezTo>
                    <a:pt x="22962" y="115664"/>
                    <a:pt x="22962" y="115664"/>
                    <a:pt x="22962" y="115804"/>
                  </a:cubicBezTo>
                  <a:cubicBezTo>
                    <a:pt x="22962" y="115804"/>
                    <a:pt x="22962" y="116083"/>
                    <a:pt x="23047" y="116223"/>
                  </a:cubicBezTo>
                  <a:cubicBezTo>
                    <a:pt x="23047" y="116363"/>
                    <a:pt x="23047" y="116363"/>
                    <a:pt x="23047" y="116503"/>
                  </a:cubicBezTo>
                  <a:cubicBezTo>
                    <a:pt x="23047" y="116503"/>
                    <a:pt x="23047" y="116783"/>
                    <a:pt x="23047" y="116923"/>
                  </a:cubicBezTo>
                  <a:cubicBezTo>
                    <a:pt x="23132" y="117062"/>
                    <a:pt x="23132" y="117062"/>
                    <a:pt x="23302" y="117342"/>
                  </a:cubicBezTo>
                  <a:cubicBezTo>
                    <a:pt x="23387" y="117342"/>
                    <a:pt x="23472" y="117482"/>
                    <a:pt x="23557" y="117622"/>
                  </a:cubicBezTo>
                  <a:cubicBezTo>
                    <a:pt x="23557" y="117622"/>
                    <a:pt x="23642" y="117622"/>
                    <a:pt x="23642" y="117622"/>
                  </a:cubicBezTo>
                  <a:cubicBezTo>
                    <a:pt x="23727" y="117762"/>
                    <a:pt x="23897" y="117902"/>
                    <a:pt x="23982" y="118041"/>
                  </a:cubicBezTo>
                  <a:cubicBezTo>
                    <a:pt x="23982" y="118041"/>
                    <a:pt x="24068" y="118181"/>
                    <a:pt x="24068" y="118181"/>
                  </a:cubicBezTo>
                  <a:cubicBezTo>
                    <a:pt x="24068" y="117902"/>
                    <a:pt x="24068" y="117622"/>
                    <a:pt x="24068" y="117482"/>
                  </a:cubicBezTo>
                  <a:cubicBezTo>
                    <a:pt x="24153" y="117202"/>
                    <a:pt x="24323" y="116923"/>
                    <a:pt x="24408" y="116643"/>
                  </a:cubicBezTo>
                  <a:cubicBezTo>
                    <a:pt x="24493" y="116643"/>
                    <a:pt x="24493" y="116643"/>
                    <a:pt x="24493" y="116643"/>
                  </a:cubicBezTo>
                  <a:cubicBezTo>
                    <a:pt x="24663" y="116363"/>
                    <a:pt x="24833" y="116083"/>
                    <a:pt x="25003" y="115944"/>
                  </a:cubicBezTo>
                  <a:cubicBezTo>
                    <a:pt x="25088" y="115804"/>
                    <a:pt x="25173" y="115804"/>
                    <a:pt x="25258" y="115804"/>
                  </a:cubicBezTo>
                  <a:cubicBezTo>
                    <a:pt x="25343" y="115804"/>
                    <a:pt x="25343" y="115804"/>
                    <a:pt x="25343" y="115804"/>
                  </a:cubicBezTo>
                  <a:cubicBezTo>
                    <a:pt x="25428" y="115804"/>
                    <a:pt x="25428" y="115804"/>
                    <a:pt x="25428" y="115804"/>
                  </a:cubicBezTo>
                  <a:cubicBezTo>
                    <a:pt x="25428" y="115804"/>
                    <a:pt x="25428" y="115804"/>
                    <a:pt x="25428" y="115804"/>
                  </a:cubicBezTo>
                  <a:cubicBezTo>
                    <a:pt x="25513" y="115804"/>
                    <a:pt x="25683" y="115664"/>
                    <a:pt x="25768" y="115664"/>
                  </a:cubicBezTo>
                  <a:cubicBezTo>
                    <a:pt x="25854" y="115664"/>
                    <a:pt x="25854" y="115664"/>
                    <a:pt x="25854" y="115664"/>
                  </a:cubicBezTo>
                  <a:cubicBezTo>
                    <a:pt x="26024" y="115664"/>
                    <a:pt x="26279" y="115944"/>
                    <a:pt x="26364" y="116083"/>
                  </a:cubicBezTo>
                  <a:cubicBezTo>
                    <a:pt x="26449" y="116223"/>
                    <a:pt x="26449" y="116223"/>
                    <a:pt x="26449" y="116223"/>
                  </a:cubicBezTo>
                  <a:cubicBezTo>
                    <a:pt x="26534" y="116223"/>
                    <a:pt x="26534" y="116223"/>
                    <a:pt x="26534" y="116223"/>
                  </a:cubicBezTo>
                  <a:cubicBezTo>
                    <a:pt x="26619" y="116223"/>
                    <a:pt x="26619" y="116223"/>
                    <a:pt x="26619" y="116223"/>
                  </a:cubicBezTo>
                  <a:cubicBezTo>
                    <a:pt x="26704" y="116363"/>
                    <a:pt x="27044" y="116363"/>
                    <a:pt x="27214" y="116503"/>
                  </a:cubicBezTo>
                  <a:cubicBezTo>
                    <a:pt x="27299" y="116503"/>
                    <a:pt x="27299" y="116643"/>
                    <a:pt x="27384" y="116643"/>
                  </a:cubicBezTo>
                  <a:cubicBezTo>
                    <a:pt x="27469" y="116643"/>
                    <a:pt x="27469" y="116643"/>
                    <a:pt x="27554" y="116643"/>
                  </a:cubicBezTo>
                  <a:cubicBezTo>
                    <a:pt x="27639" y="116643"/>
                    <a:pt x="27725" y="116643"/>
                    <a:pt x="27810" y="116643"/>
                  </a:cubicBezTo>
                  <a:cubicBezTo>
                    <a:pt x="27895" y="116783"/>
                    <a:pt x="27980" y="116923"/>
                    <a:pt x="28065" y="117062"/>
                  </a:cubicBezTo>
                  <a:cubicBezTo>
                    <a:pt x="28150" y="117062"/>
                    <a:pt x="28235" y="116923"/>
                    <a:pt x="28320" y="116923"/>
                  </a:cubicBezTo>
                  <a:cubicBezTo>
                    <a:pt x="28320" y="116923"/>
                    <a:pt x="28405" y="116923"/>
                    <a:pt x="28405" y="116923"/>
                  </a:cubicBezTo>
                  <a:cubicBezTo>
                    <a:pt x="28490" y="116923"/>
                    <a:pt x="28745" y="116923"/>
                    <a:pt x="28915" y="117202"/>
                  </a:cubicBezTo>
                  <a:cubicBezTo>
                    <a:pt x="29000" y="117202"/>
                    <a:pt x="29085" y="117342"/>
                    <a:pt x="29085" y="117482"/>
                  </a:cubicBezTo>
                  <a:cubicBezTo>
                    <a:pt x="29085" y="117202"/>
                    <a:pt x="29085" y="117062"/>
                    <a:pt x="29085" y="116923"/>
                  </a:cubicBezTo>
                  <a:cubicBezTo>
                    <a:pt x="29170" y="116503"/>
                    <a:pt x="29170" y="116223"/>
                    <a:pt x="29340" y="115944"/>
                  </a:cubicBezTo>
                  <a:cubicBezTo>
                    <a:pt x="29510" y="115804"/>
                    <a:pt x="29681" y="115804"/>
                    <a:pt x="29766" y="115804"/>
                  </a:cubicBezTo>
                  <a:cubicBezTo>
                    <a:pt x="29766" y="115804"/>
                    <a:pt x="29851" y="115804"/>
                    <a:pt x="29851" y="115804"/>
                  </a:cubicBezTo>
                  <a:cubicBezTo>
                    <a:pt x="29851" y="115804"/>
                    <a:pt x="29936" y="115804"/>
                    <a:pt x="29936" y="115804"/>
                  </a:cubicBezTo>
                  <a:cubicBezTo>
                    <a:pt x="29936" y="115804"/>
                    <a:pt x="29936" y="115804"/>
                    <a:pt x="29936" y="115804"/>
                  </a:cubicBezTo>
                  <a:cubicBezTo>
                    <a:pt x="29936" y="115664"/>
                    <a:pt x="30021" y="115384"/>
                    <a:pt x="30106" y="115244"/>
                  </a:cubicBezTo>
                  <a:cubicBezTo>
                    <a:pt x="30276" y="115104"/>
                    <a:pt x="30446" y="115104"/>
                    <a:pt x="30616" y="115104"/>
                  </a:cubicBezTo>
                  <a:cubicBezTo>
                    <a:pt x="30616" y="115104"/>
                    <a:pt x="30701" y="115104"/>
                    <a:pt x="30701" y="115104"/>
                  </a:cubicBezTo>
                  <a:cubicBezTo>
                    <a:pt x="30701" y="115104"/>
                    <a:pt x="30701" y="115104"/>
                    <a:pt x="30701" y="115104"/>
                  </a:cubicBezTo>
                  <a:cubicBezTo>
                    <a:pt x="30956" y="115104"/>
                    <a:pt x="31296" y="115524"/>
                    <a:pt x="31467" y="115804"/>
                  </a:cubicBezTo>
                  <a:cubicBezTo>
                    <a:pt x="31467" y="115944"/>
                    <a:pt x="31552" y="116083"/>
                    <a:pt x="31552" y="116223"/>
                  </a:cubicBezTo>
                  <a:cubicBezTo>
                    <a:pt x="31637" y="116223"/>
                    <a:pt x="31722" y="116083"/>
                    <a:pt x="31892" y="116083"/>
                  </a:cubicBezTo>
                  <a:cubicBezTo>
                    <a:pt x="31892" y="116083"/>
                    <a:pt x="31892" y="116083"/>
                    <a:pt x="31892" y="116083"/>
                  </a:cubicBezTo>
                  <a:cubicBezTo>
                    <a:pt x="31892" y="116083"/>
                    <a:pt x="31892" y="116083"/>
                    <a:pt x="31892" y="116083"/>
                  </a:cubicBezTo>
                  <a:cubicBezTo>
                    <a:pt x="32062" y="116083"/>
                    <a:pt x="32232" y="116363"/>
                    <a:pt x="32317" y="116503"/>
                  </a:cubicBezTo>
                  <a:cubicBezTo>
                    <a:pt x="32317" y="116503"/>
                    <a:pt x="32317" y="116503"/>
                    <a:pt x="32317" y="116503"/>
                  </a:cubicBezTo>
                  <a:cubicBezTo>
                    <a:pt x="32402" y="116503"/>
                    <a:pt x="32402" y="116643"/>
                    <a:pt x="32402" y="116643"/>
                  </a:cubicBezTo>
                  <a:cubicBezTo>
                    <a:pt x="32402" y="116643"/>
                    <a:pt x="32402" y="116643"/>
                    <a:pt x="32402" y="116643"/>
                  </a:cubicBezTo>
                  <a:cubicBezTo>
                    <a:pt x="32487" y="116643"/>
                    <a:pt x="32657" y="116503"/>
                    <a:pt x="32742" y="116503"/>
                  </a:cubicBezTo>
                  <a:cubicBezTo>
                    <a:pt x="32742" y="116503"/>
                    <a:pt x="32827" y="116503"/>
                    <a:pt x="32912" y="116643"/>
                  </a:cubicBezTo>
                  <a:cubicBezTo>
                    <a:pt x="32912" y="116643"/>
                    <a:pt x="32912" y="116643"/>
                    <a:pt x="32912" y="116643"/>
                  </a:cubicBezTo>
                  <a:cubicBezTo>
                    <a:pt x="32997" y="116503"/>
                    <a:pt x="33082" y="116363"/>
                    <a:pt x="33167" y="116363"/>
                  </a:cubicBezTo>
                  <a:cubicBezTo>
                    <a:pt x="33167" y="116363"/>
                    <a:pt x="33253" y="116363"/>
                    <a:pt x="33253" y="116363"/>
                  </a:cubicBezTo>
                  <a:cubicBezTo>
                    <a:pt x="33423" y="116363"/>
                    <a:pt x="33508" y="116503"/>
                    <a:pt x="33593" y="116643"/>
                  </a:cubicBezTo>
                  <a:cubicBezTo>
                    <a:pt x="33678" y="116643"/>
                    <a:pt x="33678" y="116503"/>
                    <a:pt x="33678" y="116503"/>
                  </a:cubicBezTo>
                  <a:cubicBezTo>
                    <a:pt x="33678" y="116503"/>
                    <a:pt x="33763" y="116503"/>
                    <a:pt x="33848" y="116503"/>
                  </a:cubicBezTo>
                  <a:cubicBezTo>
                    <a:pt x="33933" y="116363"/>
                    <a:pt x="34103" y="116223"/>
                    <a:pt x="34188" y="116083"/>
                  </a:cubicBezTo>
                  <a:cubicBezTo>
                    <a:pt x="34273" y="116083"/>
                    <a:pt x="34358" y="116083"/>
                    <a:pt x="34443" y="116083"/>
                  </a:cubicBezTo>
                  <a:cubicBezTo>
                    <a:pt x="34698" y="116083"/>
                    <a:pt x="34953" y="116223"/>
                    <a:pt x="35038" y="116363"/>
                  </a:cubicBezTo>
                  <a:cubicBezTo>
                    <a:pt x="35209" y="116643"/>
                    <a:pt x="35294" y="117062"/>
                    <a:pt x="35294" y="117342"/>
                  </a:cubicBezTo>
                  <a:cubicBezTo>
                    <a:pt x="35294" y="117342"/>
                    <a:pt x="35379" y="117482"/>
                    <a:pt x="35379" y="117482"/>
                  </a:cubicBezTo>
                  <a:cubicBezTo>
                    <a:pt x="35379" y="117622"/>
                    <a:pt x="35379" y="117622"/>
                    <a:pt x="35379" y="117622"/>
                  </a:cubicBezTo>
                  <a:cubicBezTo>
                    <a:pt x="35379" y="117622"/>
                    <a:pt x="35379" y="117622"/>
                    <a:pt x="35379" y="117622"/>
                  </a:cubicBezTo>
                  <a:cubicBezTo>
                    <a:pt x="35464" y="117622"/>
                    <a:pt x="35549" y="117482"/>
                    <a:pt x="35634" y="117482"/>
                  </a:cubicBezTo>
                  <a:cubicBezTo>
                    <a:pt x="35634" y="117342"/>
                    <a:pt x="35719" y="117342"/>
                    <a:pt x="35719" y="117342"/>
                  </a:cubicBezTo>
                  <a:cubicBezTo>
                    <a:pt x="35804" y="117342"/>
                    <a:pt x="35804" y="117202"/>
                    <a:pt x="35804" y="117202"/>
                  </a:cubicBezTo>
                  <a:cubicBezTo>
                    <a:pt x="36059" y="117062"/>
                    <a:pt x="36229" y="116923"/>
                    <a:pt x="36314" y="116923"/>
                  </a:cubicBezTo>
                  <a:cubicBezTo>
                    <a:pt x="36399" y="116783"/>
                    <a:pt x="36654" y="116783"/>
                    <a:pt x="36824" y="116783"/>
                  </a:cubicBezTo>
                  <a:cubicBezTo>
                    <a:pt x="36909" y="116783"/>
                    <a:pt x="36909" y="116783"/>
                    <a:pt x="36995" y="116783"/>
                  </a:cubicBezTo>
                  <a:cubicBezTo>
                    <a:pt x="37165" y="116783"/>
                    <a:pt x="37250" y="116923"/>
                    <a:pt x="37420" y="117062"/>
                  </a:cubicBezTo>
                  <a:cubicBezTo>
                    <a:pt x="37420" y="117062"/>
                    <a:pt x="37420" y="117062"/>
                    <a:pt x="37420" y="117062"/>
                  </a:cubicBezTo>
                  <a:cubicBezTo>
                    <a:pt x="37505" y="117062"/>
                    <a:pt x="37675" y="116923"/>
                    <a:pt x="37760" y="116923"/>
                  </a:cubicBezTo>
                  <a:cubicBezTo>
                    <a:pt x="37845" y="116923"/>
                    <a:pt x="37845" y="116923"/>
                    <a:pt x="37845" y="116923"/>
                  </a:cubicBezTo>
                  <a:cubicBezTo>
                    <a:pt x="37845" y="116923"/>
                    <a:pt x="37845" y="116923"/>
                    <a:pt x="37845" y="116923"/>
                  </a:cubicBezTo>
                  <a:cubicBezTo>
                    <a:pt x="37930" y="116923"/>
                    <a:pt x="38100" y="117062"/>
                    <a:pt x="38185" y="117062"/>
                  </a:cubicBezTo>
                  <a:cubicBezTo>
                    <a:pt x="38185" y="117062"/>
                    <a:pt x="38185" y="116923"/>
                    <a:pt x="38185" y="116923"/>
                  </a:cubicBezTo>
                  <a:cubicBezTo>
                    <a:pt x="38100" y="116503"/>
                    <a:pt x="38185" y="116083"/>
                    <a:pt x="38270" y="115804"/>
                  </a:cubicBezTo>
                  <a:cubicBezTo>
                    <a:pt x="38355" y="115664"/>
                    <a:pt x="38525" y="115524"/>
                    <a:pt x="38610" y="115384"/>
                  </a:cubicBezTo>
                  <a:cubicBezTo>
                    <a:pt x="38610" y="115384"/>
                    <a:pt x="38610" y="115384"/>
                    <a:pt x="38610" y="115384"/>
                  </a:cubicBezTo>
                  <a:cubicBezTo>
                    <a:pt x="38695" y="115244"/>
                    <a:pt x="38695" y="115104"/>
                    <a:pt x="38781" y="115104"/>
                  </a:cubicBezTo>
                  <a:cubicBezTo>
                    <a:pt x="38781" y="115104"/>
                    <a:pt x="38781" y="115104"/>
                    <a:pt x="38781" y="115104"/>
                  </a:cubicBezTo>
                  <a:cubicBezTo>
                    <a:pt x="38695" y="114825"/>
                    <a:pt x="38695" y="114685"/>
                    <a:pt x="38695" y="114405"/>
                  </a:cubicBezTo>
                  <a:cubicBezTo>
                    <a:pt x="38695" y="114125"/>
                    <a:pt x="38866" y="113706"/>
                    <a:pt x="39036" y="113426"/>
                  </a:cubicBezTo>
                  <a:cubicBezTo>
                    <a:pt x="39121" y="113286"/>
                    <a:pt x="39291" y="113286"/>
                    <a:pt x="39546" y="113286"/>
                  </a:cubicBezTo>
                  <a:cubicBezTo>
                    <a:pt x="39631" y="113286"/>
                    <a:pt x="39631" y="113286"/>
                    <a:pt x="39716" y="113286"/>
                  </a:cubicBezTo>
                  <a:cubicBezTo>
                    <a:pt x="39716" y="113146"/>
                    <a:pt x="39801" y="113006"/>
                    <a:pt x="39886" y="112867"/>
                  </a:cubicBezTo>
                  <a:cubicBezTo>
                    <a:pt x="39971" y="112727"/>
                    <a:pt x="40056" y="112587"/>
                    <a:pt x="40226" y="112587"/>
                  </a:cubicBezTo>
                  <a:cubicBezTo>
                    <a:pt x="40396" y="112587"/>
                    <a:pt x="40652" y="112867"/>
                    <a:pt x="40737" y="113006"/>
                  </a:cubicBezTo>
                  <a:cubicBezTo>
                    <a:pt x="40907" y="113146"/>
                    <a:pt x="40992" y="113286"/>
                    <a:pt x="40992" y="113566"/>
                  </a:cubicBezTo>
                  <a:cubicBezTo>
                    <a:pt x="41077" y="113566"/>
                    <a:pt x="41247" y="113566"/>
                    <a:pt x="41332" y="113846"/>
                  </a:cubicBezTo>
                  <a:cubicBezTo>
                    <a:pt x="41502" y="113986"/>
                    <a:pt x="41587" y="114265"/>
                    <a:pt x="41672" y="114825"/>
                  </a:cubicBezTo>
                  <a:cubicBezTo>
                    <a:pt x="41672" y="114965"/>
                    <a:pt x="41672" y="115244"/>
                    <a:pt x="41672" y="115384"/>
                  </a:cubicBezTo>
                  <a:cubicBezTo>
                    <a:pt x="41672" y="115384"/>
                    <a:pt x="41672" y="115524"/>
                    <a:pt x="41672" y="115524"/>
                  </a:cubicBezTo>
                  <a:cubicBezTo>
                    <a:pt x="41672" y="115524"/>
                    <a:pt x="41672" y="115524"/>
                    <a:pt x="41757" y="115524"/>
                  </a:cubicBezTo>
                  <a:cubicBezTo>
                    <a:pt x="41842" y="115664"/>
                    <a:pt x="42012" y="115804"/>
                    <a:pt x="42097" y="116223"/>
                  </a:cubicBezTo>
                  <a:cubicBezTo>
                    <a:pt x="42182" y="116503"/>
                    <a:pt x="42182" y="116923"/>
                    <a:pt x="42182" y="117202"/>
                  </a:cubicBezTo>
                  <a:cubicBezTo>
                    <a:pt x="42182" y="117202"/>
                    <a:pt x="42182" y="117342"/>
                    <a:pt x="42182" y="117342"/>
                  </a:cubicBezTo>
                  <a:cubicBezTo>
                    <a:pt x="42182" y="117482"/>
                    <a:pt x="42097" y="117482"/>
                    <a:pt x="42097" y="117622"/>
                  </a:cubicBezTo>
                  <a:cubicBezTo>
                    <a:pt x="42182" y="117622"/>
                    <a:pt x="42182" y="117622"/>
                    <a:pt x="42182" y="117762"/>
                  </a:cubicBezTo>
                  <a:cubicBezTo>
                    <a:pt x="42267" y="117762"/>
                    <a:pt x="42352" y="118041"/>
                    <a:pt x="42437" y="118181"/>
                  </a:cubicBezTo>
                  <a:cubicBezTo>
                    <a:pt x="42437" y="118321"/>
                    <a:pt x="42523" y="118321"/>
                    <a:pt x="42523" y="118321"/>
                  </a:cubicBezTo>
                  <a:cubicBezTo>
                    <a:pt x="42523" y="118461"/>
                    <a:pt x="42523" y="118461"/>
                    <a:pt x="42523" y="118461"/>
                  </a:cubicBezTo>
                  <a:cubicBezTo>
                    <a:pt x="42608" y="118601"/>
                    <a:pt x="42693" y="118741"/>
                    <a:pt x="42778" y="118881"/>
                  </a:cubicBezTo>
                  <a:cubicBezTo>
                    <a:pt x="42863" y="119020"/>
                    <a:pt x="42863" y="119300"/>
                    <a:pt x="42863" y="119580"/>
                  </a:cubicBezTo>
                  <a:cubicBezTo>
                    <a:pt x="42948" y="119720"/>
                    <a:pt x="42948" y="119860"/>
                    <a:pt x="42948" y="119860"/>
                  </a:cubicBezTo>
                  <a:cubicBezTo>
                    <a:pt x="42948" y="120000"/>
                    <a:pt x="43033" y="120000"/>
                    <a:pt x="43118" y="120000"/>
                  </a:cubicBezTo>
                  <a:cubicBezTo>
                    <a:pt x="43118" y="120000"/>
                    <a:pt x="43118" y="120000"/>
                    <a:pt x="43118" y="120000"/>
                  </a:cubicBezTo>
                  <a:cubicBezTo>
                    <a:pt x="43288" y="120000"/>
                    <a:pt x="43288" y="120000"/>
                    <a:pt x="43288" y="120000"/>
                  </a:cubicBezTo>
                  <a:cubicBezTo>
                    <a:pt x="44138" y="107972"/>
                    <a:pt x="44138" y="107972"/>
                    <a:pt x="44138" y="107972"/>
                  </a:cubicBezTo>
                  <a:cubicBezTo>
                    <a:pt x="46945" y="108531"/>
                    <a:pt x="46945" y="108531"/>
                    <a:pt x="46945" y="108531"/>
                  </a:cubicBezTo>
                  <a:cubicBezTo>
                    <a:pt x="46945" y="108531"/>
                    <a:pt x="47795" y="108951"/>
                    <a:pt x="48136" y="109090"/>
                  </a:cubicBezTo>
                  <a:cubicBezTo>
                    <a:pt x="48816" y="109370"/>
                    <a:pt x="50177" y="109370"/>
                    <a:pt x="50857" y="109510"/>
                  </a:cubicBezTo>
                  <a:cubicBezTo>
                    <a:pt x="51197" y="109510"/>
                    <a:pt x="51708" y="109510"/>
                    <a:pt x="51963" y="109510"/>
                  </a:cubicBezTo>
                  <a:cubicBezTo>
                    <a:pt x="52303" y="109510"/>
                    <a:pt x="52898" y="109930"/>
                    <a:pt x="53238" y="109930"/>
                  </a:cubicBezTo>
                  <a:cubicBezTo>
                    <a:pt x="53493" y="109930"/>
                    <a:pt x="54089" y="109650"/>
                    <a:pt x="54089" y="109650"/>
                  </a:cubicBezTo>
                  <a:cubicBezTo>
                    <a:pt x="57236" y="110349"/>
                    <a:pt x="57236" y="110349"/>
                    <a:pt x="57236" y="110349"/>
                  </a:cubicBezTo>
                  <a:cubicBezTo>
                    <a:pt x="64039" y="111468"/>
                    <a:pt x="64039" y="111468"/>
                    <a:pt x="64039" y="111468"/>
                  </a:cubicBezTo>
                  <a:cubicBezTo>
                    <a:pt x="67271" y="112027"/>
                    <a:pt x="67271" y="112027"/>
                    <a:pt x="67271" y="112027"/>
                  </a:cubicBezTo>
                  <a:cubicBezTo>
                    <a:pt x="73394" y="113006"/>
                    <a:pt x="73394" y="113006"/>
                    <a:pt x="73394" y="113006"/>
                  </a:cubicBezTo>
                  <a:cubicBezTo>
                    <a:pt x="81218" y="113986"/>
                    <a:pt x="81218" y="113986"/>
                    <a:pt x="81218" y="113986"/>
                  </a:cubicBezTo>
                  <a:cubicBezTo>
                    <a:pt x="94316" y="115804"/>
                    <a:pt x="94316" y="115804"/>
                    <a:pt x="94316" y="115804"/>
                  </a:cubicBezTo>
                  <a:cubicBezTo>
                    <a:pt x="107158" y="116923"/>
                    <a:pt x="107158" y="116923"/>
                    <a:pt x="107158" y="116923"/>
                  </a:cubicBezTo>
                  <a:cubicBezTo>
                    <a:pt x="117363" y="117762"/>
                    <a:pt x="117363" y="117762"/>
                    <a:pt x="117363" y="117762"/>
                  </a:cubicBezTo>
                  <a:cubicBezTo>
                    <a:pt x="117618" y="117762"/>
                    <a:pt x="117618" y="117762"/>
                    <a:pt x="117618" y="117762"/>
                  </a:cubicBezTo>
                  <a:cubicBezTo>
                    <a:pt x="118214" y="94685"/>
                    <a:pt x="118214" y="94685"/>
                    <a:pt x="118214" y="94685"/>
                  </a:cubicBezTo>
                  <a:cubicBezTo>
                    <a:pt x="120000" y="20699"/>
                    <a:pt x="120000" y="20699"/>
                    <a:pt x="120000" y="20699"/>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35" name="Google Shape;135;p16"/>
            <p:cNvSpPr/>
            <p:nvPr/>
          </p:nvSpPr>
          <p:spPr>
            <a:xfrm>
              <a:off x="1512888" y="2957513"/>
              <a:ext cx="631800" cy="800100"/>
            </a:xfrm>
            <a:custGeom>
              <a:rect b="b" l="l" r="r" t="t"/>
              <a:pathLst>
                <a:path extrusionOk="0" h="120000" w="120000">
                  <a:moveTo>
                    <a:pt x="98894" y="29523"/>
                  </a:moveTo>
                  <a:lnTo>
                    <a:pt x="78090" y="27857"/>
                  </a:lnTo>
                  <a:lnTo>
                    <a:pt x="81407" y="5952"/>
                  </a:lnTo>
                  <a:lnTo>
                    <a:pt x="72663" y="5476"/>
                  </a:lnTo>
                  <a:lnTo>
                    <a:pt x="41306" y="2380"/>
                  </a:lnTo>
                  <a:lnTo>
                    <a:pt x="20804" y="0"/>
                  </a:lnTo>
                  <a:lnTo>
                    <a:pt x="19899" y="4285"/>
                  </a:lnTo>
                  <a:lnTo>
                    <a:pt x="13266" y="38571"/>
                  </a:lnTo>
                  <a:lnTo>
                    <a:pt x="6331" y="75952"/>
                  </a:lnTo>
                  <a:lnTo>
                    <a:pt x="603" y="105476"/>
                  </a:lnTo>
                  <a:lnTo>
                    <a:pt x="0" y="109285"/>
                  </a:lnTo>
                  <a:lnTo>
                    <a:pt x="23517" y="111904"/>
                  </a:lnTo>
                  <a:lnTo>
                    <a:pt x="48542" y="114285"/>
                  </a:lnTo>
                  <a:lnTo>
                    <a:pt x="76281" y="116904"/>
                  </a:lnTo>
                  <a:lnTo>
                    <a:pt x="104924" y="119523"/>
                  </a:lnTo>
                  <a:lnTo>
                    <a:pt x="109447" y="120000"/>
                  </a:lnTo>
                  <a:lnTo>
                    <a:pt x="111859" y="99047"/>
                  </a:lnTo>
                  <a:lnTo>
                    <a:pt x="112462" y="94285"/>
                  </a:lnTo>
                  <a:lnTo>
                    <a:pt x="112160" y="90952"/>
                  </a:lnTo>
                  <a:lnTo>
                    <a:pt x="113065" y="86428"/>
                  </a:lnTo>
                  <a:lnTo>
                    <a:pt x="114572" y="74523"/>
                  </a:lnTo>
                  <a:lnTo>
                    <a:pt x="116683" y="58095"/>
                  </a:lnTo>
                  <a:lnTo>
                    <a:pt x="120000" y="31190"/>
                  </a:lnTo>
                  <a:lnTo>
                    <a:pt x="98894" y="29523"/>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36" name="Google Shape;136;p16"/>
            <p:cNvSpPr/>
            <p:nvPr/>
          </p:nvSpPr>
          <p:spPr>
            <a:xfrm>
              <a:off x="892175" y="2843213"/>
              <a:ext cx="725400" cy="1119300"/>
            </a:xfrm>
            <a:custGeom>
              <a:rect b="b" l="l" r="r" t="t"/>
              <a:pathLst>
                <a:path extrusionOk="0" h="120000" w="120000">
                  <a:moveTo>
                    <a:pt x="115958" y="11846"/>
                  </a:moveTo>
                  <a:cubicBezTo>
                    <a:pt x="107874" y="11032"/>
                    <a:pt x="107874" y="11032"/>
                    <a:pt x="107874" y="11032"/>
                  </a:cubicBezTo>
                  <a:cubicBezTo>
                    <a:pt x="102299" y="10489"/>
                    <a:pt x="102299" y="10489"/>
                    <a:pt x="102299" y="10489"/>
                  </a:cubicBezTo>
                  <a:cubicBezTo>
                    <a:pt x="67595" y="6601"/>
                    <a:pt x="67595" y="6601"/>
                    <a:pt x="67595" y="6601"/>
                  </a:cubicBezTo>
                  <a:cubicBezTo>
                    <a:pt x="67595" y="6691"/>
                    <a:pt x="67595" y="6691"/>
                    <a:pt x="67595" y="6691"/>
                  </a:cubicBezTo>
                  <a:cubicBezTo>
                    <a:pt x="66898" y="6510"/>
                    <a:pt x="66898" y="6510"/>
                    <a:pt x="66898" y="6510"/>
                  </a:cubicBezTo>
                  <a:cubicBezTo>
                    <a:pt x="15609" y="90"/>
                    <a:pt x="15609" y="90"/>
                    <a:pt x="15609" y="90"/>
                  </a:cubicBezTo>
                  <a:cubicBezTo>
                    <a:pt x="15052" y="0"/>
                    <a:pt x="15052" y="0"/>
                    <a:pt x="15052" y="0"/>
                  </a:cubicBezTo>
                  <a:cubicBezTo>
                    <a:pt x="12264" y="8409"/>
                    <a:pt x="12264" y="8409"/>
                    <a:pt x="12264" y="8409"/>
                  </a:cubicBezTo>
                  <a:cubicBezTo>
                    <a:pt x="6411" y="26676"/>
                    <a:pt x="6411" y="26676"/>
                    <a:pt x="6411" y="26676"/>
                  </a:cubicBezTo>
                  <a:cubicBezTo>
                    <a:pt x="557" y="43948"/>
                    <a:pt x="557" y="43948"/>
                    <a:pt x="557" y="43948"/>
                  </a:cubicBezTo>
                  <a:cubicBezTo>
                    <a:pt x="0" y="45938"/>
                    <a:pt x="0" y="45938"/>
                    <a:pt x="0" y="45938"/>
                  </a:cubicBezTo>
                  <a:cubicBezTo>
                    <a:pt x="10452" y="55252"/>
                    <a:pt x="10452" y="55252"/>
                    <a:pt x="10452" y="55252"/>
                  </a:cubicBezTo>
                  <a:cubicBezTo>
                    <a:pt x="43623" y="84642"/>
                    <a:pt x="43623" y="84642"/>
                    <a:pt x="43623" y="84642"/>
                  </a:cubicBezTo>
                  <a:cubicBezTo>
                    <a:pt x="62717" y="101642"/>
                    <a:pt x="62717" y="101642"/>
                    <a:pt x="62717" y="101642"/>
                  </a:cubicBezTo>
                  <a:cubicBezTo>
                    <a:pt x="83205" y="119728"/>
                    <a:pt x="83205" y="119728"/>
                    <a:pt x="83205" y="119728"/>
                  </a:cubicBezTo>
                  <a:cubicBezTo>
                    <a:pt x="83344" y="119819"/>
                    <a:pt x="83344" y="119909"/>
                    <a:pt x="83484" y="120000"/>
                  </a:cubicBezTo>
                  <a:cubicBezTo>
                    <a:pt x="83484" y="119909"/>
                    <a:pt x="83484" y="119909"/>
                    <a:pt x="83484" y="119909"/>
                  </a:cubicBezTo>
                  <a:cubicBezTo>
                    <a:pt x="83623" y="119909"/>
                    <a:pt x="83902" y="119909"/>
                    <a:pt x="83902" y="119819"/>
                  </a:cubicBezTo>
                  <a:cubicBezTo>
                    <a:pt x="84041" y="119819"/>
                    <a:pt x="84041" y="119638"/>
                    <a:pt x="84041" y="119638"/>
                  </a:cubicBezTo>
                  <a:cubicBezTo>
                    <a:pt x="84041" y="119547"/>
                    <a:pt x="83902" y="119366"/>
                    <a:pt x="83902" y="119366"/>
                  </a:cubicBezTo>
                  <a:cubicBezTo>
                    <a:pt x="83763" y="119276"/>
                    <a:pt x="83623" y="119276"/>
                    <a:pt x="83484" y="119276"/>
                  </a:cubicBezTo>
                  <a:cubicBezTo>
                    <a:pt x="83484" y="119186"/>
                    <a:pt x="83484" y="119095"/>
                    <a:pt x="83484" y="119005"/>
                  </a:cubicBezTo>
                  <a:cubicBezTo>
                    <a:pt x="83484" y="118914"/>
                    <a:pt x="83623" y="118824"/>
                    <a:pt x="83763" y="118824"/>
                  </a:cubicBezTo>
                  <a:cubicBezTo>
                    <a:pt x="83902" y="118824"/>
                    <a:pt x="84181" y="118914"/>
                    <a:pt x="84320" y="118914"/>
                  </a:cubicBezTo>
                  <a:cubicBezTo>
                    <a:pt x="84459" y="118824"/>
                    <a:pt x="84878" y="118824"/>
                    <a:pt x="85017" y="118733"/>
                  </a:cubicBezTo>
                  <a:cubicBezTo>
                    <a:pt x="85017" y="118733"/>
                    <a:pt x="85156" y="118553"/>
                    <a:pt x="85156" y="118462"/>
                  </a:cubicBezTo>
                  <a:cubicBezTo>
                    <a:pt x="85296" y="118372"/>
                    <a:pt x="85156" y="118100"/>
                    <a:pt x="85156" y="118010"/>
                  </a:cubicBezTo>
                  <a:cubicBezTo>
                    <a:pt x="85156" y="117920"/>
                    <a:pt x="85296" y="117829"/>
                    <a:pt x="85296" y="117739"/>
                  </a:cubicBezTo>
                  <a:cubicBezTo>
                    <a:pt x="85296" y="117648"/>
                    <a:pt x="85156" y="117377"/>
                    <a:pt x="85156" y="117287"/>
                  </a:cubicBezTo>
                  <a:cubicBezTo>
                    <a:pt x="85156" y="117106"/>
                    <a:pt x="85296" y="116744"/>
                    <a:pt x="85296" y="116563"/>
                  </a:cubicBezTo>
                  <a:cubicBezTo>
                    <a:pt x="85296" y="116473"/>
                    <a:pt x="85017" y="116292"/>
                    <a:pt x="85017" y="116111"/>
                  </a:cubicBezTo>
                  <a:cubicBezTo>
                    <a:pt x="85017" y="116021"/>
                    <a:pt x="85296" y="115749"/>
                    <a:pt x="85296" y="115568"/>
                  </a:cubicBezTo>
                  <a:cubicBezTo>
                    <a:pt x="85296" y="115388"/>
                    <a:pt x="85156" y="115026"/>
                    <a:pt x="85156" y="114845"/>
                  </a:cubicBezTo>
                  <a:cubicBezTo>
                    <a:pt x="85017" y="114664"/>
                    <a:pt x="84878" y="114393"/>
                    <a:pt x="84878" y="114212"/>
                  </a:cubicBezTo>
                  <a:cubicBezTo>
                    <a:pt x="84738" y="114031"/>
                    <a:pt x="84320" y="113850"/>
                    <a:pt x="84320" y="113669"/>
                  </a:cubicBezTo>
                  <a:cubicBezTo>
                    <a:pt x="84181" y="113489"/>
                    <a:pt x="84181" y="113217"/>
                    <a:pt x="84181" y="113036"/>
                  </a:cubicBezTo>
                  <a:cubicBezTo>
                    <a:pt x="84181" y="112856"/>
                    <a:pt x="84320" y="112584"/>
                    <a:pt x="84459" y="112403"/>
                  </a:cubicBezTo>
                  <a:cubicBezTo>
                    <a:pt x="84459" y="112403"/>
                    <a:pt x="84738" y="112313"/>
                    <a:pt x="84738" y="112223"/>
                  </a:cubicBezTo>
                  <a:cubicBezTo>
                    <a:pt x="84878" y="112132"/>
                    <a:pt x="84738" y="111770"/>
                    <a:pt x="84878" y="111590"/>
                  </a:cubicBezTo>
                  <a:cubicBezTo>
                    <a:pt x="84878" y="111409"/>
                    <a:pt x="85156" y="111228"/>
                    <a:pt x="85156" y="111137"/>
                  </a:cubicBezTo>
                  <a:cubicBezTo>
                    <a:pt x="85156" y="111047"/>
                    <a:pt x="85156" y="110776"/>
                    <a:pt x="85017" y="110685"/>
                  </a:cubicBezTo>
                  <a:cubicBezTo>
                    <a:pt x="85017" y="110595"/>
                    <a:pt x="84599" y="110414"/>
                    <a:pt x="84599" y="110324"/>
                  </a:cubicBezTo>
                  <a:cubicBezTo>
                    <a:pt x="84459" y="110233"/>
                    <a:pt x="84738" y="110143"/>
                    <a:pt x="84738" y="110052"/>
                  </a:cubicBezTo>
                  <a:cubicBezTo>
                    <a:pt x="84878" y="109962"/>
                    <a:pt x="84878" y="109781"/>
                    <a:pt x="84878" y="109691"/>
                  </a:cubicBezTo>
                  <a:cubicBezTo>
                    <a:pt x="84878" y="109691"/>
                    <a:pt x="84599" y="109510"/>
                    <a:pt x="84599" y="109419"/>
                  </a:cubicBezTo>
                  <a:cubicBezTo>
                    <a:pt x="84599" y="109329"/>
                    <a:pt x="84599" y="109148"/>
                    <a:pt x="84599" y="109058"/>
                  </a:cubicBezTo>
                  <a:cubicBezTo>
                    <a:pt x="84599" y="108967"/>
                    <a:pt x="84878" y="108877"/>
                    <a:pt x="85017" y="108786"/>
                  </a:cubicBezTo>
                  <a:cubicBezTo>
                    <a:pt x="85017" y="108605"/>
                    <a:pt x="84878" y="108425"/>
                    <a:pt x="84878" y="108244"/>
                  </a:cubicBezTo>
                  <a:cubicBezTo>
                    <a:pt x="84878" y="108153"/>
                    <a:pt x="85017" y="107882"/>
                    <a:pt x="85017" y="107701"/>
                  </a:cubicBezTo>
                  <a:cubicBezTo>
                    <a:pt x="85017" y="107611"/>
                    <a:pt x="85017" y="107249"/>
                    <a:pt x="85156" y="107159"/>
                  </a:cubicBezTo>
                  <a:cubicBezTo>
                    <a:pt x="85156" y="107068"/>
                    <a:pt x="85435" y="106978"/>
                    <a:pt x="85435" y="106978"/>
                  </a:cubicBezTo>
                  <a:cubicBezTo>
                    <a:pt x="85574" y="106887"/>
                    <a:pt x="85714" y="106706"/>
                    <a:pt x="85714" y="106616"/>
                  </a:cubicBezTo>
                  <a:cubicBezTo>
                    <a:pt x="85574" y="106525"/>
                    <a:pt x="85296" y="106435"/>
                    <a:pt x="85156" y="106254"/>
                  </a:cubicBezTo>
                  <a:cubicBezTo>
                    <a:pt x="85156" y="106164"/>
                    <a:pt x="85296" y="105983"/>
                    <a:pt x="85156" y="105802"/>
                  </a:cubicBezTo>
                  <a:cubicBezTo>
                    <a:pt x="85156" y="105802"/>
                    <a:pt x="84878" y="105712"/>
                    <a:pt x="84878" y="105621"/>
                  </a:cubicBezTo>
                  <a:cubicBezTo>
                    <a:pt x="84878" y="105531"/>
                    <a:pt x="85017" y="105350"/>
                    <a:pt x="85017" y="105259"/>
                  </a:cubicBezTo>
                  <a:cubicBezTo>
                    <a:pt x="85017" y="105169"/>
                    <a:pt x="84738" y="105079"/>
                    <a:pt x="84738" y="104988"/>
                  </a:cubicBezTo>
                  <a:cubicBezTo>
                    <a:pt x="84738" y="104807"/>
                    <a:pt x="85017" y="104626"/>
                    <a:pt x="85156" y="104446"/>
                  </a:cubicBezTo>
                  <a:cubicBezTo>
                    <a:pt x="85156" y="104355"/>
                    <a:pt x="85296" y="104174"/>
                    <a:pt x="85296" y="104084"/>
                  </a:cubicBezTo>
                  <a:cubicBezTo>
                    <a:pt x="85296" y="103993"/>
                    <a:pt x="85017" y="103813"/>
                    <a:pt x="85017" y="103632"/>
                  </a:cubicBezTo>
                  <a:cubicBezTo>
                    <a:pt x="85017" y="103541"/>
                    <a:pt x="85156" y="103270"/>
                    <a:pt x="85296" y="103180"/>
                  </a:cubicBezTo>
                  <a:cubicBezTo>
                    <a:pt x="85435" y="103089"/>
                    <a:pt x="85574" y="102999"/>
                    <a:pt x="85714" y="102999"/>
                  </a:cubicBezTo>
                  <a:cubicBezTo>
                    <a:pt x="85853" y="102999"/>
                    <a:pt x="86271" y="103089"/>
                    <a:pt x="86411" y="103089"/>
                  </a:cubicBezTo>
                  <a:cubicBezTo>
                    <a:pt x="86550" y="103089"/>
                    <a:pt x="86829" y="102999"/>
                    <a:pt x="86968" y="102999"/>
                  </a:cubicBezTo>
                  <a:cubicBezTo>
                    <a:pt x="87108" y="102999"/>
                    <a:pt x="87247" y="102727"/>
                    <a:pt x="87526" y="102727"/>
                  </a:cubicBezTo>
                  <a:cubicBezTo>
                    <a:pt x="87665" y="102727"/>
                    <a:pt x="87804" y="102999"/>
                    <a:pt x="87944" y="102999"/>
                  </a:cubicBezTo>
                  <a:cubicBezTo>
                    <a:pt x="88083" y="102999"/>
                    <a:pt x="88222" y="102727"/>
                    <a:pt x="88362" y="102637"/>
                  </a:cubicBezTo>
                  <a:cubicBezTo>
                    <a:pt x="88501" y="102637"/>
                    <a:pt x="88780" y="102637"/>
                    <a:pt x="89059" y="102637"/>
                  </a:cubicBezTo>
                  <a:cubicBezTo>
                    <a:pt x="89198" y="102637"/>
                    <a:pt x="89337" y="102818"/>
                    <a:pt x="89616" y="102908"/>
                  </a:cubicBezTo>
                  <a:cubicBezTo>
                    <a:pt x="89616" y="102908"/>
                    <a:pt x="89895" y="102818"/>
                    <a:pt x="90034" y="102908"/>
                  </a:cubicBezTo>
                  <a:cubicBezTo>
                    <a:pt x="90034" y="102908"/>
                    <a:pt x="90034" y="103089"/>
                    <a:pt x="90174" y="103180"/>
                  </a:cubicBezTo>
                  <a:cubicBezTo>
                    <a:pt x="90313" y="103180"/>
                    <a:pt x="90592" y="103089"/>
                    <a:pt x="90731" y="103089"/>
                  </a:cubicBezTo>
                  <a:cubicBezTo>
                    <a:pt x="90871" y="103089"/>
                    <a:pt x="91010" y="103270"/>
                    <a:pt x="91010" y="103270"/>
                  </a:cubicBezTo>
                  <a:cubicBezTo>
                    <a:pt x="91149" y="103360"/>
                    <a:pt x="91428" y="103270"/>
                    <a:pt x="91428" y="103270"/>
                  </a:cubicBezTo>
                  <a:cubicBezTo>
                    <a:pt x="91567" y="103270"/>
                    <a:pt x="91707" y="103089"/>
                    <a:pt x="91846" y="102999"/>
                  </a:cubicBezTo>
                  <a:cubicBezTo>
                    <a:pt x="91986" y="102999"/>
                    <a:pt x="92264" y="102999"/>
                    <a:pt x="92404" y="103089"/>
                  </a:cubicBezTo>
                  <a:cubicBezTo>
                    <a:pt x="92543" y="103180"/>
                    <a:pt x="92822" y="103360"/>
                    <a:pt x="92961" y="103541"/>
                  </a:cubicBezTo>
                  <a:cubicBezTo>
                    <a:pt x="92961" y="103632"/>
                    <a:pt x="93101" y="103813"/>
                    <a:pt x="93101" y="103903"/>
                  </a:cubicBezTo>
                  <a:cubicBezTo>
                    <a:pt x="93240" y="103993"/>
                    <a:pt x="93379" y="104084"/>
                    <a:pt x="93379" y="104174"/>
                  </a:cubicBezTo>
                  <a:cubicBezTo>
                    <a:pt x="93519" y="104265"/>
                    <a:pt x="93379" y="104446"/>
                    <a:pt x="93379" y="104536"/>
                  </a:cubicBezTo>
                  <a:cubicBezTo>
                    <a:pt x="93379" y="104626"/>
                    <a:pt x="93519" y="104717"/>
                    <a:pt x="93519" y="104807"/>
                  </a:cubicBezTo>
                  <a:cubicBezTo>
                    <a:pt x="93658" y="104898"/>
                    <a:pt x="94076" y="104898"/>
                    <a:pt x="94076" y="104898"/>
                  </a:cubicBezTo>
                  <a:cubicBezTo>
                    <a:pt x="94355" y="104988"/>
                    <a:pt x="94355" y="105350"/>
                    <a:pt x="94494" y="105350"/>
                  </a:cubicBezTo>
                  <a:cubicBezTo>
                    <a:pt x="94634" y="105440"/>
                    <a:pt x="94912" y="105531"/>
                    <a:pt x="95191" y="105531"/>
                  </a:cubicBezTo>
                  <a:cubicBezTo>
                    <a:pt x="95331" y="105531"/>
                    <a:pt x="95609" y="105350"/>
                    <a:pt x="95888" y="105350"/>
                  </a:cubicBezTo>
                  <a:cubicBezTo>
                    <a:pt x="96027" y="105350"/>
                    <a:pt x="96445" y="105440"/>
                    <a:pt x="96585" y="105350"/>
                  </a:cubicBezTo>
                  <a:cubicBezTo>
                    <a:pt x="96724" y="105259"/>
                    <a:pt x="96864" y="104988"/>
                    <a:pt x="97003" y="104898"/>
                  </a:cubicBezTo>
                  <a:cubicBezTo>
                    <a:pt x="97003" y="104807"/>
                    <a:pt x="97282" y="104626"/>
                    <a:pt x="97282" y="104536"/>
                  </a:cubicBezTo>
                  <a:cubicBezTo>
                    <a:pt x="97421" y="104446"/>
                    <a:pt x="97282" y="104265"/>
                    <a:pt x="97282" y="104174"/>
                  </a:cubicBezTo>
                  <a:cubicBezTo>
                    <a:pt x="97421" y="104174"/>
                    <a:pt x="97700" y="104084"/>
                    <a:pt x="97839" y="103993"/>
                  </a:cubicBezTo>
                  <a:cubicBezTo>
                    <a:pt x="97979" y="103993"/>
                    <a:pt x="98118" y="103813"/>
                    <a:pt x="98118" y="103722"/>
                  </a:cubicBezTo>
                  <a:cubicBezTo>
                    <a:pt x="98257" y="103632"/>
                    <a:pt x="98257" y="103451"/>
                    <a:pt x="98397" y="103360"/>
                  </a:cubicBezTo>
                  <a:cubicBezTo>
                    <a:pt x="98536" y="103270"/>
                    <a:pt x="98954" y="103180"/>
                    <a:pt x="98954" y="103089"/>
                  </a:cubicBezTo>
                  <a:cubicBezTo>
                    <a:pt x="99094" y="103089"/>
                    <a:pt x="99233" y="102818"/>
                    <a:pt x="99233" y="102818"/>
                  </a:cubicBezTo>
                  <a:cubicBezTo>
                    <a:pt x="101881" y="90339"/>
                    <a:pt x="101881" y="90339"/>
                    <a:pt x="101881" y="90339"/>
                  </a:cubicBezTo>
                  <a:cubicBezTo>
                    <a:pt x="102439" y="87716"/>
                    <a:pt x="102439" y="87716"/>
                    <a:pt x="102439" y="87716"/>
                  </a:cubicBezTo>
                  <a:cubicBezTo>
                    <a:pt x="107456" y="66646"/>
                    <a:pt x="107456" y="66646"/>
                    <a:pt x="107456" y="66646"/>
                  </a:cubicBezTo>
                  <a:cubicBezTo>
                    <a:pt x="113449" y="39879"/>
                    <a:pt x="113449" y="39879"/>
                    <a:pt x="113449" y="39879"/>
                  </a:cubicBezTo>
                  <a:cubicBezTo>
                    <a:pt x="119303" y="15282"/>
                    <a:pt x="119303" y="15282"/>
                    <a:pt x="119303" y="15282"/>
                  </a:cubicBezTo>
                  <a:cubicBezTo>
                    <a:pt x="120000" y="12207"/>
                    <a:pt x="120000" y="12207"/>
                    <a:pt x="120000" y="12207"/>
                  </a:cubicBezTo>
                  <a:lnTo>
                    <a:pt x="115958" y="11846"/>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37" name="Google Shape;137;p16"/>
            <p:cNvSpPr/>
            <p:nvPr/>
          </p:nvSpPr>
          <p:spPr>
            <a:xfrm>
              <a:off x="2730500" y="2027238"/>
              <a:ext cx="765300" cy="455700"/>
            </a:xfrm>
            <a:custGeom>
              <a:rect b="b" l="l" r="r" t="t"/>
              <a:pathLst>
                <a:path extrusionOk="0" h="120000" w="120000">
                  <a:moveTo>
                    <a:pt x="119867" y="114434"/>
                  </a:moveTo>
                  <a:cubicBezTo>
                    <a:pt x="119867" y="113988"/>
                    <a:pt x="119999" y="113098"/>
                    <a:pt x="119867" y="112653"/>
                  </a:cubicBezTo>
                  <a:cubicBezTo>
                    <a:pt x="119867" y="111985"/>
                    <a:pt x="119735" y="111094"/>
                    <a:pt x="119603" y="110649"/>
                  </a:cubicBezTo>
                  <a:cubicBezTo>
                    <a:pt x="119470" y="109981"/>
                    <a:pt x="119206" y="108868"/>
                    <a:pt x="119073" y="108423"/>
                  </a:cubicBezTo>
                  <a:cubicBezTo>
                    <a:pt x="119073" y="107755"/>
                    <a:pt x="119073" y="106641"/>
                    <a:pt x="118941" y="105974"/>
                  </a:cubicBezTo>
                  <a:cubicBezTo>
                    <a:pt x="118941" y="105528"/>
                    <a:pt x="119073" y="104415"/>
                    <a:pt x="118941" y="103970"/>
                  </a:cubicBezTo>
                  <a:cubicBezTo>
                    <a:pt x="118941" y="103747"/>
                    <a:pt x="118676" y="103079"/>
                    <a:pt x="118544" y="102634"/>
                  </a:cubicBezTo>
                  <a:cubicBezTo>
                    <a:pt x="118412" y="102411"/>
                    <a:pt x="118147" y="102189"/>
                    <a:pt x="118015" y="101966"/>
                  </a:cubicBezTo>
                  <a:cubicBezTo>
                    <a:pt x="117883" y="101743"/>
                    <a:pt x="117750" y="100853"/>
                    <a:pt x="117618" y="100630"/>
                  </a:cubicBezTo>
                  <a:cubicBezTo>
                    <a:pt x="117486" y="100185"/>
                    <a:pt x="117221" y="99740"/>
                    <a:pt x="117089" y="99517"/>
                  </a:cubicBezTo>
                  <a:cubicBezTo>
                    <a:pt x="117089" y="99294"/>
                    <a:pt x="117089" y="98849"/>
                    <a:pt x="116957" y="98627"/>
                  </a:cubicBezTo>
                  <a:cubicBezTo>
                    <a:pt x="116957" y="97959"/>
                    <a:pt x="116560" y="97068"/>
                    <a:pt x="116560" y="96400"/>
                  </a:cubicBezTo>
                  <a:cubicBezTo>
                    <a:pt x="116427" y="95732"/>
                    <a:pt x="116692" y="94397"/>
                    <a:pt x="116560" y="93951"/>
                  </a:cubicBezTo>
                  <a:cubicBezTo>
                    <a:pt x="116427" y="93506"/>
                    <a:pt x="116030" y="92838"/>
                    <a:pt x="115898" y="92393"/>
                  </a:cubicBezTo>
                  <a:cubicBezTo>
                    <a:pt x="115766" y="92170"/>
                    <a:pt x="115633" y="91502"/>
                    <a:pt x="115633" y="91057"/>
                  </a:cubicBezTo>
                  <a:cubicBezTo>
                    <a:pt x="115633" y="90834"/>
                    <a:pt x="115898" y="90389"/>
                    <a:pt x="115898" y="89944"/>
                  </a:cubicBezTo>
                  <a:cubicBezTo>
                    <a:pt x="115898" y="89721"/>
                    <a:pt x="115633" y="89276"/>
                    <a:pt x="115633" y="89053"/>
                  </a:cubicBezTo>
                  <a:cubicBezTo>
                    <a:pt x="115633" y="88831"/>
                    <a:pt x="115766" y="88608"/>
                    <a:pt x="115766" y="88385"/>
                  </a:cubicBezTo>
                  <a:cubicBezTo>
                    <a:pt x="115766" y="87940"/>
                    <a:pt x="115766" y="87272"/>
                    <a:pt x="115766" y="86827"/>
                  </a:cubicBezTo>
                  <a:cubicBezTo>
                    <a:pt x="115766" y="86382"/>
                    <a:pt x="115369" y="85491"/>
                    <a:pt x="115369" y="85046"/>
                  </a:cubicBezTo>
                  <a:cubicBezTo>
                    <a:pt x="115501" y="84601"/>
                    <a:pt x="115766" y="84378"/>
                    <a:pt x="115766" y="84155"/>
                  </a:cubicBezTo>
                  <a:cubicBezTo>
                    <a:pt x="115766" y="83710"/>
                    <a:pt x="115633" y="83042"/>
                    <a:pt x="115633" y="82820"/>
                  </a:cubicBezTo>
                  <a:cubicBezTo>
                    <a:pt x="115633" y="82152"/>
                    <a:pt x="116163" y="81261"/>
                    <a:pt x="116030" y="80816"/>
                  </a:cubicBezTo>
                  <a:cubicBezTo>
                    <a:pt x="116030" y="80593"/>
                    <a:pt x="115501" y="80593"/>
                    <a:pt x="115369" y="80148"/>
                  </a:cubicBezTo>
                  <a:cubicBezTo>
                    <a:pt x="115369" y="79925"/>
                    <a:pt x="115369" y="79257"/>
                    <a:pt x="115237" y="79035"/>
                  </a:cubicBezTo>
                  <a:cubicBezTo>
                    <a:pt x="115237" y="79035"/>
                    <a:pt x="114972" y="78812"/>
                    <a:pt x="114972" y="78812"/>
                  </a:cubicBezTo>
                  <a:cubicBezTo>
                    <a:pt x="114840" y="78367"/>
                    <a:pt x="114707" y="77699"/>
                    <a:pt x="114707" y="77476"/>
                  </a:cubicBezTo>
                  <a:cubicBezTo>
                    <a:pt x="114707" y="77031"/>
                    <a:pt x="114840" y="76141"/>
                    <a:pt x="114840" y="75695"/>
                  </a:cubicBezTo>
                  <a:cubicBezTo>
                    <a:pt x="114840" y="75250"/>
                    <a:pt x="114972" y="74359"/>
                    <a:pt x="114840" y="73914"/>
                  </a:cubicBezTo>
                  <a:cubicBezTo>
                    <a:pt x="114840" y="73469"/>
                    <a:pt x="114575" y="72801"/>
                    <a:pt x="114575" y="72578"/>
                  </a:cubicBezTo>
                  <a:cubicBezTo>
                    <a:pt x="114575" y="72356"/>
                    <a:pt x="114707" y="71910"/>
                    <a:pt x="114707" y="71688"/>
                  </a:cubicBezTo>
                  <a:cubicBezTo>
                    <a:pt x="114707" y="71243"/>
                    <a:pt x="114310" y="70797"/>
                    <a:pt x="114310" y="70352"/>
                  </a:cubicBezTo>
                  <a:cubicBezTo>
                    <a:pt x="114178" y="69907"/>
                    <a:pt x="114443" y="69016"/>
                    <a:pt x="114575" y="68571"/>
                  </a:cubicBezTo>
                  <a:cubicBezTo>
                    <a:pt x="114575" y="68126"/>
                    <a:pt x="114310" y="67458"/>
                    <a:pt x="114443" y="67012"/>
                  </a:cubicBezTo>
                  <a:cubicBezTo>
                    <a:pt x="114443" y="66567"/>
                    <a:pt x="114707" y="65899"/>
                    <a:pt x="114575" y="65454"/>
                  </a:cubicBezTo>
                  <a:cubicBezTo>
                    <a:pt x="114575" y="65009"/>
                    <a:pt x="114178" y="64341"/>
                    <a:pt x="114046" y="63896"/>
                  </a:cubicBezTo>
                  <a:cubicBezTo>
                    <a:pt x="114046" y="63450"/>
                    <a:pt x="114310" y="62782"/>
                    <a:pt x="114310" y="62337"/>
                  </a:cubicBezTo>
                  <a:cubicBezTo>
                    <a:pt x="114310" y="62115"/>
                    <a:pt x="113914" y="61892"/>
                    <a:pt x="113914" y="61669"/>
                  </a:cubicBezTo>
                  <a:cubicBezTo>
                    <a:pt x="113914" y="61224"/>
                    <a:pt x="113914" y="60556"/>
                    <a:pt x="114046" y="60111"/>
                  </a:cubicBezTo>
                  <a:cubicBezTo>
                    <a:pt x="114046" y="59888"/>
                    <a:pt x="114178" y="59220"/>
                    <a:pt x="114178" y="58775"/>
                  </a:cubicBezTo>
                  <a:cubicBezTo>
                    <a:pt x="114178" y="58552"/>
                    <a:pt x="113914" y="57884"/>
                    <a:pt x="113914" y="57439"/>
                  </a:cubicBezTo>
                  <a:cubicBezTo>
                    <a:pt x="113781" y="57217"/>
                    <a:pt x="113914" y="56549"/>
                    <a:pt x="113914" y="56326"/>
                  </a:cubicBezTo>
                  <a:cubicBezTo>
                    <a:pt x="113914" y="55881"/>
                    <a:pt x="114046" y="54990"/>
                    <a:pt x="114046" y="54768"/>
                  </a:cubicBezTo>
                  <a:cubicBezTo>
                    <a:pt x="113914" y="54545"/>
                    <a:pt x="113781" y="54100"/>
                    <a:pt x="113781" y="53877"/>
                  </a:cubicBezTo>
                  <a:cubicBezTo>
                    <a:pt x="113649" y="53654"/>
                    <a:pt x="113384" y="53432"/>
                    <a:pt x="113384" y="53209"/>
                  </a:cubicBezTo>
                  <a:cubicBezTo>
                    <a:pt x="113252" y="52764"/>
                    <a:pt x="113252" y="51873"/>
                    <a:pt x="113120" y="51428"/>
                  </a:cubicBezTo>
                  <a:cubicBezTo>
                    <a:pt x="113120" y="51205"/>
                    <a:pt x="112723" y="50760"/>
                    <a:pt x="112723" y="50538"/>
                  </a:cubicBezTo>
                  <a:cubicBezTo>
                    <a:pt x="112590" y="50092"/>
                    <a:pt x="112723" y="49202"/>
                    <a:pt x="112590" y="48756"/>
                  </a:cubicBezTo>
                  <a:cubicBezTo>
                    <a:pt x="112590" y="48534"/>
                    <a:pt x="112194" y="47866"/>
                    <a:pt x="112061" y="47421"/>
                  </a:cubicBezTo>
                  <a:cubicBezTo>
                    <a:pt x="112061" y="47421"/>
                    <a:pt x="111797" y="46975"/>
                    <a:pt x="111797" y="46753"/>
                  </a:cubicBezTo>
                  <a:cubicBezTo>
                    <a:pt x="111664" y="46530"/>
                    <a:pt x="111797" y="45862"/>
                    <a:pt x="111797" y="45417"/>
                  </a:cubicBezTo>
                  <a:cubicBezTo>
                    <a:pt x="111797" y="45194"/>
                    <a:pt x="111532" y="44526"/>
                    <a:pt x="111400" y="44081"/>
                  </a:cubicBezTo>
                  <a:cubicBezTo>
                    <a:pt x="111400" y="43858"/>
                    <a:pt x="111003" y="43858"/>
                    <a:pt x="111003" y="43636"/>
                  </a:cubicBezTo>
                  <a:cubicBezTo>
                    <a:pt x="110871" y="43191"/>
                    <a:pt x="111135" y="42523"/>
                    <a:pt x="111003" y="42077"/>
                  </a:cubicBezTo>
                  <a:cubicBezTo>
                    <a:pt x="111003" y="41855"/>
                    <a:pt x="110606" y="41855"/>
                    <a:pt x="110606" y="41632"/>
                  </a:cubicBezTo>
                  <a:cubicBezTo>
                    <a:pt x="110474" y="41410"/>
                    <a:pt x="110474" y="40742"/>
                    <a:pt x="110474" y="40296"/>
                  </a:cubicBezTo>
                  <a:cubicBezTo>
                    <a:pt x="110474" y="39851"/>
                    <a:pt x="110209" y="38961"/>
                    <a:pt x="110077" y="38515"/>
                  </a:cubicBezTo>
                  <a:cubicBezTo>
                    <a:pt x="110077" y="38293"/>
                    <a:pt x="110077" y="37625"/>
                    <a:pt x="110077" y="37402"/>
                  </a:cubicBezTo>
                  <a:cubicBezTo>
                    <a:pt x="109944" y="37179"/>
                    <a:pt x="109812" y="36734"/>
                    <a:pt x="109812" y="36512"/>
                  </a:cubicBezTo>
                  <a:cubicBezTo>
                    <a:pt x="109680" y="36289"/>
                    <a:pt x="109680" y="35844"/>
                    <a:pt x="109547" y="35621"/>
                  </a:cubicBezTo>
                  <a:cubicBezTo>
                    <a:pt x="109547" y="35621"/>
                    <a:pt x="109415" y="35398"/>
                    <a:pt x="109415" y="35176"/>
                  </a:cubicBezTo>
                  <a:cubicBezTo>
                    <a:pt x="109283" y="34953"/>
                    <a:pt x="109415" y="34508"/>
                    <a:pt x="109415" y="34285"/>
                  </a:cubicBezTo>
                  <a:cubicBezTo>
                    <a:pt x="109283" y="34063"/>
                    <a:pt x="109151" y="33840"/>
                    <a:pt x="109151" y="33617"/>
                  </a:cubicBezTo>
                  <a:cubicBezTo>
                    <a:pt x="109018" y="33172"/>
                    <a:pt x="109018" y="32282"/>
                    <a:pt x="109018" y="31836"/>
                  </a:cubicBezTo>
                  <a:cubicBezTo>
                    <a:pt x="109018" y="31391"/>
                    <a:pt x="109018" y="30723"/>
                    <a:pt x="109018" y="30278"/>
                  </a:cubicBezTo>
                  <a:cubicBezTo>
                    <a:pt x="109018" y="30055"/>
                    <a:pt x="109151" y="29610"/>
                    <a:pt x="109151" y="29387"/>
                  </a:cubicBezTo>
                  <a:cubicBezTo>
                    <a:pt x="109283" y="28942"/>
                    <a:pt x="109415" y="28051"/>
                    <a:pt x="109415" y="27829"/>
                  </a:cubicBezTo>
                  <a:cubicBezTo>
                    <a:pt x="109283" y="27161"/>
                    <a:pt x="108886" y="26493"/>
                    <a:pt x="108886" y="26048"/>
                  </a:cubicBezTo>
                  <a:cubicBezTo>
                    <a:pt x="108754" y="25602"/>
                    <a:pt x="108754" y="24935"/>
                    <a:pt x="108886" y="24712"/>
                  </a:cubicBezTo>
                  <a:cubicBezTo>
                    <a:pt x="108886" y="24489"/>
                    <a:pt x="109018" y="23821"/>
                    <a:pt x="109018" y="23599"/>
                  </a:cubicBezTo>
                  <a:cubicBezTo>
                    <a:pt x="109151" y="23153"/>
                    <a:pt x="109151" y="22040"/>
                    <a:pt x="109018" y="21595"/>
                  </a:cubicBezTo>
                  <a:cubicBezTo>
                    <a:pt x="109018" y="21150"/>
                    <a:pt x="108621" y="20259"/>
                    <a:pt x="108489" y="19814"/>
                  </a:cubicBezTo>
                  <a:cubicBezTo>
                    <a:pt x="108357" y="19369"/>
                    <a:pt x="108224" y="18701"/>
                    <a:pt x="108357" y="18478"/>
                  </a:cubicBezTo>
                  <a:cubicBezTo>
                    <a:pt x="108357" y="18033"/>
                    <a:pt x="108754" y="17365"/>
                    <a:pt x="108754" y="16920"/>
                  </a:cubicBezTo>
                  <a:cubicBezTo>
                    <a:pt x="108886" y="16474"/>
                    <a:pt x="108886" y="15807"/>
                    <a:pt x="109018" y="15361"/>
                  </a:cubicBezTo>
                  <a:cubicBezTo>
                    <a:pt x="109018" y="15139"/>
                    <a:pt x="109283" y="14693"/>
                    <a:pt x="109283" y="14471"/>
                  </a:cubicBezTo>
                  <a:cubicBezTo>
                    <a:pt x="109415" y="14248"/>
                    <a:pt x="109415" y="13580"/>
                    <a:pt x="109415" y="13358"/>
                  </a:cubicBezTo>
                  <a:cubicBezTo>
                    <a:pt x="109283" y="13135"/>
                    <a:pt x="109151" y="12467"/>
                    <a:pt x="109018" y="12244"/>
                  </a:cubicBezTo>
                  <a:cubicBezTo>
                    <a:pt x="108886" y="11799"/>
                    <a:pt x="108489" y="10909"/>
                    <a:pt x="108357" y="10463"/>
                  </a:cubicBezTo>
                  <a:cubicBezTo>
                    <a:pt x="108357" y="10018"/>
                    <a:pt x="108357" y="9128"/>
                    <a:pt x="108224" y="8682"/>
                  </a:cubicBezTo>
                  <a:cubicBezTo>
                    <a:pt x="108224" y="8460"/>
                    <a:pt x="108092" y="8014"/>
                    <a:pt x="107960" y="7792"/>
                  </a:cubicBezTo>
                  <a:cubicBezTo>
                    <a:pt x="107960" y="7569"/>
                    <a:pt x="107960" y="6901"/>
                    <a:pt x="107960" y="6679"/>
                  </a:cubicBezTo>
                  <a:cubicBezTo>
                    <a:pt x="107828" y="6233"/>
                    <a:pt x="107695" y="5343"/>
                    <a:pt x="107563" y="4897"/>
                  </a:cubicBezTo>
                  <a:cubicBezTo>
                    <a:pt x="107431" y="4452"/>
                    <a:pt x="107034" y="3562"/>
                    <a:pt x="107034" y="2894"/>
                  </a:cubicBezTo>
                  <a:cubicBezTo>
                    <a:pt x="107034" y="2671"/>
                    <a:pt x="107034" y="2003"/>
                    <a:pt x="107034" y="1781"/>
                  </a:cubicBezTo>
                  <a:cubicBezTo>
                    <a:pt x="107034" y="1558"/>
                    <a:pt x="107034" y="1113"/>
                    <a:pt x="106901" y="667"/>
                  </a:cubicBezTo>
                  <a:cubicBezTo>
                    <a:pt x="79779" y="2003"/>
                    <a:pt x="79779" y="2003"/>
                    <a:pt x="79779" y="2003"/>
                  </a:cubicBezTo>
                  <a:cubicBezTo>
                    <a:pt x="41411" y="1781"/>
                    <a:pt x="41411" y="1781"/>
                    <a:pt x="41411" y="1781"/>
                  </a:cubicBezTo>
                  <a:cubicBezTo>
                    <a:pt x="2910" y="0"/>
                    <a:pt x="2910" y="0"/>
                    <a:pt x="2910" y="0"/>
                  </a:cubicBezTo>
                  <a:cubicBezTo>
                    <a:pt x="0" y="117773"/>
                    <a:pt x="0" y="117773"/>
                    <a:pt x="0" y="117773"/>
                  </a:cubicBezTo>
                  <a:cubicBezTo>
                    <a:pt x="32282" y="119554"/>
                    <a:pt x="32282" y="119554"/>
                    <a:pt x="32282" y="119554"/>
                  </a:cubicBezTo>
                  <a:cubicBezTo>
                    <a:pt x="85071" y="120000"/>
                    <a:pt x="85071" y="120000"/>
                    <a:pt x="85071" y="120000"/>
                  </a:cubicBezTo>
                  <a:cubicBezTo>
                    <a:pt x="119735" y="118886"/>
                    <a:pt x="119735" y="118886"/>
                    <a:pt x="119735" y="118886"/>
                  </a:cubicBezTo>
                  <a:cubicBezTo>
                    <a:pt x="119735" y="118441"/>
                    <a:pt x="119735" y="117996"/>
                    <a:pt x="119735" y="117773"/>
                  </a:cubicBezTo>
                  <a:cubicBezTo>
                    <a:pt x="119603" y="117328"/>
                    <a:pt x="119470" y="116215"/>
                    <a:pt x="119603" y="115769"/>
                  </a:cubicBezTo>
                  <a:cubicBezTo>
                    <a:pt x="119603" y="115547"/>
                    <a:pt x="119735" y="114879"/>
                    <a:pt x="119867" y="114434"/>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38" name="Google Shape;138;p16"/>
            <p:cNvSpPr/>
            <p:nvPr/>
          </p:nvSpPr>
          <p:spPr>
            <a:xfrm>
              <a:off x="1317625" y="3690938"/>
              <a:ext cx="769800" cy="898500"/>
            </a:xfrm>
            <a:custGeom>
              <a:rect b="b" l="l" r="r" t="t"/>
              <a:pathLst>
                <a:path extrusionOk="0" h="120000" w="120000">
                  <a:moveTo>
                    <a:pt x="116323" y="9109"/>
                  </a:moveTo>
                  <a:cubicBezTo>
                    <a:pt x="93085" y="6860"/>
                    <a:pt x="93085" y="6860"/>
                    <a:pt x="93085" y="6860"/>
                  </a:cubicBezTo>
                  <a:cubicBezTo>
                    <a:pt x="70109" y="4498"/>
                    <a:pt x="70109" y="4498"/>
                    <a:pt x="70109" y="4498"/>
                  </a:cubicBezTo>
                  <a:cubicBezTo>
                    <a:pt x="49759" y="2361"/>
                    <a:pt x="49759" y="2361"/>
                    <a:pt x="49759" y="2361"/>
                  </a:cubicBezTo>
                  <a:cubicBezTo>
                    <a:pt x="30459" y="0"/>
                    <a:pt x="30459" y="0"/>
                    <a:pt x="30459" y="0"/>
                  </a:cubicBezTo>
                  <a:cubicBezTo>
                    <a:pt x="27964" y="14957"/>
                    <a:pt x="27964" y="14957"/>
                    <a:pt x="27964" y="14957"/>
                  </a:cubicBezTo>
                  <a:cubicBezTo>
                    <a:pt x="27964" y="14957"/>
                    <a:pt x="27964" y="14957"/>
                    <a:pt x="27964" y="14957"/>
                  </a:cubicBezTo>
                  <a:cubicBezTo>
                    <a:pt x="27833" y="15407"/>
                    <a:pt x="27702" y="15520"/>
                    <a:pt x="27571" y="15632"/>
                  </a:cubicBezTo>
                  <a:cubicBezTo>
                    <a:pt x="27439" y="15745"/>
                    <a:pt x="27308" y="15857"/>
                    <a:pt x="27177" y="15857"/>
                  </a:cubicBezTo>
                  <a:cubicBezTo>
                    <a:pt x="27045" y="15857"/>
                    <a:pt x="27045" y="15970"/>
                    <a:pt x="27045" y="15970"/>
                  </a:cubicBezTo>
                  <a:cubicBezTo>
                    <a:pt x="27045" y="15970"/>
                    <a:pt x="27045" y="15970"/>
                    <a:pt x="27045" y="16082"/>
                  </a:cubicBezTo>
                  <a:cubicBezTo>
                    <a:pt x="26914" y="16082"/>
                    <a:pt x="26914" y="16194"/>
                    <a:pt x="26914" y="16307"/>
                  </a:cubicBezTo>
                  <a:cubicBezTo>
                    <a:pt x="26914" y="16307"/>
                    <a:pt x="26914" y="16307"/>
                    <a:pt x="26783" y="16307"/>
                  </a:cubicBezTo>
                  <a:cubicBezTo>
                    <a:pt x="26783" y="16532"/>
                    <a:pt x="26652" y="16644"/>
                    <a:pt x="26520" y="16757"/>
                  </a:cubicBezTo>
                  <a:cubicBezTo>
                    <a:pt x="26389" y="16869"/>
                    <a:pt x="26258" y="16869"/>
                    <a:pt x="26258" y="16982"/>
                  </a:cubicBezTo>
                  <a:cubicBezTo>
                    <a:pt x="26258" y="16982"/>
                    <a:pt x="26126" y="17094"/>
                    <a:pt x="26126" y="17207"/>
                  </a:cubicBezTo>
                  <a:cubicBezTo>
                    <a:pt x="26126" y="17432"/>
                    <a:pt x="25864" y="17544"/>
                    <a:pt x="25733" y="17656"/>
                  </a:cubicBezTo>
                  <a:cubicBezTo>
                    <a:pt x="25733" y="17656"/>
                    <a:pt x="25733" y="17656"/>
                    <a:pt x="25733" y="17769"/>
                  </a:cubicBezTo>
                  <a:cubicBezTo>
                    <a:pt x="25733" y="17769"/>
                    <a:pt x="25733" y="17769"/>
                    <a:pt x="25601" y="17881"/>
                  </a:cubicBezTo>
                  <a:cubicBezTo>
                    <a:pt x="25601" y="18106"/>
                    <a:pt x="25470" y="18331"/>
                    <a:pt x="25076" y="18556"/>
                  </a:cubicBezTo>
                  <a:cubicBezTo>
                    <a:pt x="24945" y="18556"/>
                    <a:pt x="24814" y="18556"/>
                    <a:pt x="24682" y="18556"/>
                  </a:cubicBezTo>
                  <a:cubicBezTo>
                    <a:pt x="24551" y="18556"/>
                    <a:pt x="24420" y="18556"/>
                    <a:pt x="24288" y="18556"/>
                  </a:cubicBezTo>
                  <a:cubicBezTo>
                    <a:pt x="24288" y="18556"/>
                    <a:pt x="24288" y="18556"/>
                    <a:pt x="24288" y="18556"/>
                  </a:cubicBezTo>
                  <a:cubicBezTo>
                    <a:pt x="24157" y="18556"/>
                    <a:pt x="24157" y="18556"/>
                    <a:pt x="24157" y="18556"/>
                  </a:cubicBezTo>
                  <a:cubicBezTo>
                    <a:pt x="23894" y="18669"/>
                    <a:pt x="23763" y="18781"/>
                    <a:pt x="23501" y="18781"/>
                  </a:cubicBezTo>
                  <a:cubicBezTo>
                    <a:pt x="23107" y="18781"/>
                    <a:pt x="22713" y="18669"/>
                    <a:pt x="22450" y="18444"/>
                  </a:cubicBezTo>
                  <a:cubicBezTo>
                    <a:pt x="22319" y="18331"/>
                    <a:pt x="22188" y="18219"/>
                    <a:pt x="22056" y="17994"/>
                  </a:cubicBezTo>
                  <a:cubicBezTo>
                    <a:pt x="22056" y="17994"/>
                    <a:pt x="22056" y="17994"/>
                    <a:pt x="22056" y="17994"/>
                  </a:cubicBezTo>
                  <a:cubicBezTo>
                    <a:pt x="22056" y="17994"/>
                    <a:pt x="22056" y="17994"/>
                    <a:pt x="22056" y="17994"/>
                  </a:cubicBezTo>
                  <a:cubicBezTo>
                    <a:pt x="21925" y="17881"/>
                    <a:pt x="21663" y="17881"/>
                    <a:pt x="21531" y="17656"/>
                  </a:cubicBezTo>
                  <a:cubicBezTo>
                    <a:pt x="21269" y="17544"/>
                    <a:pt x="21137" y="17319"/>
                    <a:pt x="21137" y="17094"/>
                  </a:cubicBezTo>
                  <a:cubicBezTo>
                    <a:pt x="21137" y="16982"/>
                    <a:pt x="21137" y="16869"/>
                    <a:pt x="21137" y="16644"/>
                  </a:cubicBezTo>
                  <a:cubicBezTo>
                    <a:pt x="21137" y="16644"/>
                    <a:pt x="21137" y="16644"/>
                    <a:pt x="21137" y="16644"/>
                  </a:cubicBezTo>
                  <a:cubicBezTo>
                    <a:pt x="21137" y="16644"/>
                    <a:pt x="21137" y="16644"/>
                    <a:pt x="21137" y="16644"/>
                  </a:cubicBezTo>
                  <a:cubicBezTo>
                    <a:pt x="21137" y="16644"/>
                    <a:pt x="21006" y="16532"/>
                    <a:pt x="21006" y="16419"/>
                  </a:cubicBezTo>
                  <a:cubicBezTo>
                    <a:pt x="20875" y="16419"/>
                    <a:pt x="20875" y="16307"/>
                    <a:pt x="20875" y="16194"/>
                  </a:cubicBezTo>
                  <a:cubicBezTo>
                    <a:pt x="20875" y="16082"/>
                    <a:pt x="20743" y="15970"/>
                    <a:pt x="20743" y="15970"/>
                  </a:cubicBezTo>
                  <a:cubicBezTo>
                    <a:pt x="20743" y="15970"/>
                    <a:pt x="20743" y="15970"/>
                    <a:pt x="20743" y="15970"/>
                  </a:cubicBezTo>
                  <a:cubicBezTo>
                    <a:pt x="20612" y="15857"/>
                    <a:pt x="20612" y="15745"/>
                    <a:pt x="20612" y="15745"/>
                  </a:cubicBezTo>
                  <a:cubicBezTo>
                    <a:pt x="20481" y="15857"/>
                    <a:pt x="20481" y="15857"/>
                    <a:pt x="20350" y="15970"/>
                  </a:cubicBezTo>
                  <a:cubicBezTo>
                    <a:pt x="20087" y="15970"/>
                    <a:pt x="19956" y="16082"/>
                    <a:pt x="19693" y="16082"/>
                  </a:cubicBezTo>
                  <a:cubicBezTo>
                    <a:pt x="19562" y="16082"/>
                    <a:pt x="19431" y="15970"/>
                    <a:pt x="19431" y="15970"/>
                  </a:cubicBezTo>
                  <a:cubicBezTo>
                    <a:pt x="19299" y="15970"/>
                    <a:pt x="19168" y="15857"/>
                    <a:pt x="19037" y="15857"/>
                  </a:cubicBezTo>
                  <a:cubicBezTo>
                    <a:pt x="19037" y="15857"/>
                    <a:pt x="18905" y="15857"/>
                    <a:pt x="18774" y="15857"/>
                  </a:cubicBezTo>
                  <a:cubicBezTo>
                    <a:pt x="18643" y="15857"/>
                    <a:pt x="18643" y="15857"/>
                    <a:pt x="18512" y="15745"/>
                  </a:cubicBezTo>
                  <a:cubicBezTo>
                    <a:pt x="18249" y="15745"/>
                    <a:pt x="18249" y="15632"/>
                    <a:pt x="18118" y="15520"/>
                  </a:cubicBezTo>
                  <a:cubicBezTo>
                    <a:pt x="18118" y="15520"/>
                    <a:pt x="17986" y="15520"/>
                    <a:pt x="17986" y="15407"/>
                  </a:cubicBezTo>
                  <a:cubicBezTo>
                    <a:pt x="17855" y="15407"/>
                    <a:pt x="17724" y="15295"/>
                    <a:pt x="17592" y="15182"/>
                  </a:cubicBezTo>
                  <a:cubicBezTo>
                    <a:pt x="17461" y="15182"/>
                    <a:pt x="17461" y="15182"/>
                    <a:pt x="17461" y="15182"/>
                  </a:cubicBezTo>
                  <a:cubicBezTo>
                    <a:pt x="17461" y="15182"/>
                    <a:pt x="17461" y="15182"/>
                    <a:pt x="17461" y="15182"/>
                  </a:cubicBezTo>
                  <a:cubicBezTo>
                    <a:pt x="17461" y="15182"/>
                    <a:pt x="17461" y="15182"/>
                    <a:pt x="17330" y="15182"/>
                  </a:cubicBezTo>
                  <a:cubicBezTo>
                    <a:pt x="17330" y="15295"/>
                    <a:pt x="17067" y="15632"/>
                    <a:pt x="16673" y="15632"/>
                  </a:cubicBezTo>
                  <a:cubicBezTo>
                    <a:pt x="16673" y="15632"/>
                    <a:pt x="16673" y="15632"/>
                    <a:pt x="16673" y="15632"/>
                  </a:cubicBezTo>
                  <a:cubicBezTo>
                    <a:pt x="16673" y="15632"/>
                    <a:pt x="16673" y="15632"/>
                    <a:pt x="16673" y="15632"/>
                  </a:cubicBezTo>
                  <a:cubicBezTo>
                    <a:pt x="16411" y="15632"/>
                    <a:pt x="16280" y="15632"/>
                    <a:pt x="16148" y="15520"/>
                  </a:cubicBezTo>
                  <a:cubicBezTo>
                    <a:pt x="16148" y="15520"/>
                    <a:pt x="16148" y="15520"/>
                    <a:pt x="16017" y="15632"/>
                  </a:cubicBezTo>
                  <a:cubicBezTo>
                    <a:pt x="15886" y="15632"/>
                    <a:pt x="15623" y="15745"/>
                    <a:pt x="15361" y="15745"/>
                  </a:cubicBezTo>
                  <a:cubicBezTo>
                    <a:pt x="15361" y="15745"/>
                    <a:pt x="15229" y="15745"/>
                    <a:pt x="15229" y="15745"/>
                  </a:cubicBezTo>
                  <a:cubicBezTo>
                    <a:pt x="15098" y="15745"/>
                    <a:pt x="14967" y="15745"/>
                    <a:pt x="14835" y="15745"/>
                  </a:cubicBezTo>
                  <a:cubicBezTo>
                    <a:pt x="14704" y="15745"/>
                    <a:pt x="14704" y="15745"/>
                    <a:pt x="14704" y="15745"/>
                  </a:cubicBezTo>
                  <a:cubicBezTo>
                    <a:pt x="14704" y="15745"/>
                    <a:pt x="14704" y="15745"/>
                    <a:pt x="14704" y="15857"/>
                  </a:cubicBezTo>
                  <a:cubicBezTo>
                    <a:pt x="14704" y="15857"/>
                    <a:pt x="14704" y="15970"/>
                    <a:pt x="14704" y="15970"/>
                  </a:cubicBezTo>
                  <a:cubicBezTo>
                    <a:pt x="14704" y="16082"/>
                    <a:pt x="14835" y="16307"/>
                    <a:pt x="14835" y="16532"/>
                  </a:cubicBezTo>
                  <a:cubicBezTo>
                    <a:pt x="14835" y="16644"/>
                    <a:pt x="14704" y="16869"/>
                    <a:pt x="14704" y="17094"/>
                  </a:cubicBezTo>
                  <a:cubicBezTo>
                    <a:pt x="14704" y="17094"/>
                    <a:pt x="14704" y="17094"/>
                    <a:pt x="14704" y="17094"/>
                  </a:cubicBezTo>
                  <a:cubicBezTo>
                    <a:pt x="14573" y="17207"/>
                    <a:pt x="14573" y="17319"/>
                    <a:pt x="14442" y="17432"/>
                  </a:cubicBezTo>
                  <a:cubicBezTo>
                    <a:pt x="14442" y="17432"/>
                    <a:pt x="14442" y="17432"/>
                    <a:pt x="14442" y="17432"/>
                  </a:cubicBezTo>
                  <a:cubicBezTo>
                    <a:pt x="14442" y="17544"/>
                    <a:pt x="14573" y="17656"/>
                    <a:pt x="14573" y="17881"/>
                  </a:cubicBezTo>
                  <a:cubicBezTo>
                    <a:pt x="14573" y="17994"/>
                    <a:pt x="14573" y="18106"/>
                    <a:pt x="14573" y="18219"/>
                  </a:cubicBezTo>
                  <a:cubicBezTo>
                    <a:pt x="14573" y="18219"/>
                    <a:pt x="14704" y="18331"/>
                    <a:pt x="14704" y="18444"/>
                  </a:cubicBezTo>
                  <a:cubicBezTo>
                    <a:pt x="14835" y="18556"/>
                    <a:pt x="14704" y="18781"/>
                    <a:pt x="14704" y="18894"/>
                  </a:cubicBezTo>
                  <a:cubicBezTo>
                    <a:pt x="14967" y="19006"/>
                    <a:pt x="15098" y="19231"/>
                    <a:pt x="15229" y="19456"/>
                  </a:cubicBezTo>
                  <a:cubicBezTo>
                    <a:pt x="15229" y="19906"/>
                    <a:pt x="14967" y="20243"/>
                    <a:pt x="14967" y="20356"/>
                  </a:cubicBezTo>
                  <a:cubicBezTo>
                    <a:pt x="14835" y="20468"/>
                    <a:pt x="14704" y="20468"/>
                    <a:pt x="14573" y="20581"/>
                  </a:cubicBezTo>
                  <a:cubicBezTo>
                    <a:pt x="14573" y="20693"/>
                    <a:pt x="14573" y="20693"/>
                    <a:pt x="14573" y="20805"/>
                  </a:cubicBezTo>
                  <a:cubicBezTo>
                    <a:pt x="14573" y="20918"/>
                    <a:pt x="14573" y="21030"/>
                    <a:pt x="14573" y="21030"/>
                  </a:cubicBezTo>
                  <a:cubicBezTo>
                    <a:pt x="14573" y="21143"/>
                    <a:pt x="14573" y="21143"/>
                    <a:pt x="14573" y="21143"/>
                  </a:cubicBezTo>
                  <a:cubicBezTo>
                    <a:pt x="14573" y="21255"/>
                    <a:pt x="14442" y="21593"/>
                    <a:pt x="14442" y="21593"/>
                  </a:cubicBezTo>
                  <a:cubicBezTo>
                    <a:pt x="14442" y="21705"/>
                    <a:pt x="14442" y="21705"/>
                    <a:pt x="14442" y="21818"/>
                  </a:cubicBezTo>
                  <a:cubicBezTo>
                    <a:pt x="14573" y="21930"/>
                    <a:pt x="14573" y="22155"/>
                    <a:pt x="14573" y="22380"/>
                  </a:cubicBezTo>
                  <a:cubicBezTo>
                    <a:pt x="14442" y="22605"/>
                    <a:pt x="14310" y="22717"/>
                    <a:pt x="14179" y="22830"/>
                  </a:cubicBezTo>
                  <a:cubicBezTo>
                    <a:pt x="14179" y="22830"/>
                    <a:pt x="14179" y="22830"/>
                    <a:pt x="14179" y="22830"/>
                  </a:cubicBezTo>
                  <a:cubicBezTo>
                    <a:pt x="14179" y="22830"/>
                    <a:pt x="14179" y="22830"/>
                    <a:pt x="14179" y="22830"/>
                  </a:cubicBezTo>
                  <a:cubicBezTo>
                    <a:pt x="14310" y="22942"/>
                    <a:pt x="14442" y="23167"/>
                    <a:pt x="14442" y="23392"/>
                  </a:cubicBezTo>
                  <a:cubicBezTo>
                    <a:pt x="14573" y="23617"/>
                    <a:pt x="14442" y="23842"/>
                    <a:pt x="14310" y="24067"/>
                  </a:cubicBezTo>
                  <a:cubicBezTo>
                    <a:pt x="14310" y="24067"/>
                    <a:pt x="14310" y="24067"/>
                    <a:pt x="14310" y="24067"/>
                  </a:cubicBezTo>
                  <a:cubicBezTo>
                    <a:pt x="14442" y="24179"/>
                    <a:pt x="14442" y="24292"/>
                    <a:pt x="14573" y="24404"/>
                  </a:cubicBezTo>
                  <a:cubicBezTo>
                    <a:pt x="14704" y="24629"/>
                    <a:pt x="14835" y="24967"/>
                    <a:pt x="14704" y="25304"/>
                  </a:cubicBezTo>
                  <a:cubicBezTo>
                    <a:pt x="14704" y="25529"/>
                    <a:pt x="14573" y="25641"/>
                    <a:pt x="14442" y="25754"/>
                  </a:cubicBezTo>
                  <a:cubicBezTo>
                    <a:pt x="14442" y="25866"/>
                    <a:pt x="14442" y="25866"/>
                    <a:pt x="14442" y="25866"/>
                  </a:cubicBezTo>
                  <a:cubicBezTo>
                    <a:pt x="14442" y="25979"/>
                    <a:pt x="14442" y="25979"/>
                    <a:pt x="14442" y="26091"/>
                  </a:cubicBezTo>
                  <a:cubicBezTo>
                    <a:pt x="14442" y="26316"/>
                    <a:pt x="14442" y="26654"/>
                    <a:pt x="14310" y="26879"/>
                  </a:cubicBezTo>
                  <a:cubicBezTo>
                    <a:pt x="14179" y="26991"/>
                    <a:pt x="14048" y="27104"/>
                    <a:pt x="13916" y="27216"/>
                  </a:cubicBezTo>
                  <a:cubicBezTo>
                    <a:pt x="13916" y="27328"/>
                    <a:pt x="13785" y="27441"/>
                    <a:pt x="13785" y="27553"/>
                  </a:cubicBezTo>
                  <a:cubicBezTo>
                    <a:pt x="13785" y="27778"/>
                    <a:pt x="13785" y="28003"/>
                    <a:pt x="13916" y="28116"/>
                  </a:cubicBezTo>
                  <a:cubicBezTo>
                    <a:pt x="13916" y="28228"/>
                    <a:pt x="14048" y="28341"/>
                    <a:pt x="14048" y="28341"/>
                  </a:cubicBezTo>
                  <a:cubicBezTo>
                    <a:pt x="14179" y="28453"/>
                    <a:pt x="14310" y="28678"/>
                    <a:pt x="14310" y="28791"/>
                  </a:cubicBezTo>
                  <a:cubicBezTo>
                    <a:pt x="14442" y="29015"/>
                    <a:pt x="14704" y="29578"/>
                    <a:pt x="14704" y="29690"/>
                  </a:cubicBezTo>
                  <a:cubicBezTo>
                    <a:pt x="14704" y="29803"/>
                    <a:pt x="14704" y="29803"/>
                    <a:pt x="14704" y="29803"/>
                  </a:cubicBezTo>
                  <a:cubicBezTo>
                    <a:pt x="14835" y="30140"/>
                    <a:pt x="14967" y="30477"/>
                    <a:pt x="14835" y="30815"/>
                  </a:cubicBezTo>
                  <a:cubicBezTo>
                    <a:pt x="14835" y="30927"/>
                    <a:pt x="14835" y="31152"/>
                    <a:pt x="14704" y="31265"/>
                  </a:cubicBezTo>
                  <a:cubicBezTo>
                    <a:pt x="14704" y="31377"/>
                    <a:pt x="14704" y="31377"/>
                    <a:pt x="14704" y="31377"/>
                  </a:cubicBezTo>
                  <a:cubicBezTo>
                    <a:pt x="14704" y="31490"/>
                    <a:pt x="14704" y="31490"/>
                    <a:pt x="14704" y="31490"/>
                  </a:cubicBezTo>
                  <a:cubicBezTo>
                    <a:pt x="14704" y="31602"/>
                    <a:pt x="14835" y="31715"/>
                    <a:pt x="14835" y="31940"/>
                  </a:cubicBezTo>
                  <a:cubicBezTo>
                    <a:pt x="14835" y="32052"/>
                    <a:pt x="14835" y="32277"/>
                    <a:pt x="14704" y="32502"/>
                  </a:cubicBezTo>
                  <a:cubicBezTo>
                    <a:pt x="14704" y="32614"/>
                    <a:pt x="14704" y="32727"/>
                    <a:pt x="14704" y="32839"/>
                  </a:cubicBezTo>
                  <a:cubicBezTo>
                    <a:pt x="14704" y="32839"/>
                    <a:pt x="14704" y="32952"/>
                    <a:pt x="14704" y="32952"/>
                  </a:cubicBezTo>
                  <a:cubicBezTo>
                    <a:pt x="14835" y="33064"/>
                    <a:pt x="14835" y="33289"/>
                    <a:pt x="14835" y="33402"/>
                  </a:cubicBezTo>
                  <a:cubicBezTo>
                    <a:pt x="14835" y="33514"/>
                    <a:pt x="14835" y="33626"/>
                    <a:pt x="14704" y="33739"/>
                  </a:cubicBezTo>
                  <a:cubicBezTo>
                    <a:pt x="14704" y="33739"/>
                    <a:pt x="14704" y="33739"/>
                    <a:pt x="14704" y="33851"/>
                  </a:cubicBezTo>
                  <a:cubicBezTo>
                    <a:pt x="14704" y="33851"/>
                    <a:pt x="14704" y="33851"/>
                    <a:pt x="14704" y="33964"/>
                  </a:cubicBezTo>
                  <a:cubicBezTo>
                    <a:pt x="14704" y="34076"/>
                    <a:pt x="14835" y="34301"/>
                    <a:pt x="14704" y="34414"/>
                  </a:cubicBezTo>
                  <a:cubicBezTo>
                    <a:pt x="14704" y="34414"/>
                    <a:pt x="14573" y="34864"/>
                    <a:pt x="14310" y="35089"/>
                  </a:cubicBezTo>
                  <a:cubicBezTo>
                    <a:pt x="14048" y="35201"/>
                    <a:pt x="13785" y="35313"/>
                    <a:pt x="13654" y="35313"/>
                  </a:cubicBezTo>
                  <a:cubicBezTo>
                    <a:pt x="13654" y="35426"/>
                    <a:pt x="13654" y="35538"/>
                    <a:pt x="13654" y="35651"/>
                  </a:cubicBezTo>
                  <a:cubicBezTo>
                    <a:pt x="13785" y="35876"/>
                    <a:pt x="13654" y="36213"/>
                    <a:pt x="13391" y="36438"/>
                  </a:cubicBezTo>
                  <a:cubicBezTo>
                    <a:pt x="13260" y="36551"/>
                    <a:pt x="12997" y="36663"/>
                    <a:pt x="12866" y="36663"/>
                  </a:cubicBezTo>
                  <a:cubicBezTo>
                    <a:pt x="12866" y="36663"/>
                    <a:pt x="12866" y="36663"/>
                    <a:pt x="12866" y="36663"/>
                  </a:cubicBezTo>
                  <a:cubicBezTo>
                    <a:pt x="12866" y="37000"/>
                    <a:pt x="12866" y="37338"/>
                    <a:pt x="12866" y="37450"/>
                  </a:cubicBezTo>
                  <a:cubicBezTo>
                    <a:pt x="12866" y="37450"/>
                    <a:pt x="12735" y="37563"/>
                    <a:pt x="12735" y="37675"/>
                  </a:cubicBezTo>
                  <a:cubicBezTo>
                    <a:pt x="12866" y="37675"/>
                    <a:pt x="12866" y="37788"/>
                    <a:pt x="12997" y="38013"/>
                  </a:cubicBezTo>
                  <a:cubicBezTo>
                    <a:pt x="12997" y="38238"/>
                    <a:pt x="12866" y="38462"/>
                    <a:pt x="12735" y="38575"/>
                  </a:cubicBezTo>
                  <a:cubicBezTo>
                    <a:pt x="12735" y="38687"/>
                    <a:pt x="12735" y="38687"/>
                    <a:pt x="12735" y="38687"/>
                  </a:cubicBezTo>
                  <a:cubicBezTo>
                    <a:pt x="12735" y="38687"/>
                    <a:pt x="12735" y="38687"/>
                    <a:pt x="12735" y="38687"/>
                  </a:cubicBezTo>
                  <a:cubicBezTo>
                    <a:pt x="12472" y="39025"/>
                    <a:pt x="12472" y="39250"/>
                    <a:pt x="12472" y="39362"/>
                  </a:cubicBezTo>
                  <a:cubicBezTo>
                    <a:pt x="12472" y="39362"/>
                    <a:pt x="12472" y="39475"/>
                    <a:pt x="12472" y="39475"/>
                  </a:cubicBezTo>
                  <a:cubicBezTo>
                    <a:pt x="12472" y="39475"/>
                    <a:pt x="12472" y="39475"/>
                    <a:pt x="12472" y="39475"/>
                  </a:cubicBezTo>
                  <a:cubicBezTo>
                    <a:pt x="12735" y="39587"/>
                    <a:pt x="12866" y="39700"/>
                    <a:pt x="12997" y="39812"/>
                  </a:cubicBezTo>
                  <a:cubicBezTo>
                    <a:pt x="13260" y="40037"/>
                    <a:pt x="13391" y="40487"/>
                    <a:pt x="13391" y="40599"/>
                  </a:cubicBezTo>
                  <a:cubicBezTo>
                    <a:pt x="13391" y="40712"/>
                    <a:pt x="13522" y="40937"/>
                    <a:pt x="13522" y="41049"/>
                  </a:cubicBezTo>
                  <a:cubicBezTo>
                    <a:pt x="13522" y="41162"/>
                    <a:pt x="13522" y="41274"/>
                    <a:pt x="13522" y="41274"/>
                  </a:cubicBezTo>
                  <a:cubicBezTo>
                    <a:pt x="13522" y="41387"/>
                    <a:pt x="13522" y="41499"/>
                    <a:pt x="13654" y="41611"/>
                  </a:cubicBezTo>
                  <a:cubicBezTo>
                    <a:pt x="13654" y="41611"/>
                    <a:pt x="13785" y="41724"/>
                    <a:pt x="13785" y="41724"/>
                  </a:cubicBezTo>
                  <a:cubicBezTo>
                    <a:pt x="13916" y="41836"/>
                    <a:pt x="14048" y="41836"/>
                    <a:pt x="14179" y="41949"/>
                  </a:cubicBezTo>
                  <a:cubicBezTo>
                    <a:pt x="14573" y="42399"/>
                    <a:pt x="14704" y="42624"/>
                    <a:pt x="14835" y="42736"/>
                  </a:cubicBezTo>
                  <a:cubicBezTo>
                    <a:pt x="14835" y="42849"/>
                    <a:pt x="14967" y="43186"/>
                    <a:pt x="14967" y="43411"/>
                  </a:cubicBezTo>
                  <a:cubicBezTo>
                    <a:pt x="14967" y="43411"/>
                    <a:pt x="14967" y="43523"/>
                    <a:pt x="14967" y="43523"/>
                  </a:cubicBezTo>
                  <a:cubicBezTo>
                    <a:pt x="14967" y="43636"/>
                    <a:pt x="14967" y="43748"/>
                    <a:pt x="14967" y="43861"/>
                  </a:cubicBezTo>
                  <a:cubicBezTo>
                    <a:pt x="14967" y="43973"/>
                    <a:pt x="15098" y="44198"/>
                    <a:pt x="15098" y="44311"/>
                  </a:cubicBezTo>
                  <a:cubicBezTo>
                    <a:pt x="15098" y="44311"/>
                    <a:pt x="15098" y="44423"/>
                    <a:pt x="15098" y="44423"/>
                  </a:cubicBezTo>
                  <a:cubicBezTo>
                    <a:pt x="15229" y="44648"/>
                    <a:pt x="15361" y="44873"/>
                    <a:pt x="15361" y="45098"/>
                  </a:cubicBezTo>
                  <a:cubicBezTo>
                    <a:pt x="15361" y="45210"/>
                    <a:pt x="15361" y="45323"/>
                    <a:pt x="15229" y="45435"/>
                  </a:cubicBezTo>
                  <a:cubicBezTo>
                    <a:pt x="15361" y="45435"/>
                    <a:pt x="15361" y="45548"/>
                    <a:pt x="15361" y="45548"/>
                  </a:cubicBezTo>
                  <a:cubicBezTo>
                    <a:pt x="15361" y="45548"/>
                    <a:pt x="15492" y="45660"/>
                    <a:pt x="15492" y="45660"/>
                  </a:cubicBezTo>
                  <a:cubicBezTo>
                    <a:pt x="15754" y="45998"/>
                    <a:pt x="16017" y="46110"/>
                    <a:pt x="16017" y="46335"/>
                  </a:cubicBezTo>
                  <a:cubicBezTo>
                    <a:pt x="16017" y="46335"/>
                    <a:pt x="16280" y="46897"/>
                    <a:pt x="16280" y="47347"/>
                  </a:cubicBezTo>
                  <a:cubicBezTo>
                    <a:pt x="16148" y="47572"/>
                    <a:pt x="16017" y="47685"/>
                    <a:pt x="15886" y="47797"/>
                  </a:cubicBezTo>
                  <a:cubicBezTo>
                    <a:pt x="15754" y="47797"/>
                    <a:pt x="15754" y="47797"/>
                    <a:pt x="15754" y="47910"/>
                  </a:cubicBezTo>
                  <a:cubicBezTo>
                    <a:pt x="15754" y="47910"/>
                    <a:pt x="15754" y="47910"/>
                    <a:pt x="15754" y="48022"/>
                  </a:cubicBezTo>
                  <a:cubicBezTo>
                    <a:pt x="15754" y="48022"/>
                    <a:pt x="15754" y="48022"/>
                    <a:pt x="15754" y="48022"/>
                  </a:cubicBezTo>
                  <a:cubicBezTo>
                    <a:pt x="16017" y="48022"/>
                    <a:pt x="16148" y="48022"/>
                    <a:pt x="16280" y="48134"/>
                  </a:cubicBezTo>
                  <a:cubicBezTo>
                    <a:pt x="16542" y="48247"/>
                    <a:pt x="16936" y="48472"/>
                    <a:pt x="17067" y="48697"/>
                  </a:cubicBezTo>
                  <a:cubicBezTo>
                    <a:pt x="17067" y="48809"/>
                    <a:pt x="17199" y="48922"/>
                    <a:pt x="17199" y="49034"/>
                  </a:cubicBezTo>
                  <a:cubicBezTo>
                    <a:pt x="17199" y="49034"/>
                    <a:pt x="17330" y="49147"/>
                    <a:pt x="17461" y="49147"/>
                  </a:cubicBezTo>
                  <a:cubicBezTo>
                    <a:pt x="17592" y="49259"/>
                    <a:pt x="17855" y="49484"/>
                    <a:pt x="17986" y="49709"/>
                  </a:cubicBezTo>
                  <a:cubicBezTo>
                    <a:pt x="18118" y="49821"/>
                    <a:pt x="18118" y="49934"/>
                    <a:pt x="18118" y="50046"/>
                  </a:cubicBezTo>
                  <a:cubicBezTo>
                    <a:pt x="18118" y="50046"/>
                    <a:pt x="18118" y="50046"/>
                    <a:pt x="18118" y="50046"/>
                  </a:cubicBezTo>
                  <a:cubicBezTo>
                    <a:pt x="18249" y="50046"/>
                    <a:pt x="18249" y="50046"/>
                    <a:pt x="18249" y="50046"/>
                  </a:cubicBezTo>
                  <a:cubicBezTo>
                    <a:pt x="18380" y="50159"/>
                    <a:pt x="18774" y="50159"/>
                    <a:pt x="18905" y="50384"/>
                  </a:cubicBezTo>
                  <a:cubicBezTo>
                    <a:pt x="19168" y="50496"/>
                    <a:pt x="19168" y="50721"/>
                    <a:pt x="19168" y="50834"/>
                  </a:cubicBezTo>
                  <a:cubicBezTo>
                    <a:pt x="19168" y="50834"/>
                    <a:pt x="19168" y="50946"/>
                    <a:pt x="19168" y="50946"/>
                  </a:cubicBezTo>
                  <a:cubicBezTo>
                    <a:pt x="19299" y="50946"/>
                    <a:pt x="19299" y="50946"/>
                    <a:pt x="19299" y="50946"/>
                  </a:cubicBezTo>
                  <a:cubicBezTo>
                    <a:pt x="19431" y="51059"/>
                    <a:pt x="19562" y="51171"/>
                    <a:pt x="19562" y="51283"/>
                  </a:cubicBezTo>
                  <a:cubicBezTo>
                    <a:pt x="19693" y="51508"/>
                    <a:pt x="19693" y="51958"/>
                    <a:pt x="19693" y="52071"/>
                  </a:cubicBezTo>
                  <a:cubicBezTo>
                    <a:pt x="19693" y="52521"/>
                    <a:pt x="19562" y="52746"/>
                    <a:pt x="19431" y="52858"/>
                  </a:cubicBezTo>
                  <a:cubicBezTo>
                    <a:pt x="19299" y="53083"/>
                    <a:pt x="19037" y="53195"/>
                    <a:pt x="18905" y="53195"/>
                  </a:cubicBezTo>
                  <a:cubicBezTo>
                    <a:pt x="18774" y="53195"/>
                    <a:pt x="18774" y="53195"/>
                    <a:pt x="18774" y="53195"/>
                  </a:cubicBezTo>
                  <a:cubicBezTo>
                    <a:pt x="18643" y="53308"/>
                    <a:pt x="18380" y="53420"/>
                    <a:pt x="18249" y="53533"/>
                  </a:cubicBezTo>
                  <a:cubicBezTo>
                    <a:pt x="18118" y="53533"/>
                    <a:pt x="18118" y="53533"/>
                    <a:pt x="18118" y="53645"/>
                  </a:cubicBezTo>
                  <a:cubicBezTo>
                    <a:pt x="17986" y="53758"/>
                    <a:pt x="17724" y="53983"/>
                    <a:pt x="17724" y="54095"/>
                  </a:cubicBezTo>
                  <a:cubicBezTo>
                    <a:pt x="17592" y="54095"/>
                    <a:pt x="17199" y="54432"/>
                    <a:pt x="16936" y="54432"/>
                  </a:cubicBezTo>
                  <a:cubicBezTo>
                    <a:pt x="16673" y="54545"/>
                    <a:pt x="16542" y="54545"/>
                    <a:pt x="16280" y="54545"/>
                  </a:cubicBezTo>
                  <a:cubicBezTo>
                    <a:pt x="16148" y="54545"/>
                    <a:pt x="16017" y="54545"/>
                    <a:pt x="16017" y="54545"/>
                  </a:cubicBezTo>
                  <a:cubicBezTo>
                    <a:pt x="16017" y="54545"/>
                    <a:pt x="15886" y="54657"/>
                    <a:pt x="15886" y="54657"/>
                  </a:cubicBezTo>
                  <a:cubicBezTo>
                    <a:pt x="15754" y="54657"/>
                    <a:pt x="15754" y="54657"/>
                    <a:pt x="15754" y="54770"/>
                  </a:cubicBezTo>
                  <a:cubicBezTo>
                    <a:pt x="15623" y="54882"/>
                    <a:pt x="15492" y="54995"/>
                    <a:pt x="15361" y="54995"/>
                  </a:cubicBezTo>
                  <a:cubicBezTo>
                    <a:pt x="15229" y="55107"/>
                    <a:pt x="14835" y="55332"/>
                    <a:pt x="14573" y="55332"/>
                  </a:cubicBezTo>
                  <a:cubicBezTo>
                    <a:pt x="14310" y="55445"/>
                    <a:pt x="14179" y="55445"/>
                    <a:pt x="14048" y="55445"/>
                  </a:cubicBezTo>
                  <a:cubicBezTo>
                    <a:pt x="14048" y="55445"/>
                    <a:pt x="14048" y="55445"/>
                    <a:pt x="14048" y="55445"/>
                  </a:cubicBezTo>
                  <a:cubicBezTo>
                    <a:pt x="14048" y="55445"/>
                    <a:pt x="14048" y="55445"/>
                    <a:pt x="13916" y="55445"/>
                  </a:cubicBezTo>
                  <a:cubicBezTo>
                    <a:pt x="13916" y="55445"/>
                    <a:pt x="13916" y="55445"/>
                    <a:pt x="13916" y="55445"/>
                  </a:cubicBezTo>
                  <a:cubicBezTo>
                    <a:pt x="13785" y="55445"/>
                    <a:pt x="13785" y="55445"/>
                    <a:pt x="13785" y="55445"/>
                  </a:cubicBezTo>
                  <a:cubicBezTo>
                    <a:pt x="13654" y="55445"/>
                    <a:pt x="13391" y="55557"/>
                    <a:pt x="13391" y="55557"/>
                  </a:cubicBezTo>
                  <a:cubicBezTo>
                    <a:pt x="13260" y="55670"/>
                    <a:pt x="13260" y="55782"/>
                    <a:pt x="13260" y="55895"/>
                  </a:cubicBezTo>
                  <a:cubicBezTo>
                    <a:pt x="13260" y="55895"/>
                    <a:pt x="13260" y="55895"/>
                    <a:pt x="13260" y="56007"/>
                  </a:cubicBezTo>
                  <a:cubicBezTo>
                    <a:pt x="13260" y="56119"/>
                    <a:pt x="13260" y="56344"/>
                    <a:pt x="13260" y="56569"/>
                  </a:cubicBezTo>
                  <a:cubicBezTo>
                    <a:pt x="13129" y="56794"/>
                    <a:pt x="12866" y="56907"/>
                    <a:pt x="12735" y="57019"/>
                  </a:cubicBezTo>
                  <a:cubicBezTo>
                    <a:pt x="12735" y="57019"/>
                    <a:pt x="12735" y="57019"/>
                    <a:pt x="12735" y="57019"/>
                  </a:cubicBezTo>
                  <a:cubicBezTo>
                    <a:pt x="12735" y="57019"/>
                    <a:pt x="12735" y="57132"/>
                    <a:pt x="12735" y="57132"/>
                  </a:cubicBezTo>
                  <a:cubicBezTo>
                    <a:pt x="12603" y="57244"/>
                    <a:pt x="12472" y="57469"/>
                    <a:pt x="12341" y="57582"/>
                  </a:cubicBezTo>
                  <a:cubicBezTo>
                    <a:pt x="12210" y="57806"/>
                    <a:pt x="11684" y="58031"/>
                    <a:pt x="11422" y="58144"/>
                  </a:cubicBezTo>
                  <a:cubicBezTo>
                    <a:pt x="11422" y="58144"/>
                    <a:pt x="11291" y="58144"/>
                    <a:pt x="11159" y="58256"/>
                  </a:cubicBezTo>
                  <a:cubicBezTo>
                    <a:pt x="11291" y="58256"/>
                    <a:pt x="11291" y="58256"/>
                    <a:pt x="11291" y="58369"/>
                  </a:cubicBezTo>
                  <a:cubicBezTo>
                    <a:pt x="11291" y="58594"/>
                    <a:pt x="11291" y="58819"/>
                    <a:pt x="11159" y="58931"/>
                  </a:cubicBezTo>
                  <a:cubicBezTo>
                    <a:pt x="11159" y="58931"/>
                    <a:pt x="11159" y="58931"/>
                    <a:pt x="11159" y="58931"/>
                  </a:cubicBezTo>
                  <a:cubicBezTo>
                    <a:pt x="11291" y="59156"/>
                    <a:pt x="11422" y="59381"/>
                    <a:pt x="11291" y="59718"/>
                  </a:cubicBezTo>
                  <a:cubicBezTo>
                    <a:pt x="11159" y="59831"/>
                    <a:pt x="10897" y="59943"/>
                    <a:pt x="10765" y="60056"/>
                  </a:cubicBezTo>
                  <a:cubicBezTo>
                    <a:pt x="10765" y="60056"/>
                    <a:pt x="10765" y="60168"/>
                    <a:pt x="10765" y="60281"/>
                  </a:cubicBezTo>
                  <a:cubicBezTo>
                    <a:pt x="10765" y="60393"/>
                    <a:pt x="10765" y="60618"/>
                    <a:pt x="10765" y="60731"/>
                  </a:cubicBezTo>
                  <a:cubicBezTo>
                    <a:pt x="10765" y="60843"/>
                    <a:pt x="10765" y="60843"/>
                    <a:pt x="10765" y="60843"/>
                  </a:cubicBezTo>
                  <a:cubicBezTo>
                    <a:pt x="10897" y="61068"/>
                    <a:pt x="10897" y="61180"/>
                    <a:pt x="10897" y="61405"/>
                  </a:cubicBezTo>
                  <a:cubicBezTo>
                    <a:pt x="10897" y="61518"/>
                    <a:pt x="10897" y="61630"/>
                    <a:pt x="10897" y="61855"/>
                  </a:cubicBezTo>
                  <a:cubicBezTo>
                    <a:pt x="10897" y="61855"/>
                    <a:pt x="10897" y="61855"/>
                    <a:pt x="10897" y="61968"/>
                  </a:cubicBezTo>
                  <a:cubicBezTo>
                    <a:pt x="10897" y="61968"/>
                    <a:pt x="10897" y="61968"/>
                    <a:pt x="10897" y="61968"/>
                  </a:cubicBezTo>
                  <a:cubicBezTo>
                    <a:pt x="11028" y="62193"/>
                    <a:pt x="11159" y="62417"/>
                    <a:pt x="11028" y="62755"/>
                  </a:cubicBezTo>
                  <a:cubicBezTo>
                    <a:pt x="10897" y="62980"/>
                    <a:pt x="10634" y="63205"/>
                    <a:pt x="10371" y="63317"/>
                  </a:cubicBezTo>
                  <a:cubicBezTo>
                    <a:pt x="10371" y="63430"/>
                    <a:pt x="10240" y="63430"/>
                    <a:pt x="10240" y="63430"/>
                  </a:cubicBezTo>
                  <a:cubicBezTo>
                    <a:pt x="10240" y="63430"/>
                    <a:pt x="10240" y="63430"/>
                    <a:pt x="10240" y="63430"/>
                  </a:cubicBezTo>
                  <a:cubicBezTo>
                    <a:pt x="10240" y="63655"/>
                    <a:pt x="10240" y="63767"/>
                    <a:pt x="10109" y="63880"/>
                  </a:cubicBezTo>
                  <a:cubicBezTo>
                    <a:pt x="10109" y="64104"/>
                    <a:pt x="9978" y="64329"/>
                    <a:pt x="9978" y="64554"/>
                  </a:cubicBezTo>
                  <a:cubicBezTo>
                    <a:pt x="9846" y="64667"/>
                    <a:pt x="9846" y="64779"/>
                    <a:pt x="9715" y="64779"/>
                  </a:cubicBezTo>
                  <a:cubicBezTo>
                    <a:pt x="9846" y="65004"/>
                    <a:pt x="10109" y="65229"/>
                    <a:pt x="9978" y="65567"/>
                  </a:cubicBezTo>
                  <a:cubicBezTo>
                    <a:pt x="9846" y="65904"/>
                    <a:pt x="9452" y="66016"/>
                    <a:pt x="9190" y="66129"/>
                  </a:cubicBezTo>
                  <a:cubicBezTo>
                    <a:pt x="9190" y="66129"/>
                    <a:pt x="9190" y="66129"/>
                    <a:pt x="9059" y="66129"/>
                  </a:cubicBezTo>
                  <a:cubicBezTo>
                    <a:pt x="9059" y="66129"/>
                    <a:pt x="9059" y="66129"/>
                    <a:pt x="9059" y="66129"/>
                  </a:cubicBezTo>
                  <a:cubicBezTo>
                    <a:pt x="9059" y="66241"/>
                    <a:pt x="9059" y="66241"/>
                    <a:pt x="9059" y="66241"/>
                  </a:cubicBezTo>
                  <a:cubicBezTo>
                    <a:pt x="8927" y="66466"/>
                    <a:pt x="8796" y="66579"/>
                    <a:pt x="8665" y="66691"/>
                  </a:cubicBezTo>
                  <a:cubicBezTo>
                    <a:pt x="8533" y="66804"/>
                    <a:pt x="8271" y="66916"/>
                    <a:pt x="8140" y="66916"/>
                  </a:cubicBezTo>
                  <a:cubicBezTo>
                    <a:pt x="8140" y="66916"/>
                    <a:pt x="8140" y="66916"/>
                    <a:pt x="8008" y="66916"/>
                  </a:cubicBezTo>
                  <a:cubicBezTo>
                    <a:pt x="8008" y="67029"/>
                    <a:pt x="7877" y="67141"/>
                    <a:pt x="7614" y="67478"/>
                  </a:cubicBezTo>
                  <a:cubicBezTo>
                    <a:pt x="7614" y="67478"/>
                    <a:pt x="7614" y="67478"/>
                    <a:pt x="7614" y="67478"/>
                  </a:cubicBezTo>
                  <a:cubicBezTo>
                    <a:pt x="7614" y="67478"/>
                    <a:pt x="7614" y="67478"/>
                    <a:pt x="7483" y="67591"/>
                  </a:cubicBezTo>
                  <a:cubicBezTo>
                    <a:pt x="7483" y="67703"/>
                    <a:pt x="7352" y="67928"/>
                    <a:pt x="7221" y="68041"/>
                  </a:cubicBezTo>
                  <a:cubicBezTo>
                    <a:pt x="7221" y="68041"/>
                    <a:pt x="6695" y="68491"/>
                    <a:pt x="6170" y="68491"/>
                  </a:cubicBezTo>
                  <a:cubicBezTo>
                    <a:pt x="6170" y="68491"/>
                    <a:pt x="6170" y="68491"/>
                    <a:pt x="6170" y="68491"/>
                  </a:cubicBezTo>
                  <a:cubicBezTo>
                    <a:pt x="6039" y="68491"/>
                    <a:pt x="5908" y="68378"/>
                    <a:pt x="5908" y="68378"/>
                  </a:cubicBezTo>
                  <a:cubicBezTo>
                    <a:pt x="6039" y="68603"/>
                    <a:pt x="6039" y="68828"/>
                    <a:pt x="6039" y="69165"/>
                  </a:cubicBezTo>
                  <a:cubicBezTo>
                    <a:pt x="5908" y="69390"/>
                    <a:pt x="5645" y="69615"/>
                    <a:pt x="5514" y="69728"/>
                  </a:cubicBezTo>
                  <a:cubicBezTo>
                    <a:pt x="5514" y="69728"/>
                    <a:pt x="5514" y="69728"/>
                    <a:pt x="5514" y="69840"/>
                  </a:cubicBezTo>
                  <a:cubicBezTo>
                    <a:pt x="5514" y="69840"/>
                    <a:pt x="5645" y="69840"/>
                    <a:pt x="5645" y="69840"/>
                  </a:cubicBezTo>
                  <a:cubicBezTo>
                    <a:pt x="5908" y="70065"/>
                    <a:pt x="6039" y="70515"/>
                    <a:pt x="6039" y="70627"/>
                  </a:cubicBezTo>
                  <a:cubicBezTo>
                    <a:pt x="6039" y="70852"/>
                    <a:pt x="5908" y="71077"/>
                    <a:pt x="5908" y="71302"/>
                  </a:cubicBezTo>
                  <a:cubicBezTo>
                    <a:pt x="5908" y="71302"/>
                    <a:pt x="5908" y="71302"/>
                    <a:pt x="5908" y="71302"/>
                  </a:cubicBezTo>
                  <a:cubicBezTo>
                    <a:pt x="5908" y="71415"/>
                    <a:pt x="5776" y="71415"/>
                    <a:pt x="5776" y="71527"/>
                  </a:cubicBezTo>
                  <a:cubicBezTo>
                    <a:pt x="5776" y="71527"/>
                    <a:pt x="5645" y="71640"/>
                    <a:pt x="5645" y="71640"/>
                  </a:cubicBezTo>
                  <a:cubicBezTo>
                    <a:pt x="5645" y="71640"/>
                    <a:pt x="5645" y="71752"/>
                    <a:pt x="5776" y="71752"/>
                  </a:cubicBezTo>
                  <a:cubicBezTo>
                    <a:pt x="5776" y="71865"/>
                    <a:pt x="5776" y="72089"/>
                    <a:pt x="5776" y="72202"/>
                  </a:cubicBezTo>
                  <a:cubicBezTo>
                    <a:pt x="5776" y="72539"/>
                    <a:pt x="5514" y="72877"/>
                    <a:pt x="5382" y="73214"/>
                  </a:cubicBezTo>
                  <a:cubicBezTo>
                    <a:pt x="5251" y="73214"/>
                    <a:pt x="5251" y="73214"/>
                    <a:pt x="5251" y="73214"/>
                  </a:cubicBezTo>
                  <a:cubicBezTo>
                    <a:pt x="5251" y="73327"/>
                    <a:pt x="5120" y="73439"/>
                    <a:pt x="4989" y="73552"/>
                  </a:cubicBezTo>
                  <a:cubicBezTo>
                    <a:pt x="4989" y="73664"/>
                    <a:pt x="4857" y="73776"/>
                    <a:pt x="4857" y="73889"/>
                  </a:cubicBezTo>
                  <a:cubicBezTo>
                    <a:pt x="4857" y="73889"/>
                    <a:pt x="4726" y="73889"/>
                    <a:pt x="4726" y="74001"/>
                  </a:cubicBezTo>
                  <a:cubicBezTo>
                    <a:pt x="4726" y="74001"/>
                    <a:pt x="4726" y="74001"/>
                    <a:pt x="4726" y="74001"/>
                  </a:cubicBezTo>
                  <a:cubicBezTo>
                    <a:pt x="4857" y="74001"/>
                    <a:pt x="4989" y="74114"/>
                    <a:pt x="4989" y="74226"/>
                  </a:cubicBezTo>
                  <a:cubicBezTo>
                    <a:pt x="5120" y="74339"/>
                    <a:pt x="5120" y="74451"/>
                    <a:pt x="5120" y="74564"/>
                  </a:cubicBezTo>
                  <a:cubicBezTo>
                    <a:pt x="5251" y="74564"/>
                    <a:pt x="5251" y="74564"/>
                    <a:pt x="5382" y="74564"/>
                  </a:cubicBezTo>
                  <a:cubicBezTo>
                    <a:pt x="5382" y="74564"/>
                    <a:pt x="5382" y="74564"/>
                    <a:pt x="5382" y="74564"/>
                  </a:cubicBezTo>
                  <a:cubicBezTo>
                    <a:pt x="5514" y="74564"/>
                    <a:pt x="5514" y="74564"/>
                    <a:pt x="5514" y="74564"/>
                  </a:cubicBezTo>
                  <a:cubicBezTo>
                    <a:pt x="5776" y="74564"/>
                    <a:pt x="5908" y="74789"/>
                    <a:pt x="6039" y="74901"/>
                  </a:cubicBezTo>
                  <a:cubicBezTo>
                    <a:pt x="6170" y="74901"/>
                    <a:pt x="6301" y="74789"/>
                    <a:pt x="6433" y="74789"/>
                  </a:cubicBezTo>
                  <a:cubicBezTo>
                    <a:pt x="6433" y="74789"/>
                    <a:pt x="6564" y="74789"/>
                    <a:pt x="6564" y="74789"/>
                  </a:cubicBezTo>
                  <a:cubicBezTo>
                    <a:pt x="6827" y="74789"/>
                    <a:pt x="7221" y="74901"/>
                    <a:pt x="7221" y="74901"/>
                  </a:cubicBezTo>
                  <a:cubicBezTo>
                    <a:pt x="7746" y="75014"/>
                    <a:pt x="8008" y="75126"/>
                    <a:pt x="8140" y="75351"/>
                  </a:cubicBezTo>
                  <a:cubicBezTo>
                    <a:pt x="8533" y="75576"/>
                    <a:pt x="8533" y="76138"/>
                    <a:pt x="8533" y="76251"/>
                  </a:cubicBezTo>
                  <a:cubicBezTo>
                    <a:pt x="8533" y="76363"/>
                    <a:pt x="8533" y="76476"/>
                    <a:pt x="8533" y="76588"/>
                  </a:cubicBezTo>
                  <a:cubicBezTo>
                    <a:pt x="8665" y="76701"/>
                    <a:pt x="8927" y="76925"/>
                    <a:pt x="8927" y="77263"/>
                  </a:cubicBezTo>
                  <a:cubicBezTo>
                    <a:pt x="8927" y="77488"/>
                    <a:pt x="8796" y="77600"/>
                    <a:pt x="8665" y="77713"/>
                  </a:cubicBezTo>
                  <a:cubicBezTo>
                    <a:pt x="8665" y="77825"/>
                    <a:pt x="8665" y="77825"/>
                    <a:pt x="8665" y="77938"/>
                  </a:cubicBezTo>
                  <a:cubicBezTo>
                    <a:pt x="8796" y="78163"/>
                    <a:pt x="8796" y="78500"/>
                    <a:pt x="8796" y="78725"/>
                  </a:cubicBezTo>
                  <a:cubicBezTo>
                    <a:pt x="8796" y="78837"/>
                    <a:pt x="8665" y="79400"/>
                    <a:pt x="8402" y="79737"/>
                  </a:cubicBezTo>
                  <a:cubicBezTo>
                    <a:pt x="8271" y="79962"/>
                    <a:pt x="8008" y="80074"/>
                    <a:pt x="7614" y="80187"/>
                  </a:cubicBezTo>
                  <a:cubicBezTo>
                    <a:pt x="7483" y="80299"/>
                    <a:pt x="7483" y="80299"/>
                    <a:pt x="7483" y="80299"/>
                  </a:cubicBezTo>
                  <a:cubicBezTo>
                    <a:pt x="7352" y="80299"/>
                    <a:pt x="7221" y="80412"/>
                    <a:pt x="7221" y="80412"/>
                  </a:cubicBezTo>
                  <a:cubicBezTo>
                    <a:pt x="7221" y="80412"/>
                    <a:pt x="7089" y="80412"/>
                    <a:pt x="7089" y="80412"/>
                  </a:cubicBezTo>
                  <a:cubicBezTo>
                    <a:pt x="7221" y="80637"/>
                    <a:pt x="7221" y="80749"/>
                    <a:pt x="7089" y="80974"/>
                  </a:cubicBezTo>
                  <a:cubicBezTo>
                    <a:pt x="6958" y="81199"/>
                    <a:pt x="6564" y="81424"/>
                    <a:pt x="6301" y="81537"/>
                  </a:cubicBezTo>
                  <a:cubicBezTo>
                    <a:pt x="6170" y="81537"/>
                    <a:pt x="6170" y="81649"/>
                    <a:pt x="5908" y="81649"/>
                  </a:cubicBezTo>
                  <a:cubicBezTo>
                    <a:pt x="5908" y="81649"/>
                    <a:pt x="5776" y="81649"/>
                    <a:pt x="5776" y="81537"/>
                  </a:cubicBezTo>
                  <a:cubicBezTo>
                    <a:pt x="5776" y="81537"/>
                    <a:pt x="5776" y="81537"/>
                    <a:pt x="5776" y="81537"/>
                  </a:cubicBezTo>
                  <a:cubicBezTo>
                    <a:pt x="5776" y="81537"/>
                    <a:pt x="5776" y="81537"/>
                    <a:pt x="5776" y="81537"/>
                  </a:cubicBezTo>
                  <a:cubicBezTo>
                    <a:pt x="5645" y="81649"/>
                    <a:pt x="5514" y="81761"/>
                    <a:pt x="5251" y="81874"/>
                  </a:cubicBezTo>
                  <a:cubicBezTo>
                    <a:pt x="5120" y="81874"/>
                    <a:pt x="4989" y="81874"/>
                    <a:pt x="4857" y="81874"/>
                  </a:cubicBezTo>
                  <a:cubicBezTo>
                    <a:pt x="4726" y="81874"/>
                    <a:pt x="4463" y="81874"/>
                    <a:pt x="4332" y="81874"/>
                  </a:cubicBezTo>
                  <a:cubicBezTo>
                    <a:pt x="4332" y="81874"/>
                    <a:pt x="4332" y="81874"/>
                    <a:pt x="4201" y="81874"/>
                  </a:cubicBezTo>
                  <a:cubicBezTo>
                    <a:pt x="4201" y="81874"/>
                    <a:pt x="4201" y="81874"/>
                    <a:pt x="4201" y="81874"/>
                  </a:cubicBezTo>
                  <a:cubicBezTo>
                    <a:pt x="3938" y="81761"/>
                    <a:pt x="3807" y="81761"/>
                    <a:pt x="3544" y="81761"/>
                  </a:cubicBezTo>
                  <a:cubicBezTo>
                    <a:pt x="3413" y="81649"/>
                    <a:pt x="3282" y="81537"/>
                    <a:pt x="3282" y="81424"/>
                  </a:cubicBezTo>
                  <a:cubicBezTo>
                    <a:pt x="3019" y="81761"/>
                    <a:pt x="3019" y="81761"/>
                    <a:pt x="3019" y="81761"/>
                  </a:cubicBezTo>
                  <a:cubicBezTo>
                    <a:pt x="2231" y="81761"/>
                    <a:pt x="2231" y="81761"/>
                    <a:pt x="2231" y="81761"/>
                  </a:cubicBezTo>
                  <a:cubicBezTo>
                    <a:pt x="2231" y="81874"/>
                    <a:pt x="1969" y="82099"/>
                    <a:pt x="1838" y="82211"/>
                  </a:cubicBezTo>
                  <a:cubicBezTo>
                    <a:pt x="1706" y="82324"/>
                    <a:pt x="1312" y="82549"/>
                    <a:pt x="1181" y="82661"/>
                  </a:cubicBezTo>
                  <a:cubicBezTo>
                    <a:pt x="1050" y="82774"/>
                    <a:pt x="787" y="82774"/>
                    <a:pt x="656" y="82774"/>
                  </a:cubicBezTo>
                  <a:cubicBezTo>
                    <a:pt x="656" y="82886"/>
                    <a:pt x="525" y="82999"/>
                    <a:pt x="525" y="83111"/>
                  </a:cubicBezTo>
                  <a:cubicBezTo>
                    <a:pt x="525" y="83223"/>
                    <a:pt x="787" y="83448"/>
                    <a:pt x="787" y="83561"/>
                  </a:cubicBezTo>
                  <a:cubicBezTo>
                    <a:pt x="787" y="83673"/>
                    <a:pt x="525" y="83786"/>
                    <a:pt x="525" y="83898"/>
                  </a:cubicBezTo>
                  <a:cubicBezTo>
                    <a:pt x="393" y="84011"/>
                    <a:pt x="525" y="84236"/>
                    <a:pt x="393" y="84348"/>
                  </a:cubicBezTo>
                  <a:cubicBezTo>
                    <a:pt x="393" y="84461"/>
                    <a:pt x="262" y="84573"/>
                    <a:pt x="262" y="84686"/>
                  </a:cubicBezTo>
                  <a:cubicBezTo>
                    <a:pt x="131" y="84798"/>
                    <a:pt x="0" y="85360"/>
                    <a:pt x="0" y="85360"/>
                  </a:cubicBezTo>
                  <a:cubicBezTo>
                    <a:pt x="26783" y="97956"/>
                    <a:pt x="26783" y="97956"/>
                    <a:pt x="26783" y="97956"/>
                  </a:cubicBezTo>
                  <a:cubicBezTo>
                    <a:pt x="68140" y="116513"/>
                    <a:pt x="68140" y="116513"/>
                    <a:pt x="68140" y="116513"/>
                  </a:cubicBezTo>
                  <a:cubicBezTo>
                    <a:pt x="71291" y="116738"/>
                    <a:pt x="71291" y="116738"/>
                    <a:pt x="71291" y="116738"/>
                  </a:cubicBezTo>
                  <a:cubicBezTo>
                    <a:pt x="80087" y="117525"/>
                    <a:pt x="80087" y="117525"/>
                    <a:pt x="80087" y="117525"/>
                  </a:cubicBezTo>
                  <a:cubicBezTo>
                    <a:pt x="107527" y="120000"/>
                    <a:pt x="107527" y="120000"/>
                    <a:pt x="107527" y="120000"/>
                  </a:cubicBezTo>
                  <a:cubicBezTo>
                    <a:pt x="112778" y="74451"/>
                    <a:pt x="112778" y="74451"/>
                    <a:pt x="112778" y="74451"/>
                  </a:cubicBezTo>
                  <a:cubicBezTo>
                    <a:pt x="117899" y="28341"/>
                    <a:pt x="117899" y="28341"/>
                    <a:pt x="117899" y="28341"/>
                  </a:cubicBezTo>
                  <a:cubicBezTo>
                    <a:pt x="120000" y="9447"/>
                    <a:pt x="120000" y="9447"/>
                    <a:pt x="120000" y="9447"/>
                  </a:cubicBezTo>
                  <a:lnTo>
                    <a:pt x="116323" y="9109"/>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39" name="Google Shape;139;p16"/>
            <p:cNvSpPr/>
            <p:nvPr/>
          </p:nvSpPr>
          <p:spPr>
            <a:xfrm>
              <a:off x="2011363" y="3757613"/>
              <a:ext cx="780900" cy="841500"/>
            </a:xfrm>
            <a:custGeom>
              <a:rect b="b" l="l" r="r" t="t"/>
              <a:pathLst>
                <a:path extrusionOk="0" h="120000" w="120000">
                  <a:moveTo>
                    <a:pt x="118054" y="6246"/>
                  </a:moveTo>
                  <a:cubicBezTo>
                    <a:pt x="101967" y="5645"/>
                    <a:pt x="101967" y="5645"/>
                    <a:pt x="101967" y="5645"/>
                  </a:cubicBezTo>
                  <a:cubicBezTo>
                    <a:pt x="81340" y="4804"/>
                    <a:pt x="81340" y="4804"/>
                    <a:pt x="81340" y="4804"/>
                  </a:cubicBezTo>
                  <a:cubicBezTo>
                    <a:pt x="57729" y="3483"/>
                    <a:pt x="57729" y="3483"/>
                    <a:pt x="57729" y="3483"/>
                  </a:cubicBezTo>
                  <a:cubicBezTo>
                    <a:pt x="34637" y="1801"/>
                    <a:pt x="34637" y="1801"/>
                    <a:pt x="34637" y="1801"/>
                  </a:cubicBezTo>
                  <a:cubicBezTo>
                    <a:pt x="12454" y="0"/>
                    <a:pt x="12454" y="0"/>
                    <a:pt x="12454" y="0"/>
                  </a:cubicBezTo>
                  <a:cubicBezTo>
                    <a:pt x="12454" y="600"/>
                    <a:pt x="12454" y="600"/>
                    <a:pt x="12454" y="600"/>
                  </a:cubicBezTo>
                  <a:cubicBezTo>
                    <a:pt x="12454" y="600"/>
                    <a:pt x="12454" y="600"/>
                    <a:pt x="12454" y="600"/>
                  </a:cubicBezTo>
                  <a:cubicBezTo>
                    <a:pt x="10248" y="20780"/>
                    <a:pt x="10248" y="20780"/>
                    <a:pt x="10248" y="20780"/>
                  </a:cubicBezTo>
                  <a:cubicBezTo>
                    <a:pt x="5189" y="70030"/>
                    <a:pt x="5189" y="70030"/>
                    <a:pt x="5189" y="70030"/>
                  </a:cubicBezTo>
                  <a:cubicBezTo>
                    <a:pt x="0" y="118798"/>
                    <a:pt x="0" y="118798"/>
                    <a:pt x="0" y="118798"/>
                  </a:cubicBezTo>
                  <a:cubicBezTo>
                    <a:pt x="15567" y="120000"/>
                    <a:pt x="15567" y="120000"/>
                    <a:pt x="15567" y="120000"/>
                  </a:cubicBezTo>
                  <a:cubicBezTo>
                    <a:pt x="16475" y="110630"/>
                    <a:pt x="16475" y="110630"/>
                    <a:pt x="16475" y="110630"/>
                  </a:cubicBezTo>
                  <a:cubicBezTo>
                    <a:pt x="33989" y="111951"/>
                    <a:pt x="33989" y="111951"/>
                    <a:pt x="33989" y="111951"/>
                  </a:cubicBezTo>
                  <a:cubicBezTo>
                    <a:pt x="48518" y="112792"/>
                    <a:pt x="48518" y="112792"/>
                    <a:pt x="48518" y="112792"/>
                  </a:cubicBezTo>
                  <a:cubicBezTo>
                    <a:pt x="48518" y="112672"/>
                    <a:pt x="48389" y="112552"/>
                    <a:pt x="48389" y="112432"/>
                  </a:cubicBezTo>
                  <a:cubicBezTo>
                    <a:pt x="48259" y="112432"/>
                    <a:pt x="48259" y="112312"/>
                    <a:pt x="48129" y="112312"/>
                  </a:cubicBezTo>
                  <a:cubicBezTo>
                    <a:pt x="48000" y="112192"/>
                    <a:pt x="47870" y="112192"/>
                    <a:pt x="47740" y="112192"/>
                  </a:cubicBezTo>
                  <a:cubicBezTo>
                    <a:pt x="47740" y="112192"/>
                    <a:pt x="47740" y="111951"/>
                    <a:pt x="47610" y="111951"/>
                  </a:cubicBezTo>
                  <a:cubicBezTo>
                    <a:pt x="47610" y="111951"/>
                    <a:pt x="47351" y="111951"/>
                    <a:pt x="47221" y="111951"/>
                  </a:cubicBezTo>
                  <a:cubicBezTo>
                    <a:pt x="47221" y="111831"/>
                    <a:pt x="47221" y="111591"/>
                    <a:pt x="47221" y="111591"/>
                  </a:cubicBezTo>
                  <a:cubicBezTo>
                    <a:pt x="47091" y="111471"/>
                    <a:pt x="46962" y="111471"/>
                    <a:pt x="46832" y="111351"/>
                  </a:cubicBezTo>
                  <a:cubicBezTo>
                    <a:pt x="46832" y="111351"/>
                    <a:pt x="46702" y="111111"/>
                    <a:pt x="46702" y="110990"/>
                  </a:cubicBezTo>
                  <a:cubicBezTo>
                    <a:pt x="46702" y="110870"/>
                    <a:pt x="46832" y="110750"/>
                    <a:pt x="46702" y="110630"/>
                  </a:cubicBezTo>
                  <a:cubicBezTo>
                    <a:pt x="46702" y="110510"/>
                    <a:pt x="46443" y="110510"/>
                    <a:pt x="46443" y="110510"/>
                  </a:cubicBezTo>
                  <a:cubicBezTo>
                    <a:pt x="46313" y="110390"/>
                    <a:pt x="46443" y="110270"/>
                    <a:pt x="46572" y="110270"/>
                  </a:cubicBezTo>
                  <a:cubicBezTo>
                    <a:pt x="46702" y="110150"/>
                    <a:pt x="46962" y="110150"/>
                    <a:pt x="46962" y="110030"/>
                  </a:cubicBezTo>
                  <a:cubicBezTo>
                    <a:pt x="47091" y="110030"/>
                    <a:pt x="47091" y="109789"/>
                    <a:pt x="47091" y="109669"/>
                  </a:cubicBezTo>
                  <a:cubicBezTo>
                    <a:pt x="47091" y="109669"/>
                    <a:pt x="46962" y="109429"/>
                    <a:pt x="46962" y="109429"/>
                  </a:cubicBezTo>
                  <a:cubicBezTo>
                    <a:pt x="46962" y="109309"/>
                    <a:pt x="47091" y="109189"/>
                    <a:pt x="47091" y="109069"/>
                  </a:cubicBezTo>
                  <a:cubicBezTo>
                    <a:pt x="47091" y="108948"/>
                    <a:pt x="46832" y="108708"/>
                    <a:pt x="46832" y="108588"/>
                  </a:cubicBezTo>
                  <a:cubicBezTo>
                    <a:pt x="46962" y="108468"/>
                    <a:pt x="47091" y="108468"/>
                    <a:pt x="47221" y="108348"/>
                  </a:cubicBezTo>
                  <a:cubicBezTo>
                    <a:pt x="47481" y="108348"/>
                    <a:pt x="48000" y="108348"/>
                    <a:pt x="48000" y="108348"/>
                  </a:cubicBezTo>
                  <a:cubicBezTo>
                    <a:pt x="115200" y="111351"/>
                    <a:pt x="115200" y="111351"/>
                    <a:pt x="115200" y="111351"/>
                  </a:cubicBezTo>
                  <a:cubicBezTo>
                    <a:pt x="118962" y="16696"/>
                    <a:pt x="118962" y="16696"/>
                    <a:pt x="118962" y="16696"/>
                  </a:cubicBezTo>
                  <a:cubicBezTo>
                    <a:pt x="119610" y="16696"/>
                    <a:pt x="119610" y="16696"/>
                    <a:pt x="119610" y="16696"/>
                  </a:cubicBezTo>
                  <a:cubicBezTo>
                    <a:pt x="120000" y="6246"/>
                    <a:pt x="120000" y="6246"/>
                    <a:pt x="120000" y="6246"/>
                  </a:cubicBezTo>
                  <a:lnTo>
                    <a:pt x="118054" y="6246"/>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40" name="Google Shape;140;p16"/>
            <p:cNvSpPr/>
            <p:nvPr/>
          </p:nvSpPr>
          <p:spPr>
            <a:xfrm>
              <a:off x="2093913" y="3165475"/>
              <a:ext cx="822300" cy="639900"/>
            </a:xfrm>
            <a:custGeom>
              <a:rect b="b" l="l" r="r" t="t"/>
              <a:pathLst>
                <a:path extrusionOk="0" h="120000" w="120000">
                  <a:moveTo>
                    <a:pt x="87567" y="6848"/>
                  </a:moveTo>
                  <a:lnTo>
                    <a:pt x="67876" y="5955"/>
                  </a:lnTo>
                  <a:lnTo>
                    <a:pt x="25482" y="1786"/>
                  </a:lnTo>
                  <a:lnTo>
                    <a:pt x="7876" y="0"/>
                  </a:lnTo>
                  <a:lnTo>
                    <a:pt x="5559" y="33647"/>
                  </a:lnTo>
                  <a:lnTo>
                    <a:pt x="3706" y="54193"/>
                  </a:lnTo>
                  <a:lnTo>
                    <a:pt x="2779" y="69081"/>
                  </a:lnTo>
                  <a:lnTo>
                    <a:pt x="2084" y="75037"/>
                  </a:lnTo>
                  <a:lnTo>
                    <a:pt x="2084" y="78908"/>
                  </a:lnTo>
                  <a:lnTo>
                    <a:pt x="1853" y="84863"/>
                  </a:lnTo>
                  <a:lnTo>
                    <a:pt x="0" y="110173"/>
                  </a:lnTo>
                  <a:lnTo>
                    <a:pt x="21081" y="112555"/>
                  </a:lnTo>
                  <a:lnTo>
                    <a:pt x="42857" y="114640"/>
                  </a:lnTo>
                  <a:lnTo>
                    <a:pt x="65328" y="116426"/>
                  </a:lnTo>
                  <a:lnTo>
                    <a:pt x="84787" y="117617"/>
                  </a:lnTo>
                  <a:lnTo>
                    <a:pt x="100077" y="118213"/>
                  </a:lnTo>
                  <a:lnTo>
                    <a:pt x="102393" y="118213"/>
                  </a:lnTo>
                  <a:lnTo>
                    <a:pt x="102393" y="119106"/>
                  </a:lnTo>
                  <a:lnTo>
                    <a:pt x="118146" y="120000"/>
                  </a:lnTo>
                  <a:lnTo>
                    <a:pt x="119536" y="36029"/>
                  </a:lnTo>
                  <a:lnTo>
                    <a:pt x="120000" y="8337"/>
                  </a:lnTo>
                  <a:lnTo>
                    <a:pt x="87567" y="6848"/>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41" name="Google Shape;141;p16"/>
            <p:cNvSpPr/>
            <p:nvPr/>
          </p:nvSpPr>
          <p:spPr>
            <a:xfrm>
              <a:off x="1928813" y="2559050"/>
              <a:ext cx="789000" cy="638100"/>
            </a:xfrm>
            <a:custGeom>
              <a:rect b="b" l="l" r="r" t="t"/>
              <a:pathLst>
                <a:path extrusionOk="0" h="120000" w="120000">
                  <a:moveTo>
                    <a:pt x="33333" y="113025"/>
                  </a:moveTo>
                  <a:cubicBezTo>
                    <a:pt x="51666" y="115085"/>
                    <a:pt x="51666" y="115085"/>
                    <a:pt x="51666" y="115085"/>
                  </a:cubicBezTo>
                  <a:cubicBezTo>
                    <a:pt x="95769" y="119048"/>
                    <a:pt x="95769" y="119048"/>
                    <a:pt x="95769" y="119048"/>
                  </a:cubicBezTo>
                  <a:cubicBezTo>
                    <a:pt x="116410" y="120000"/>
                    <a:pt x="116410" y="120000"/>
                    <a:pt x="116410" y="120000"/>
                  </a:cubicBezTo>
                  <a:cubicBezTo>
                    <a:pt x="118333" y="65468"/>
                    <a:pt x="118333" y="65468"/>
                    <a:pt x="118333" y="65468"/>
                  </a:cubicBezTo>
                  <a:cubicBezTo>
                    <a:pt x="118333" y="65468"/>
                    <a:pt x="118333" y="65468"/>
                    <a:pt x="118333" y="65468"/>
                  </a:cubicBezTo>
                  <a:cubicBezTo>
                    <a:pt x="120000" y="10937"/>
                    <a:pt x="120000" y="10937"/>
                    <a:pt x="120000" y="10937"/>
                  </a:cubicBezTo>
                  <a:cubicBezTo>
                    <a:pt x="104615" y="9986"/>
                    <a:pt x="104615" y="9986"/>
                    <a:pt x="104615" y="9986"/>
                  </a:cubicBezTo>
                  <a:cubicBezTo>
                    <a:pt x="85256" y="8718"/>
                    <a:pt x="85256" y="8718"/>
                    <a:pt x="85256" y="8718"/>
                  </a:cubicBezTo>
                  <a:cubicBezTo>
                    <a:pt x="65384" y="6657"/>
                    <a:pt x="65384" y="6657"/>
                    <a:pt x="65384" y="6657"/>
                  </a:cubicBezTo>
                  <a:cubicBezTo>
                    <a:pt x="53717" y="5548"/>
                    <a:pt x="53717" y="5548"/>
                    <a:pt x="53717" y="5548"/>
                  </a:cubicBezTo>
                  <a:cubicBezTo>
                    <a:pt x="44358" y="4438"/>
                    <a:pt x="44358" y="4438"/>
                    <a:pt x="44358" y="4438"/>
                  </a:cubicBezTo>
                  <a:cubicBezTo>
                    <a:pt x="39487" y="3804"/>
                    <a:pt x="39487" y="3804"/>
                    <a:pt x="39487" y="3804"/>
                  </a:cubicBezTo>
                  <a:cubicBezTo>
                    <a:pt x="29230" y="2536"/>
                    <a:pt x="29230" y="2536"/>
                    <a:pt x="29230" y="2536"/>
                  </a:cubicBezTo>
                  <a:cubicBezTo>
                    <a:pt x="24615" y="1743"/>
                    <a:pt x="24615" y="1743"/>
                    <a:pt x="24615" y="1743"/>
                  </a:cubicBezTo>
                  <a:cubicBezTo>
                    <a:pt x="24230" y="1902"/>
                    <a:pt x="23717" y="2060"/>
                    <a:pt x="23333" y="2060"/>
                  </a:cubicBezTo>
                  <a:cubicBezTo>
                    <a:pt x="23333" y="2060"/>
                    <a:pt x="23333" y="2060"/>
                    <a:pt x="23333" y="2060"/>
                  </a:cubicBezTo>
                  <a:cubicBezTo>
                    <a:pt x="22948" y="2060"/>
                    <a:pt x="22564" y="1902"/>
                    <a:pt x="22051" y="1743"/>
                  </a:cubicBezTo>
                  <a:cubicBezTo>
                    <a:pt x="21794" y="1743"/>
                    <a:pt x="21538" y="1585"/>
                    <a:pt x="21410" y="1585"/>
                  </a:cubicBezTo>
                  <a:cubicBezTo>
                    <a:pt x="21153" y="1585"/>
                    <a:pt x="20897" y="1585"/>
                    <a:pt x="20641" y="1585"/>
                  </a:cubicBezTo>
                  <a:cubicBezTo>
                    <a:pt x="20256" y="1585"/>
                    <a:pt x="20256" y="1585"/>
                    <a:pt x="20256" y="1585"/>
                  </a:cubicBezTo>
                  <a:cubicBezTo>
                    <a:pt x="20128" y="1585"/>
                    <a:pt x="19871" y="1585"/>
                    <a:pt x="19743" y="1585"/>
                  </a:cubicBezTo>
                  <a:cubicBezTo>
                    <a:pt x="19487" y="1585"/>
                    <a:pt x="19487" y="1585"/>
                    <a:pt x="19487" y="1585"/>
                  </a:cubicBezTo>
                  <a:cubicBezTo>
                    <a:pt x="18205" y="1426"/>
                    <a:pt x="16410" y="1426"/>
                    <a:pt x="15512" y="1109"/>
                  </a:cubicBezTo>
                  <a:cubicBezTo>
                    <a:pt x="15000" y="951"/>
                    <a:pt x="13974" y="634"/>
                    <a:pt x="13717" y="475"/>
                  </a:cubicBezTo>
                  <a:cubicBezTo>
                    <a:pt x="10128" y="0"/>
                    <a:pt x="10128" y="0"/>
                    <a:pt x="10128" y="0"/>
                  </a:cubicBezTo>
                  <a:cubicBezTo>
                    <a:pt x="8974" y="13315"/>
                    <a:pt x="8974" y="13315"/>
                    <a:pt x="8974" y="13315"/>
                  </a:cubicBezTo>
                  <a:cubicBezTo>
                    <a:pt x="8974" y="13315"/>
                    <a:pt x="8974" y="13315"/>
                    <a:pt x="8974" y="13315"/>
                  </a:cubicBezTo>
                  <a:cubicBezTo>
                    <a:pt x="2564" y="81796"/>
                    <a:pt x="2564" y="81796"/>
                    <a:pt x="2564" y="81796"/>
                  </a:cubicBezTo>
                  <a:cubicBezTo>
                    <a:pt x="2564" y="81796"/>
                    <a:pt x="2564" y="81796"/>
                    <a:pt x="2564" y="81796"/>
                  </a:cubicBezTo>
                  <a:cubicBezTo>
                    <a:pt x="2435" y="82430"/>
                    <a:pt x="2435" y="82430"/>
                    <a:pt x="2435" y="82430"/>
                  </a:cubicBezTo>
                  <a:cubicBezTo>
                    <a:pt x="2435" y="82589"/>
                    <a:pt x="2435" y="82589"/>
                    <a:pt x="2435" y="82589"/>
                  </a:cubicBezTo>
                  <a:cubicBezTo>
                    <a:pt x="0" y="108903"/>
                    <a:pt x="0" y="108903"/>
                    <a:pt x="0" y="108903"/>
                  </a:cubicBezTo>
                  <a:cubicBezTo>
                    <a:pt x="16025" y="111122"/>
                    <a:pt x="16025" y="111122"/>
                    <a:pt x="16025" y="111122"/>
                  </a:cubicBezTo>
                  <a:cubicBezTo>
                    <a:pt x="33333" y="113025"/>
                    <a:pt x="33333" y="113025"/>
                    <a:pt x="33333" y="113025"/>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42" name="Google Shape;142;p16"/>
            <p:cNvSpPr/>
            <p:nvPr/>
          </p:nvSpPr>
          <p:spPr>
            <a:xfrm>
              <a:off x="2711450" y="2478088"/>
              <a:ext cx="812700" cy="509700"/>
            </a:xfrm>
            <a:custGeom>
              <a:rect b="b" l="l" r="r" t="t"/>
              <a:pathLst>
                <a:path extrusionOk="0" h="120000" w="120000">
                  <a:moveTo>
                    <a:pt x="119751" y="119205"/>
                  </a:moveTo>
                  <a:cubicBezTo>
                    <a:pt x="119751" y="119205"/>
                    <a:pt x="119626" y="118807"/>
                    <a:pt x="119626" y="118609"/>
                  </a:cubicBezTo>
                  <a:cubicBezTo>
                    <a:pt x="119626" y="118410"/>
                    <a:pt x="119751" y="118013"/>
                    <a:pt x="119626" y="117814"/>
                  </a:cubicBezTo>
                  <a:cubicBezTo>
                    <a:pt x="119626" y="117615"/>
                    <a:pt x="119377" y="117417"/>
                    <a:pt x="119377" y="117218"/>
                  </a:cubicBezTo>
                  <a:cubicBezTo>
                    <a:pt x="119377" y="116821"/>
                    <a:pt x="119377" y="116423"/>
                    <a:pt x="119377" y="116225"/>
                  </a:cubicBezTo>
                  <a:cubicBezTo>
                    <a:pt x="119377" y="116026"/>
                    <a:pt x="119253" y="115629"/>
                    <a:pt x="119128" y="115430"/>
                  </a:cubicBezTo>
                  <a:cubicBezTo>
                    <a:pt x="119128" y="115231"/>
                    <a:pt x="118879" y="115231"/>
                    <a:pt x="118879" y="115033"/>
                  </a:cubicBezTo>
                  <a:cubicBezTo>
                    <a:pt x="118755" y="114834"/>
                    <a:pt x="118755" y="114437"/>
                    <a:pt x="118755" y="114238"/>
                  </a:cubicBezTo>
                  <a:cubicBezTo>
                    <a:pt x="118755" y="114238"/>
                    <a:pt x="118630" y="113841"/>
                    <a:pt x="118506" y="113841"/>
                  </a:cubicBezTo>
                  <a:cubicBezTo>
                    <a:pt x="118506" y="113642"/>
                    <a:pt x="118257" y="113642"/>
                    <a:pt x="118257" y="113642"/>
                  </a:cubicBezTo>
                  <a:cubicBezTo>
                    <a:pt x="118132" y="113443"/>
                    <a:pt x="118008" y="113245"/>
                    <a:pt x="118008" y="113046"/>
                  </a:cubicBezTo>
                  <a:cubicBezTo>
                    <a:pt x="118008" y="112847"/>
                    <a:pt x="117883" y="112649"/>
                    <a:pt x="117759" y="112649"/>
                  </a:cubicBezTo>
                  <a:cubicBezTo>
                    <a:pt x="117759" y="112450"/>
                    <a:pt x="117510" y="112450"/>
                    <a:pt x="117385" y="112251"/>
                  </a:cubicBezTo>
                  <a:cubicBezTo>
                    <a:pt x="117385" y="112251"/>
                    <a:pt x="117136" y="112052"/>
                    <a:pt x="117136" y="112052"/>
                  </a:cubicBezTo>
                  <a:cubicBezTo>
                    <a:pt x="117012" y="111854"/>
                    <a:pt x="117012" y="111258"/>
                    <a:pt x="117012" y="110860"/>
                  </a:cubicBezTo>
                  <a:cubicBezTo>
                    <a:pt x="117012" y="110662"/>
                    <a:pt x="117136" y="110463"/>
                    <a:pt x="117136" y="110264"/>
                  </a:cubicBezTo>
                  <a:cubicBezTo>
                    <a:pt x="117261" y="110066"/>
                    <a:pt x="117136" y="109668"/>
                    <a:pt x="117136" y="109470"/>
                  </a:cubicBezTo>
                  <a:cubicBezTo>
                    <a:pt x="117261" y="109271"/>
                    <a:pt x="117510" y="109470"/>
                    <a:pt x="117510" y="109271"/>
                  </a:cubicBezTo>
                  <a:cubicBezTo>
                    <a:pt x="117634" y="109072"/>
                    <a:pt x="117634" y="108476"/>
                    <a:pt x="117634" y="108278"/>
                  </a:cubicBezTo>
                  <a:cubicBezTo>
                    <a:pt x="117634" y="108079"/>
                    <a:pt x="117759" y="107880"/>
                    <a:pt x="117759" y="107682"/>
                  </a:cubicBezTo>
                  <a:cubicBezTo>
                    <a:pt x="117883" y="107682"/>
                    <a:pt x="118008" y="107483"/>
                    <a:pt x="118132" y="107284"/>
                  </a:cubicBezTo>
                  <a:cubicBezTo>
                    <a:pt x="118257" y="107284"/>
                    <a:pt x="118257" y="106688"/>
                    <a:pt x="118381" y="106490"/>
                  </a:cubicBezTo>
                  <a:cubicBezTo>
                    <a:pt x="118381" y="106291"/>
                    <a:pt x="118506" y="106092"/>
                    <a:pt x="118506" y="105894"/>
                  </a:cubicBezTo>
                  <a:cubicBezTo>
                    <a:pt x="118506" y="105496"/>
                    <a:pt x="118257" y="104900"/>
                    <a:pt x="118381" y="104503"/>
                  </a:cubicBezTo>
                  <a:cubicBezTo>
                    <a:pt x="118381" y="104304"/>
                    <a:pt x="118630" y="104105"/>
                    <a:pt x="118755" y="103907"/>
                  </a:cubicBezTo>
                  <a:cubicBezTo>
                    <a:pt x="118879" y="103907"/>
                    <a:pt x="119004" y="103708"/>
                    <a:pt x="119004" y="103509"/>
                  </a:cubicBezTo>
                  <a:cubicBezTo>
                    <a:pt x="119128" y="103311"/>
                    <a:pt x="119004" y="102913"/>
                    <a:pt x="119004" y="102913"/>
                  </a:cubicBezTo>
                  <a:cubicBezTo>
                    <a:pt x="118879" y="102715"/>
                    <a:pt x="118755" y="102516"/>
                    <a:pt x="118630" y="102516"/>
                  </a:cubicBezTo>
                  <a:cubicBezTo>
                    <a:pt x="118630" y="102317"/>
                    <a:pt x="118755" y="101920"/>
                    <a:pt x="118879" y="101920"/>
                  </a:cubicBezTo>
                  <a:cubicBezTo>
                    <a:pt x="118879" y="101721"/>
                    <a:pt x="119128" y="101523"/>
                    <a:pt x="119128" y="101324"/>
                  </a:cubicBezTo>
                  <a:cubicBezTo>
                    <a:pt x="119128" y="101125"/>
                    <a:pt x="118755" y="100927"/>
                    <a:pt x="118755" y="100728"/>
                  </a:cubicBezTo>
                  <a:cubicBezTo>
                    <a:pt x="118630" y="100529"/>
                    <a:pt x="118755" y="100132"/>
                    <a:pt x="118755" y="99933"/>
                  </a:cubicBezTo>
                  <a:cubicBezTo>
                    <a:pt x="118879" y="99735"/>
                    <a:pt x="119253" y="99735"/>
                    <a:pt x="119377" y="99536"/>
                  </a:cubicBezTo>
                  <a:cubicBezTo>
                    <a:pt x="119502" y="99337"/>
                    <a:pt x="119626" y="99139"/>
                    <a:pt x="119626" y="98940"/>
                  </a:cubicBezTo>
                  <a:cubicBezTo>
                    <a:pt x="119626" y="98741"/>
                    <a:pt x="119502" y="98344"/>
                    <a:pt x="119502" y="98344"/>
                  </a:cubicBezTo>
                  <a:cubicBezTo>
                    <a:pt x="119502" y="98145"/>
                    <a:pt x="119875" y="97947"/>
                    <a:pt x="119875" y="97748"/>
                  </a:cubicBezTo>
                  <a:cubicBezTo>
                    <a:pt x="119875" y="97549"/>
                    <a:pt x="119875" y="96953"/>
                    <a:pt x="119751" y="96754"/>
                  </a:cubicBezTo>
                  <a:cubicBezTo>
                    <a:pt x="119751" y="96556"/>
                    <a:pt x="119502" y="96556"/>
                    <a:pt x="119377" y="96357"/>
                  </a:cubicBezTo>
                  <a:cubicBezTo>
                    <a:pt x="119377" y="96158"/>
                    <a:pt x="119377" y="95761"/>
                    <a:pt x="119377" y="95562"/>
                  </a:cubicBezTo>
                  <a:cubicBezTo>
                    <a:pt x="119377" y="95364"/>
                    <a:pt x="119377" y="94768"/>
                    <a:pt x="119377" y="94370"/>
                  </a:cubicBezTo>
                  <a:cubicBezTo>
                    <a:pt x="119253" y="94172"/>
                    <a:pt x="119004" y="93973"/>
                    <a:pt x="118879" y="93973"/>
                  </a:cubicBezTo>
                  <a:cubicBezTo>
                    <a:pt x="118755" y="93973"/>
                    <a:pt x="118630" y="94172"/>
                    <a:pt x="118630" y="94172"/>
                  </a:cubicBezTo>
                  <a:cubicBezTo>
                    <a:pt x="118506" y="94172"/>
                    <a:pt x="118381" y="93774"/>
                    <a:pt x="118257" y="93774"/>
                  </a:cubicBezTo>
                  <a:cubicBezTo>
                    <a:pt x="118132" y="93774"/>
                    <a:pt x="118008" y="94172"/>
                    <a:pt x="117883" y="93973"/>
                  </a:cubicBezTo>
                  <a:cubicBezTo>
                    <a:pt x="117759" y="93973"/>
                    <a:pt x="117634" y="93576"/>
                    <a:pt x="117634" y="93377"/>
                  </a:cubicBezTo>
                  <a:cubicBezTo>
                    <a:pt x="117634" y="93377"/>
                    <a:pt x="117759" y="92980"/>
                    <a:pt x="117634" y="92781"/>
                  </a:cubicBezTo>
                  <a:cubicBezTo>
                    <a:pt x="117634" y="92781"/>
                    <a:pt x="117510" y="92582"/>
                    <a:pt x="117510" y="92384"/>
                  </a:cubicBezTo>
                  <a:cubicBezTo>
                    <a:pt x="117385" y="92185"/>
                    <a:pt x="117385" y="91788"/>
                    <a:pt x="117510" y="91589"/>
                  </a:cubicBezTo>
                  <a:cubicBezTo>
                    <a:pt x="117510" y="91589"/>
                    <a:pt x="117883" y="91589"/>
                    <a:pt x="118008" y="91589"/>
                  </a:cubicBezTo>
                  <a:cubicBezTo>
                    <a:pt x="118132" y="91390"/>
                    <a:pt x="118257" y="91192"/>
                    <a:pt x="118257" y="90993"/>
                  </a:cubicBezTo>
                  <a:cubicBezTo>
                    <a:pt x="118257" y="90794"/>
                    <a:pt x="118008" y="90198"/>
                    <a:pt x="118008" y="90000"/>
                  </a:cubicBezTo>
                  <a:cubicBezTo>
                    <a:pt x="118008" y="89801"/>
                    <a:pt x="118257" y="89602"/>
                    <a:pt x="118257" y="89403"/>
                  </a:cubicBezTo>
                  <a:cubicBezTo>
                    <a:pt x="118257" y="89205"/>
                    <a:pt x="118257" y="88609"/>
                    <a:pt x="118132" y="88410"/>
                  </a:cubicBezTo>
                  <a:cubicBezTo>
                    <a:pt x="118132" y="88211"/>
                    <a:pt x="117759" y="87814"/>
                    <a:pt x="117634" y="87615"/>
                  </a:cubicBezTo>
                  <a:cubicBezTo>
                    <a:pt x="117634" y="87417"/>
                    <a:pt x="117510" y="87019"/>
                    <a:pt x="117385" y="86821"/>
                  </a:cubicBezTo>
                  <a:cubicBezTo>
                    <a:pt x="117385" y="86821"/>
                    <a:pt x="117136" y="86622"/>
                    <a:pt x="117136" y="86622"/>
                  </a:cubicBezTo>
                  <a:cubicBezTo>
                    <a:pt x="117012" y="86423"/>
                    <a:pt x="116887" y="86225"/>
                    <a:pt x="116887" y="86225"/>
                  </a:cubicBezTo>
                  <a:cubicBezTo>
                    <a:pt x="116887" y="85827"/>
                    <a:pt x="117261" y="85629"/>
                    <a:pt x="117261" y="85430"/>
                  </a:cubicBezTo>
                  <a:cubicBezTo>
                    <a:pt x="117385" y="85231"/>
                    <a:pt x="117261" y="84238"/>
                    <a:pt x="117261" y="84238"/>
                  </a:cubicBezTo>
                  <a:cubicBezTo>
                    <a:pt x="119377" y="84238"/>
                    <a:pt x="119377" y="84238"/>
                    <a:pt x="119377" y="84238"/>
                  </a:cubicBezTo>
                  <a:cubicBezTo>
                    <a:pt x="117883" y="21854"/>
                    <a:pt x="117883" y="21854"/>
                    <a:pt x="117883" y="21854"/>
                  </a:cubicBezTo>
                  <a:cubicBezTo>
                    <a:pt x="117883" y="21854"/>
                    <a:pt x="117385" y="20463"/>
                    <a:pt x="117261" y="20066"/>
                  </a:cubicBezTo>
                  <a:cubicBezTo>
                    <a:pt x="117136" y="19867"/>
                    <a:pt x="116763" y="19271"/>
                    <a:pt x="116639" y="19072"/>
                  </a:cubicBezTo>
                  <a:cubicBezTo>
                    <a:pt x="116514" y="19072"/>
                    <a:pt x="116016" y="18874"/>
                    <a:pt x="115892" y="18675"/>
                  </a:cubicBezTo>
                  <a:cubicBezTo>
                    <a:pt x="115767" y="18476"/>
                    <a:pt x="115643" y="18278"/>
                    <a:pt x="115518" y="18278"/>
                  </a:cubicBezTo>
                  <a:cubicBezTo>
                    <a:pt x="115269" y="18079"/>
                    <a:pt x="114771" y="18476"/>
                    <a:pt x="114522" y="18278"/>
                  </a:cubicBezTo>
                  <a:cubicBezTo>
                    <a:pt x="114398" y="18278"/>
                    <a:pt x="114149" y="17880"/>
                    <a:pt x="114024" y="17682"/>
                  </a:cubicBezTo>
                  <a:cubicBezTo>
                    <a:pt x="113775" y="17483"/>
                    <a:pt x="113526" y="16688"/>
                    <a:pt x="113402" y="16291"/>
                  </a:cubicBezTo>
                  <a:cubicBezTo>
                    <a:pt x="113278" y="16092"/>
                    <a:pt x="113153" y="15298"/>
                    <a:pt x="113153" y="15099"/>
                  </a:cubicBezTo>
                  <a:cubicBezTo>
                    <a:pt x="113029" y="14701"/>
                    <a:pt x="112780" y="14105"/>
                    <a:pt x="112655" y="13708"/>
                  </a:cubicBezTo>
                  <a:cubicBezTo>
                    <a:pt x="112531" y="13509"/>
                    <a:pt x="112157" y="12913"/>
                    <a:pt x="112033" y="12715"/>
                  </a:cubicBezTo>
                  <a:cubicBezTo>
                    <a:pt x="111908" y="12516"/>
                    <a:pt x="111659" y="11920"/>
                    <a:pt x="111659" y="11721"/>
                  </a:cubicBezTo>
                  <a:cubicBezTo>
                    <a:pt x="111535" y="11523"/>
                    <a:pt x="111535" y="10728"/>
                    <a:pt x="111659" y="10331"/>
                  </a:cubicBezTo>
                  <a:cubicBezTo>
                    <a:pt x="111659" y="9933"/>
                    <a:pt x="112157" y="9536"/>
                    <a:pt x="112282" y="9337"/>
                  </a:cubicBezTo>
                  <a:cubicBezTo>
                    <a:pt x="112406" y="8940"/>
                    <a:pt x="112780" y="8543"/>
                    <a:pt x="112904" y="8145"/>
                  </a:cubicBezTo>
                  <a:cubicBezTo>
                    <a:pt x="113153" y="7947"/>
                    <a:pt x="113402" y="7350"/>
                    <a:pt x="113651" y="7152"/>
                  </a:cubicBezTo>
                  <a:cubicBezTo>
                    <a:pt x="113775" y="7152"/>
                    <a:pt x="114149" y="7152"/>
                    <a:pt x="114273" y="6953"/>
                  </a:cubicBezTo>
                  <a:cubicBezTo>
                    <a:pt x="114398" y="6754"/>
                    <a:pt x="114522" y="6357"/>
                    <a:pt x="114647" y="6158"/>
                  </a:cubicBezTo>
                  <a:cubicBezTo>
                    <a:pt x="114771" y="5960"/>
                    <a:pt x="114771" y="5165"/>
                    <a:pt x="114896" y="4966"/>
                  </a:cubicBezTo>
                  <a:cubicBezTo>
                    <a:pt x="115020" y="4569"/>
                    <a:pt x="115269" y="4172"/>
                    <a:pt x="115394" y="3973"/>
                  </a:cubicBezTo>
                  <a:cubicBezTo>
                    <a:pt x="115518" y="3576"/>
                    <a:pt x="115767" y="2781"/>
                    <a:pt x="115767" y="2384"/>
                  </a:cubicBezTo>
                  <a:cubicBezTo>
                    <a:pt x="115767" y="1986"/>
                    <a:pt x="115643" y="1390"/>
                    <a:pt x="115643" y="993"/>
                  </a:cubicBezTo>
                  <a:cubicBezTo>
                    <a:pt x="82904" y="1986"/>
                    <a:pt x="82904" y="1986"/>
                    <a:pt x="82904" y="1986"/>
                  </a:cubicBezTo>
                  <a:cubicBezTo>
                    <a:pt x="33236" y="1589"/>
                    <a:pt x="33236" y="1589"/>
                    <a:pt x="33236" y="1589"/>
                  </a:cubicBezTo>
                  <a:cubicBezTo>
                    <a:pt x="2863" y="0"/>
                    <a:pt x="2863" y="0"/>
                    <a:pt x="2863" y="0"/>
                  </a:cubicBezTo>
                  <a:cubicBezTo>
                    <a:pt x="1991" y="32781"/>
                    <a:pt x="1991" y="32781"/>
                    <a:pt x="1991" y="32781"/>
                  </a:cubicBezTo>
                  <a:cubicBezTo>
                    <a:pt x="1618" y="32781"/>
                    <a:pt x="1618" y="32781"/>
                    <a:pt x="1618" y="32781"/>
                  </a:cubicBezTo>
                  <a:cubicBezTo>
                    <a:pt x="0" y="101125"/>
                    <a:pt x="0" y="101125"/>
                    <a:pt x="0" y="101125"/>
                  </a:cubicBezTo>
                  <a:cubicBezTo>
                    <a:pt x="19294" y="102317"/>
                    <a:pt x="19294" y="102317"/>
                    <a:pt x="19294" y="102317"/>
                  </a:cubicBezTo>
                  <a:cubicBezTo>
                    <a:pt x="60373" y="103509"/>
                    <a:pt x="60373" y="103509"/>
                    <a:pt x="60373" y="103509"/>
                  </a:cubicBezTo>
                  <a:cubicBezTo>
                    <a:pt x="87261" y="103112"/>
                    <a:pt x="87261" y="103112"/>
                    <a:pt x="87261" y="103112"/>
                  </a:cubicBezTo>
                  <a:cubicBezTo>
                    <a:pt x="87261" y="103112"/>
                    <a:pt x="87510" y="104304"/>
                    <a:pt x="87759" y="104701"/>
                  </a:cubicBezTo>
                  <a:cubicBezTo>
                    <a:pt x="87883" y="104900"/>
                    <a:pt x="88257" y="105099"/>
                    <a:pt x="88381" y="105298"/>
                  </a:cubicBezTo>
                  <a:cubicBezTo>
                    <a:pt x="88630" y="105298"/>
                    <a:pt x="89004" y="105496"/>
                    <a:pt x="89253" y="105695"/>
                  </a:cubicBezTo>
                  <a:cubicBezTo>
                    <a:pt x="89377" y="105894"/>
                    <a:pt x="89751" y="106092"/>
                    <a:pt x="89875" y="106490"/>
                  </a:cubicBezTo>
                  <a:cubicBezTo>
                    <a:pt x="90000" y="106490"/>
                    <a:pt x="90124" y="106887"/>
                    <a:pt x="90124" y="106887"/>
                  </a:cubicBezTo>
                  <a:cubicBezTo>
                    <a:pt x="90248" y="107086"/>
                    <a:pt x="90497" y="107086"/>
                    <a:pt x="90622" y="107284"/>
                  </a:cubicBezTo>
                  <a:cubicBezTo>
                    <a:pt x="90746" y="107284"/>
                    <a:pt x="91120" y="107284"/>
                    <a:pt x="91244" y="107483"/>
                  </a:cubicBezTo>
                  <a:cubicBezTo>
                    <a:pt x="91369" y="107483"/>
                    <a:pt x="91618" y="107880"/>
                    <a:pt x="91742" y="108079"/>
                  </a:cubicBezTo>
                  <a:cubicBezTo>
                    <a:pt x="91991" y="108278"/>
                    <a:pt x="92240" y="108476"/>
                    <a:pt x="92489" y="108476"/>
                  </a:cubicBezTo>
                  <a:cubicBezTo>
                    <a:pt x="92614" y="108675"/>
                    <a:pt x="92987" y="108476"/>
                    <a:pt x="93112" y="108476"/>
                  </a:cubicBezTo>
                  <a:cubicBezTo>
                    <a:pt x="93360" y="108675"/>
                    <a:pt x="93609" y="109072"/>
                    <a:pt x="93734" y="109271"/>
                  </a:cubicBezTo>
                  <a:cubicBezTo>
                    <a:pt x="93858" y="109470"/>
                    <a:pt x="94107" y="110264"/>
                    <a:pt x="94232" y="110463"/>
                  </a:cubicBezTo>
                  <a:cubicBezTo>
                    <a:pt x="94481" y="110662"/>
                    <a:pt x="94854" y="111258"/>
                    <a:pt x="95103" y="111258"/>
                  </a:cubicBezTo>
                  <a:cubicBezTo>
                    <a:pt x="95228" y="111258"/>
                    <a:pt x="95477" y="111059"/>
                    <a:pt x="95726" y="110860"/>
                  </a:cubicBezTo>
                  <a:cubicBezTo>
                    <a:pt x="95850" y="110860"/>
                    <a:pt x="96099" y="110860"/>
                    <a:pt x="96224" y="110662"/>
                  </a:cubicBezTo>
                  <a:cubicBezTo>
                    <a:pt x="96348" y="110463"/>
                    <a:pt x="96721" y="110066"/>
                    <a:pt x="96721" y="109867"/>
                  </a:cubicBezTo>
                  <a:cubicBezTo>
                    <a:pt x="96846" y="109470"/>
                    <a:pt x="96970" y="108874"/>
                    <a:pt x="97095" y="108675"/>
                  </a:cubicBezTo>
                  <a:cubicBezTo>
                    <a:pt x="97095" y="108278"/>
                    <a:pt x="97219" y="107880"/>
                    <a:pt x="97344" y="107682"/>
                  </a:cubicBezTo>
                  <a:cubicBezTo>
                    <a:pt x="97468" y="107483"/>
                    <a:pt x="97593" y="107086"/>
                    <a:pt x="97717" y="107086"/>
                  </a:cubicBezTo>
                  <a:cubicBezTo>
                    <a:pt x="97842" y="107086"/>
                    <a:pt x="98091" y="107284"/>
                    <a:pt x="98215" y="107284"/>
                  </a:cubicBezTo>
                  <a:cubicBezTo>
                    <a:pt x="98340" y="107483"/>
                    <a:pt x="98464" y="107682"/>
                    <a:pt x="98589" y="107880"/>
                  </a:cubicBezTo>
                  <a:cubicBezTo>
                    <a:pt x="98713" y="107880"/>
                    <a:pt x="99087" y="107682"/>
                    <a:pt x="99211" y="107682"/>
                  </a:cubicBezTo>
                  <a:cubicBezTo>
                    <a:pt x="99336" y="107682"/>
                    <a:pt x="99585" y="107682"/>
                    <a:pt x="99834" y="107682"/>
                  </a:cubicBezTo>
                  <a:cubicBezTo>
                    <a:pt x="99958" y="107682"/>
                    <a:pt x="100331" y="108278"/>
                    <a:pt x="100580" y="108079"/>
                  </a:cubicBezTo>
                  <a:cubicBezTo>
                    <a:pt x="100705" y="108079"/>
                    <a:pt x="100829" y="107682"/>
                    <a:pt x="100954" y="107682"/>
                  </a:cubicBezTo>
                  <a:cubicBezTo>
                    <a:pt x="101203" y="107483"/>
                    <a:pt x="101576" y="107284"/>
                    <a:pt x="101701" y="107483"/>
                  </a:cubicBezTo>
                  <a:cubicBezTo>
                    <a:pt x="101825" y="107483"/>
                    <a:pt x="101950" y="107682"/>
                    <a:pt x="102074" y="107682"/>
                  </a:cubicBezTo>
                  <a:cubicBezTo>
                    <a:pt x="102199" y="107880"/>
                    <a:pt x="102572" y="108079"/>
                    <a:pt x="102697" y="107880"/>
                  </a:cubicBezTo>
                  <a:cubicBezTo>
                    <a:pt x="102821" y="107880"/>
                    <a:pt x="102946" y="107284"/>
                    <a:pt x="103195" y="107284"/>
                  </a:cubicBezTo>
                  <a:cubicBezTo>
                    <a:pt x="103319" y="107284"/>
                    <a:pt x="103568" y="107483"/>
                    <a:pt x="103692" y="107483"/>
                  </a:cubicBezTo>
                  <a:cubicBezTo>
                    <a:pt x="103817" y="107483"/>
                    <a:pt x="104066" y="107682"/>
                    <a:pt x="104190" y="107682"/>
                  </a:cubicBezTo>
                  <a:cubicBezTo>
                    <a:pt x="104315" y="107682"/>
                    <a:pt x="104564" y="107086"/>
                    <a:pt x="104688" y="107086"/>
                  </a:cubicBezTo>
                  <a:cubicBezTo>
                    <a:pt x="104813" y="107086"/>
                    <a:pt x="105062" y="107086"/>
                    <a:pt x="105186" y="107086"/>
                  </a:cubicBezTo>
                  <a:cubicBezTo>
                    <a:pt x="105311" y="107086"/>
                    <a:pt x="105560" y="107880"/>
                    <a:pt x="105684" y="107682"/>
                  </a:cubicBezTo>
                  <a:cubicBezTo>
                    <a:pt x="105809" y="107682"/>
                    <a:pt x="105809" y="107284"/>
                    <a:pt x="105933" y="107284"/>
                  </a:cubicBezTo>
                  <a:cubicBezTo>
                    <a:pt x="105933" y="107086"/>
                    <a:pt x="106307" y="106887"/>
                    <a:pt x="106431" y="107086"/>
                  </a:cubicBezTo>
                  <a:cubicBezTo>
                    <a:pt x="106556" y="107086"/>
                    <a:pt x="106680" y="107682"/>
                    <a:pt x="106929" y="107682"/>
                  </a:cubicBezTo>
                  <a:cubicBezTo>
                    <a:pt x="107053" y="107682"/>
                    <a:pt x="107178" y="107284"/>
                    <a:pt x="107302" y="107284"/>
                  </a:cubicBezTo>
                  <a:cubicBezTo>
                    <a:pt x="107427" y="107284"/>
                    <a:pt x="107676" y="107483"/>
                    <a:pt x="107676" y="107682"/>
                  </a:cubicBezTo>
                  <a:cubicBezTo>
                    <a:pt x="107800" y="107880"/>
                    <a:pt x="107676" y="108278"/>
                    <a:pt x="107800" y="108476"/>
                  </a:cubicBezTo>
                  <a:cubicBezTo>
                    <a:pt x="107800" y="108675"/>
                    <a:pt x="107925" y="109072"/>
                    <a:pt x="107925" y="109072"/>
                  </a:cubicBezTo>
                  <a:cubicBezTo>
                    <a:pt x="108049" y="109072"/>
                    <a:pt x="108298" y="109072"/>
                    <a:pt x="108423" y="109072"/>
                  </a:cubicBezTo>
                  <a:cubicBezTo>
                    <a:pt x="108423" y="109072"/>
                    <a:pt x="108672" y="109072"/>
                    <a:pt x="108672" y="109271"/>
                  </a:cubicBezTo>
                  <a:cubicBezTo>
                    <a:pt x="108796" y="109271"/>
                    <a:pt x="108921" y="109668"/>
                    <a:pt x="109045" y="109867"/>
                  </a:cubicBezTo>
                  <a:cubicBezTo>
                    <a:pt x="109170" y="109867"/>
                    <a:pt x="109419" y="110066"/>
                    <a:pt x="109543" y="110264"/>
                  </a:cubicBezTo>
                  <a:cubicBezTo>
                    <a:pt x="109668" y="110264"/>
                    <a:pt x="109917" y="110066"/>
                    <a:pt x="110041" y="110066"/>
                  </a:cubicBezTo>
                  <a:cubicBezTo>
                    <a:pt x="110165" y="110066"/>
                    <a:pt x="110414" y="110066"/>
                    <a:pt x="110539" y="110066"/>
                  </a:cubicBezTo>
                  <a:cubicBezTo>
                    <a:pt x="110663" y="110264"/>
                    <a:pt x="110912" y="110463"/>
                    <a:pt x="111161" y="110463"/>
                  </a:cubicBezTo>
                  <a:cubicBezTo>
                    <a:pt x="111286" y="110463"/>
                    <a:pt x="111535" y="110463"/>
                    <a:pt x="111659" y="110463"/>
                  </a:cubicBezTo>
                  <a:cubicBezTo>
                    <a:pt x="111784" y="110662"/>
                    <a:pt x="111784" y="111258"/>
                    <a:pt x="111784" y="111258"/>
                  </a:cubicBezTo>
                  <a:cubicBezTo>
                    <a:pt x="111784" y="111456"/>
                    <a:pt x="111908" y="112052"/>
                    <a:pt x="112033" y="112052"/>
                  </a:cubicBezTo>
                  <a:cubicBezTo>
                    <a:pt x="112157" y="112052"/>
                    <a:pt x="112157" y="111655"/>
                    <a:pt x="112282" y="111456"/>
                  </a:cubicBezTo>
                  <a:cubicBezTo>
                    <a:pt x="112406" y="111456"/>
                    <a:pt x="112655" y="111258"/>
                    <a:pt x="112780" y="111258"/>
                  </a:cubicBezTo>
                  <a:cubicBezTo>
                    <a:pt x="113029" y="111258"/>
                    <a:pt x="113278" y="111456"/>
                    <a:pt x="113402" y="111655"/>
                  </a:cubicBezTo>
                  <a:cubicBezTo>
                    <a:pt x="113526" y="111854"/>
                    <a:pt x="113651" y="112052"/>
                    <a:pt x="113775" y="112251"/>
                  </a:cubicBezTo>
                  <a:cubicBezTo>
                    <a:pt x="113900" y="112251"/>
                    <a:pt x="114273" y="112251"/>
                    <a:pt x="114398" y="112450"/>
                  </a:cubicBezTo>
                  <a:cubicBezTo>
                    <a:pt x="114522" y="112450"/>
                    <a:pt x="114398" y="113046"/>
                    <a:pt x="114522" y="113245"/>
                  </a:cubicBezTo>
                  <a:cubicBezTo>
                    <a:pt x="114522" y="113245"/>
                    <a:pt x="114647" y="113642"/>
                    <a:pt x="114771" y="113642"/>
                  </a:cubicBezTo>
                  <a:cubicBezTo>
                    <a:pt x="114896" y="113642"/>
                    <a:pt x="115020" y="113642"/>
                    <a:pt x="115145" y="113642"/>
                  </a:cubicBezTo>
                  <a:cubicBezTo>
                    <a:pt x="115269" y="113642"/>
                    <a:pt x="115518" y="113245"/>
                    <a:pt x="115767" y="113245"/>
                  </a:cubicBezTo>
                  <a:cubicBezTo>
                    <a:pt x="115767" y="113245"/>
                    <a:pt x="116016" y="113443"/>
                    <a:pt x="116141" y="113642"/>
                  </a:cubicBezTo>
                  <a:cubicBezTo>
                    <a:pt x="116265" y="113841"/>
                    <a:pt x="116390" y="114238"/>
                    <a:pt x="116390" y="114437"/>
                  </a:cubicBezTo>
                  <a:cubicBezTo>
                    <a:pt x="116390" y="114635"/>
                    <a:pt x="116016" y="114834"/>
                    <a:pt x="116016" y="115033"/>
                  </a:cubicBezTo>
                  <a:cubicBezTo>
                    <a:pt x="115892" y="115231"/>
                    <a:pt x="115892" y="115629"/>
                    <a:pt x="115892" y="115827"/>
                  </a:cubicBezTo>
                  <a:cubicBezTo>
                    <a:pt x="116016" y="116026"/>
                    <a:pt x="116141" y="116423"/>
                    <a:pt x="116265" y="116622"/>
                  </a:cubicBezTo>
                  <a:cubicBezTo>
                    <a:pt x="116390" y="116622"/>
                    <a:pt x="116639" y="116821"/>
                    <a:pt x="116763" y="116821"/>
                  </a:cubicBezTo>
                  <a:cubicBezTo>
                    <a:pt x="116887" y="117019"/>
                    <a:pt x="117012" y="117218"/>
                    <a:pt x="117012" y="117417"/>
                  </a:cubicBezTo>
                  <a:cubicBezTo>
                    <a:pt x="117136" y="117615"/>
                    <a:pt x="117136" y="118410"/>
                    <a:pt x="117261" y="118609"/>
                  </a:cubicBezTo>
                  <a:cubicBezTo>
                    <a:pt x="117385" y="118807"/>
                    <a:pt x="117510" y="119205"/>
                    <a:pt x="117510" y="119205"/>
                  </a:cubicBezTo>
                  <a:cubicBezTo>
                    <a:pt x="117634" y="119205"/>
                    <a:pt x="117883" y="119006"/>
                    <a:pt x="117883" y="119006"/>
                  </a:cubicBezTo>
                  <a:cubicBezTo>
                    <a:pt x="118008" y="118807"/>
                    <a:pt x="118257" y="118609"/>
                    <a:pt x="118257" y="118410"/>
                  </a:cubicBezTo>
                  <a:cubicBezTo>
                    <a:pt x="118381" y="118410"/>
                    <a:pt x="118755" y="118609"/>
                    <a:pt x="118755" y="118609"/>
                  </a:cubicBezTo>
                  <a:cubicBezTo>
                    <a:pt x="118879" y="118609"/>
                    <a:pt x="119004" y="118807"/>
                    <a:pt x="119128" y="119006"/>
                  </a:cubicBezTo>
                  <a:cubicBezTo>
                    <a:pt x="119128" y="119205"/>
                    <a:pt x="119128" y="119602"/>
                    <a:pt x="119253" y="119602"/>
                  </a:cubicBezTo>
                  <a:cubicBezTo>
                    <a:pt x="119377" y="119801"/>
                    <a:pt x="119502" y="120000"/>
                    <a:pt x="119626" y="120000"/>
                  </a:cubicBezTo>
                  <a:cubicBezTo>
                    <a:pt x="119751" y="120000"/>
                    <a:pt x="119875" y="119801"/>
                    <a:pt x="120000" y="119801"/>
                  </a:cubicBezTo>
                  <a:cubicBezTo>
                    <a:pt x="119875" y="119602"/>
                    <a:pt x="119751" y="119403"/>
                    <a:pt x="119751" y="119205"/>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43" name="Google Shape;143;p16"/>
            <p:cNvSpPr/>
            <p:nvPr/>
          </p:nvSpPr>
          <p:spPr>
            <a:xfrm>
              <a:off x="2698750" y="2911475"/>
              <a:ext cx="968400" cy="449400"/>
            </a:xfrm>
            <a:custGeom>
              <a:rect b="b" l="l" r="r" t="t"/>
              <a:pathLst>
                <a:path extrusionOk="0" h="120000" w="120000">
                  <a:moveTo>
                    <a:pt x="119790" y="115939"/>
                  </a:moveTo>
                  <a:cubicBezTo>
                    <a:pt x="119790" y="115714"/>
                    <a:pt x="119686" y="115488"/>
                    <a:pt x="119581" y="115488"/>
                  </a:cubicBezTo>
                  <a:cubicBezTo>
                    <a:pt x="119476" y="115488"/>
                    <a:pt x="119372" y="115714"/>
                    <a:pt x="119267" y="115714"/>
                  </a:cubicBezTo>
                  <a:cubicBezTo>
                    <a:pt x="119163" y="115714"/>
                    <a:pt x="119058" y="115939"/>
                    <a:pt x="118953" y="115714"/>
                  </a:cubicBezTo>
                  <a:cubicBezTo>
                    <a:pt x="118849" y="115714"/>
                    <a:pt x="118744" y="115488"/>
                    <a:pt x="118744" y="115263"/>
                  </a:cubicBezTo>
                  <a:cubicBezTo>
                    <a:pt x="118639" y="115037"/>
                    <a:pt x="118535" y="114586"/>
                    <a:pt x="118535" y="114360"/>
                  </a:cubicBezTo>
                  <a:cubicBezTo>
                    <a:pt x="118639" y="114135"/>
                    <a:pt x="118849" y="114135"/>
                    <a:pt x="118849" y="113909"/>
                  </a:cubicBezTo>
                  <a:cubicBezTo>
                    <a:pt x="118953" y="113684"/>
                    <a:pt x="118953" y="113233"/>
                    <a:pt x="118953" y="113007"/>
                  </a:cubicBezTo>
                  <a:cubicBezTo>
                    <a:pt x="118953" y="112781"/>
                    <a:pt x="118849" y="112105"/>
                    <a:pt x="118744" y="111879"/>
                  </a:cubicBezTo>
                  <a:cubicBezTo>
                    <a:pt x="118639" y="111654"/>
                    <a:pt x="118430" y="111654"/>
                    <a:pt x="118326" y="111428"/>
                  </a:cubicBezTo>
                  <a:cubicBezTo>
                    <a:pt x="118221" y="111203"/>
                    <a:pt x="118221" y="110977"/>
                    <a:pt x="118221" y="110751"/>
                  </a:cubicBezTo>
                  <a:cubicBezTo>
                    <a:pt x="118116" y="110526"/>
                    <a:pt x="118012" y="110300"/>
                    <a:pt x="117907" y="110075"/>
                  </a:cubicBezTo>
                  <a:cubicBezTo>
                    <a:pt x="117907" y="110075"/>
                    <a:pt x="117698" y="109849"/>
                    <a:pt x="117593" y="109849"/>
                  </a:cubicBezTo>
                  <a:cubicBezTo>
                    <a:pt x="117593" y="109624"/>
                    <a:pt x="117489" y="109398"/>
                    <a:pt x="117489" y="109172"/>
                  </a:cubicBezTo>
                  <a:cubicBezTo>
                    <a:pt x="117489" y="108947"/>
                    <a:pt x="117593" y="108496"/>
                    <a:pt x="117698" y="108270"/>
                  </a:cubicBezTo>
                  <a:cubicBezTo>
                    <a:pt x="117698" y="108045"/>
                    <a:pt x="117593" y="107593"/>
                    <a:pt x="117593" y="107593"/>
                  </a:cubicBezTo>
                  <a:cubicBezTo>
                    <a:pt x="117593" y="107368"/>
                    <a:pt x="117384" y="107142"/>
                    <a:pt x="117279" y="106917"/>
                  </a:cubicBezTo>
                  <a:cubicBezTo>
                    <a:pt x="117279" y="106917"/>
                    <a:pt x="117070" y="107142"/>
                    <a:pt x="116965" y="107142"/>
                  </a:cubicBezTo>
                  <a:cubicBezTo>
                    <a:pt x="116861" y="107142"/>
                    <a:pt x="116652" y="106917"/>
                    <a:pt x="116547" y="106691"/>
                  </a:cubicBezTo>
                  <a:cubicBezTo>
                    <a:pt x="116547" y="106691"/>
                    <a:pt x="116442" y="106240"/>
                    <a:pt x="116442" y="106015"/>
                  </a:cubicBezTo>
                  <a:cubicBezTo>
                    <a:pt x="116442" y="106015"/>
                    <a:pt x="116442" y="105563"/>
                    <a:pt x="116442" y="105338"/>
                  </a:cubicBezTo>
                  <a:cubicBezTo>
                    <a:pt x="116338" y="105112"/>
                    <a:pt x="116233" y="105112"/>
                    <a:pt x="116129" y="105112"/>
                  </a:cubicBezTo>
                  <a:cubicBezTo>
                    <a:pt x="116024" y="105112"/>
                    <a:pt x="115919" y="104661"/>
                    <a:pt x="115919" y="104661"/>
                  </a:cubicBezTo>
                  <a:cubicBezTo>
                    <a:pt x="115815" y="104661"/>
                    <a:pt x="115605" y="104887"/>
                    <a:pt x="115501" y="104887"/>
                  </a:cubicBezTo>
                  <a:cubicBezTo>
                    <a:pt x="115396" y="104887"/>
                    <a:pt x="115292" y="105112"/>
                    <a:pt x="115187" y="104887"/>
                  </a:cubicBezTo>
                  <a:cubicBezTo>
                    <a:pt x="115082" y="104887"/>
                    <a:pt x="115082" y="104661"/>
                    <a:pt x="115082" y="104436"/>
                  </a:cubicBezTo>
                  <a:cubicBezTo>
                    <a:pt x="115082" y="104210"/>
                    <a:pt x="115292" y="103984"/>
                    <a:pt x="115292" y="103984"/>
                  </a:cubicBezTo>
                  <a:cubicBezTo>
                    <a:pt x="115396" y="103759"/>
                    <a:pt x="115501" y="103308"/>
                    <a:pt x="115501" y="103082"/>
                  </a:cubicBezTo>
                  <a:cubicBezTo>
                    <a:pt x="115501" y="102857"/>
                    <a:pt x="115292" y="102631"/>
                    <a:pt x="115187" y="102406"/>
                  </a:cubicBezTo>
                  <a:cubicBezTo>
                    <a:pt x="115187" y="102406"/>
                    <a:pt x="115082" y="101954"/>
                    <a:pt x="115082" y="101729"/>
                  </a:cubicBezTo>
                  <a:cubicBezTo>
                    <a:pt x="115082" y="101503"/>
                    <a:pt x="114978" y="101278"/>
                    <a:pt x="114978" y="101052"/>
                  </a:cubicBezTo>
                  <a:cubicBezTo>
                    <a:pt x="114873" y="100827"/>
                    <a:pt x="115082" y="100375"/>
                    <a:pt x="115082" y="100150"/>
                  </a:cubicBezTo>
                  <a:cubicBezTo>
                    <a:pt x="115082" y="99924"/>
                    <a:pt x="115082" y="99473"/>
                    <a:pt x="114978" y="99248"/>
                  </a:cubicBezTo>
                  <a:cubicBezTo>
                    <a:pt x="114873" y="99248"/>
                    <a:pt x="114664" y="99248"/>
                    <a:pt x="114559" y="99022"/>
                  </a:cubicBezTo>
                  <a:cubicBezTo>
                    <a:pt x="114455" y="99022"/>
                    <a:pt x="114350" y="98796"/>
                    <a:pt x="114350" y="98571"/>
                  </a:cubicBezTo>
                  <a:cubicBezTo>
                    <a:pt x="114350" y="98345"/>
                    <a:pt x="114350" y="98120"/>
                    <a:pt x="114455" y="97894"/>
                  </a:cubicBezTo>
                  <a:cubicBezTo>
                    <a:pt x="114455" y="97669"/>
                    <a:pt x="114559" y="97443"/>
                    <a:pt x="114664" y="97218"/>
                  </a:cubicBezTo>
                  <a:cubicBezTo>
                    <a:pt x="114664" y="97218"/>
                    <a:pt x="114873" y="96992"/>
                    <a:pt x="114978" y="96766"/>
                  </a:cubicBezTo>
                  <a:cubicBezTo>
                    <a:pt x="114978" y="96541"/>
                    <a:pt x="115082" y="96090"/>
                    <a:pt x="115082" y="95864"/>
                  </a:cubicBezTo>
                  <a:cubicBezTo>
                    <a:pt x="115082" y="95864"/>
                    <a:pt x="114873" y="95413"/>
                    <a:pt x="114873" y="95413"/>
                  </a:cubicBezTo>
                  <a:cubicBezTo>
                    <a:pt x="114768" y="95187"/>
                    <a:pt x="114664" y="94962"/>
                    <a:pt x="114559" y="94962"/>
                  </a:cubicBezTo>
                  <a:cubicBezTo>
                    <a:pt x="114559" y="94962"/>
                    <a:pt x="114350" y="95187"/>
                    <a:pt x="114350" y="95187"/>
                  </a:cubicBezTo>
                  <a:cubicBezTo>
                    <a:pt x="114245" y="95413"/>
                    <a:pt x="114350" y="95864"/>
                    <a:pt x="114350" y="96090"/>
                  </a:cubicBezTo>
                  <a:cubicBezTo>
                    <a:pt x="114245" y="96090"/>
                    <a:pt x="114141" y="96315"/>
                    <a:pt x="114141" y="96315"/>
                  </a:cubicBezTo>
                  <a:cubicBezTo>
                    <a:pt x="114036" y="96315"/>
                    <a:pt x="113827" y="96541"/>
                    <a:pt x="113827" y="96541"/>
                  </a:cubicBezTo>
                  <a:cubicBezTo>
                    <a:pt x="113722" y="96541"/>
                    <a:pt x="113513" y="96541"/>
                    <a:pt x="113408" y="96315"/>
                  </a:cubicBezTo>
                  <a:cubicBezTo>
                    <a:pt x="113408" y="96090"/>
                    <a:pt x="113408" y="95864"/>
                    <a:pt x="113408" y="95639"/>
                  </a:cubicBezTo>
                  <a:cubicBezTo>
                    <a:pt x="113304" y="95413"/>
                    <a:pt x="113095" y="94962"/>
                    <a:pt x="113199" y="94736"/>
                  </a:cubicBezTo>
                  <a:cubicBezTo>
                    <a:pt x="113199" y="94511"/>
                    <a:pt x="113304" y="94285"/>
                    <a:pt x="113304" y="94060"/>
                  </a:cubicBezTo>
                  <a:cubicBezTo>
                    <a:pt x="113304" y="94060"/>
                    <a:pt x="113304" y="94060"/>
                    <a:pt x="113304" y="94060"/>
                  </a:cubicBezTo>
                  <a:cubicBezTo>
                    <a:pt x="113408" y="93834"/>
                    <a:pt x="113513" y="93383"/>
                    <a:pt x="113513" y="93383"/>
                  </a:cubicBezTo>
                  <a:cubicBezTo>
                    <a:pt x="113513" y="92932"/>
                    <a:pt x="113304" y="92706"/>
                    <a:pt x="113304" y="92481"/>
                  </a:cubicBezTo>
                  <a:cubicBezTo>
                    <a:pt x="113199" y="92030"/>
                    <a:pt x="113095" y="91127"/>
                    <a:pt x="112990" y="90902"/>
                  </a:cubicBezTo>
                  <a:cubicBezTo>
                    <a:pt x="112885" y="90902"/>
                    <a:pt x="112571" y="91127"/>
                    <a:pt x="112467" y="91127"/>
                  </a:cubicBezTo>
                  <a:cubicBezTo>
                    <a:pt x="112362" y="91127"/>
                    <a:pt x="112258" y="90902"/>
                    <a:pt x="112153" y="90676"/>
                  </a:cubicBezTo>
                  <a:cubicBezTo>
                    <a:pt x="112153" y="90451"/>
                    <a:pt x="112153" y="89548"/>
                    <a:pt x="112048" y="89323"/>
                  </a:cubicBezTo>
                  <a:cubicBezTo>
                    <a:pt x="111944" y="89323"/>
                    <a:pt x="111734" y="89323"/>
                    <a:pt x="111630" y="89097"/>
                  </a:cubicBezTo>
                  <a:cubicBezTo>
                    <a:pt x="111630" y="89097"/>
                    <a:pt x="111525" y="88646"/>
                    <a:pt x="111525" y="88421"/>
                  </a:cubicBezTo>
                  <a:cubicBezTo>
                    <a:pt x="111525" y="88195"/>
                    <a:pt x="111734" y="87744"/>
                    <a:pt x="111839" y="87518"/>
                  </a:cubicBezTo>
                  <a:cubicBezTo>
                    <a:pt x="111839" y="87293"/>
                    <a:pt x="112048" y="87067"/>
                    <a:pt x="112048" y="87067"/>
                  </a:cubicBezTo>
                  <a:cubicBezTo>
                    <a:pt x="112153" y="86842"/>
                    <a:pt x="112258" y="86390"/>
                    <a:pt x="112153" y="86165"/>
                  </a:cubicBezTo>
                  <a:cubicBezTo>
                    <a:pt x="112153" y="85939"/>
                    <a:pt x="112048" y="85488"/>
                    <a:pt x="112048" y="85263"/>
                  </a:cubicBezTo>
                  <a:cubicBezTo>
                    <a:pt x="112048" y="85037"/>
                    <a:pt x="112153" y="84586"/>
                    <a:pt x="112048" y="84360"/>
                  </a:cubicBezTo>
                  <a:cubicBezTo>
                    <a:pt x="112048" y="84135"/>
                    <a:pt x="111944" y="83684"/>
                    <a:pt x="111944" y="83458"/>
                  </a:cubicBezTo>
                  <a:cubicBezTo>
                    <a:pt x="111944" y="83233"/>
                    <a:pt x="112048" y="83007"/>
                    <a:pt x="112153" y="82781"/>
                  </a:cubicBezTo>
                  <a:cubicBezTo>
                    <a:pt x="112153" y="82781"/>
                    <a:pt x="112362" y="82781"/>
                    <a:pt x="112362" y="82556"/>
                  </a:cubicBezTo>
                  <a:cubicBezTo>
                    <a:pt x="112467" y="82556"/>
                    <a:pt x="112467" y="82105"/>
                    <a:pt x="112467" y="81879"/>
                  </a:cubicBezTo>
                  <a:cubicBezTo>
                    <a:pt x="112467" y="81654"/>
                    <a:pt x="112362" y="81203"/>
                    <a:pt x="112362" y="80977"/>
                  </a:cubicBezTo>
                  <a:cubicBezTo>
                    <a:pt x="112258" y="80977"/>
                    <a:pt x="112048" y="80751"/>
                    <a:pt x="112048" y="80751"/>
                  </a:cubicBezTo>
                  <a:cubicBezTo>
                    <a:pt x="111944" y="80526"/>
                    <a:pt x="111944" y="80075"/>
                    <a:pt x="111944" y="79849"/>
                  </a:cubicBezTo>
                  <a:cubicBezTo>
                    <a:pt x="111944" y="79398"/>
                    <a:pt x="112048" y="78947"/>
                    <a:pt x="111944" y="78496"/>
                  </a:cubicBezTo>
                  <a:cubicBezTo>
                    <a:pt x="111944" y="78496"/>
                    <a:pt x="111734" y="78270"/>
                    <a:pt x="111734" y="78045"/>
                  </a:cubicBezTo>
                  <a:cubicBezTo>
                    <a:pt x="111630" y="77819"/>
                    <a:pt x="111525" y="77593"/>
                    <a:pt x="111421" y="77593"/>
                  </a:cubicBezTo>
                  <a:cubicBezTo>
                    <a:pt x="111421" y="77368"/>
                    <a:pt x="111630" y="76917"/>
                    <a:pt x="111630" y="76691"/>
                  </a:cubicBezTo>
                  <a:cubicBezTo>
                    <a:pt x="111630" y="76466"/>
                    <a:pt x="111525" y="76240"/>
                    <a:pt x="111525" y="76015"/>
                  </a:cubicBezTo>
                  <a:cubicBezTo>
                    <a:pt x="111421" y="76015"/>
                    <a:pt x="111316" y="75789"/>
                    <a:pt x="111316" y="75563"/>
                  </a:cubicBezTo>
                  <a:cubicBezTo>
                    <a:pt x="111316" y="75338"/>
                    <a:pt x="111421" y="75112"/>
                    <a:pt x="111525" y="74661"/>
                  </a:cubicBezTo>
                  <a:cubicBezTo>
                    <a:pt x="111525" y="74436"/>
                    <a:pt x="111525" y="73533"/>
                    <a:pt x="111525" y="73308"/>
                  </a:cubicBezTo>
                  <a:cubicBezTo>
                    <a:pt x="111421" y="72857"/>
                    <a:pt x="111211" y="72631"/>
                    <a:pt x="111211" y="72406"/>
                  </a:cubicBezTo>
                  <a:cubicBezTo>
                    <a:pt x="111211" y="72180"/>
                    <a:pt x="111316" y="71729"/>
                    <a:pt x="111421" y="71729"/>
                  </a:cubicBezTo>
                  <a:cubicBezTo>
                    <a:pt x="111525" y="71503"/>
                    <a:pt x="111839" y="71729"/>
                    <a:pt x="111944" y="71503"/>
                  </a:cubicBezTo>
                  <a:cubicBezTo>
                    <a:pt x="111944" y="71278"/>
                    <a:pt x="111839" y="70601"/>
                    <a:pt x="111734" y="70375"/>
                  </a:cubicBezTo>
                  <a:cubicBezTo>
                    <a:pt x="111630" y="70150"/>
                    <a:pt x="111421" y="70150"/>
                    <a:pt x="111316" y="70150"/>
                  </a:cubicBezTo>
                  <a:cubicBezTo>
                    <a:pt x="111316" y="70150"/>
                    <a:pt x="111211" y="70601"/>
                    <a:pt x="111107" y="70601"/>
                  </a:cubicBezTo>
                  <a:cubicBezTo>
                    <a:pt x="111002" y="70827"/>
                    <a:pt x="110793" y="70827"/>
                    <a:pt x="110688" y="70601"/>
                  </a:cubicBezTo>
                  <a:cubicBezTo>
                    <a:pt x="110584" y="70375"/>
                    <a:pt x="110479" y="69699"/>
                    <a:pt x="110584" y="69473"/>
                  </a:cubicBezTo>
                  <a:cubicBezTo>
                    <a:pt x="110584" y="69248"/>
                    <a:pt x="110793" y="69022"/>
                    <a:pt x="110793" y="69022"/>
                  </a:cubicBezTo>
                  <a:cubicBezTo>
                    <a:pt x="110793" y="68571"/>
                    <a:pt x="110584" y="68120"/>
                    <a:pt x="110584" y="67669"/>
                  </a:cubicBezTo>
                  <a:cubicBezTo>
                    <a:pt x="110584" y="67443"/>
                    <a:pt x="110793" y="67218"/>
                    <a:pt x="110897" y="67218"/>
                  </a:cubicBezTo>
                  <a:cubicBezTo>
                    <a:pt x="110897" y="67218"/>
                    <a:pt x="111107" y="66992"/>
                    <a:pt x="111211" y="66992"/>
                  </a:cubicBezTo>
                  <a:cubicBezTo>
                    <a:pt x="111316" y="66766"/>
                    <a:pt x="111316" y="66090"/>
                    <a:pt x="111316" y="65864"/>
                  </a:cubicBezTo>
                  <a:cubicBezTo>
                    <a:pt x="111211" y="65639"/>
                    <a:pt x="111107" y="65413"/>
                    <a:pt x="111002" y="65413"/>
                  </a:cubicBezTo>
                  <a:cubicBezTo>
                    <a:pt x="110897" y="65187"/>
                    <a:pt x="110688" y="65639"/>
                    <a:pt x="110584" y="65413"/>
                  </a:cubicBezTo>
                  <a:cubicBezTo>
                    <a:pt x="110479" y="65413"/>
                    <a:pt x="110270" y="65187"/>
                    <a:pt x="110270" y="64962"/>
                  </a:cubicBezTo>
                  <a:cubicBezTo>
                    <a:pt x="110165" y="64736"/>
                    <a:pt x="110061" y="64511"/>
                    <a:pt x="110061" y="64285"/>
                  </a:cubicBezTo>
                  <a:cubicBezTo>
                    <a:pt x="110061" y="64060"/>
                    <a:pt x="110270" y="63834"/>
                    <a:pt x="110374" y="63609"/>
                  </a:cubicBezTo>
                  <a:cubicBezTo>
                    <a:pt x="110374" y="63383"/>
                    <a:pt x="110374" y="62706"/>
                    <a:pt x="110374" y="62481"/>
                  </a:cubicBezTo>
                  <a:cubicBezTo>
                    <a:pt x="110374" y="62255"/>
                    <a:pt x="110270" y="61578"/>
                    <a:pt x="110270" y="61127"/>
                  </a:cubicBezTo>
                  <a:cubicBezTo>
                    <a:pt x="110270" y="60902"/>
                    <a:pt x="110479" y="60451"/>
                    <a:pt x="110479" y="60225"/>
                  </a:cubicBezTo>
                  <a:cubicBezTo>
                    <a:pt x="110374" y="60000"/>
                    <a:pt x="110270" y="59323"/>
                    <a:pt x="110165" y="59323"/>
                  </a:cubicBezTo>
                  <a:cubicBezTo>
                    <a:pt x="110061" y="59323"/>
                    <a:pt x="109851" y="59548"/>
                    <a:pt x="109747" y="59548"/>
                  </a:cubicBezTo>
                  <a:cubicBezTo>
                    <a:pt x="109642" y="59774"/>
                    <a:pt x="109433" y="59774"/>
                    <a:pt x="109328" y="59548"/>
                  </a:cubicBezTo>
                  <a:cubicBezTo>
                    <a:pt x="109328" y="59548"/>
                    <a:pt x="109224" y="59097"/>
                    <a:pt x="109224" y="59097"/>
                  </a:cubicBezTo>
                  <a:cubicBezTo>
                    <a:pt x="109224" y="58872"/>
                    <a:pt x="109328" y="58646"/>
                    <a:pt x="109328" y="58421"/>
                  </a:cubicBezTo>
                  <a:cubicBezTo>
                    <a:pt x="109328" y="58195"/>
                    <a:pt x="109537" y="57969"/>
                    <a:pt x="109537" y="57744"/>
                  </a:cubicBezTo>
                  <a:cubicBezTo>
                    <a:pt x="109537" y="57518"/>
                    <a:pt x="109537" y="57067"/>
                    <a:pt x="109537" y="56842"/>
                  </a:cubicBezTo>
                  <a:cubicBezTo>
                    <a:pt x="109433" y="56616"/>
                    <a:pt x="109224" y="56390"/>
                    <a:pt x="109119" y="56390"/>
                  </a:cubicBezTo>
                  <a:cubicBezTo>
                    <a:pt x="109119" y="56390"/>
                    <a:pt x="108910" y="56390"/>
                    <a:pt x="108910" y="56616"/>
                  </a:cubicBezTo>
                  <a:cubicBezTo>
                    <a:pt x="108910" y="56842"/>
                    <a:pt x="108910" y="57067"/>
                    <a:pt x="108910" y="57293"/>
                  </a:cubicBezTo>
                  <a:cubicBezTo>
                    <a:pt x="108805" y="57518"/>
                    <a:pt x="108805" y="57969"/>
                    <a:pt x="108700" y="57969"/>
                  </a:cubicBezTo>
                  <a:cubicBezTo>
                    <a:pt x="108596" y="57969"/>
                    <a:pt x="108491" y="57744"/>
                    <a:pt x="108387" y="57518"/>
                  </a:cubicBezTo>
                  <a:cubicBezTo>
                    <a:pt x="108387" y="57518"/>
                    <a:pt x="108282" y="57067"/>
                    <a:pt x="108177" y="56842"/>
                  </a:cubicBezTo>
                  <a:cubicBezTo>
                    <a:pt x="108177" y="56616"/>
                    <a:pt x="107968" y="56616"/>
                    <a:pt x="107968" y="56390"/>
                  </a:cubicBezTo>
                  <a:cubicBezTo>
                    <a:pt x="107968" y="55939"/>
                    <a:pt x="108282" y="55714"/>
                    <a:pt x="108282" y="55263"/>
                  </a:cubicBezTo>
                  <a:cubicBezTo>
                    <a:pt x="108282" y="55037"/>
                    <a:pt x="108177" y="54812"/>
                    <a:pt x="108073" y="54812"/>
                  </a:cubicBezTo>
                  <a:cubicBezTo>
                    <a:pt x="107968" y="54586"/>
                    <a:pt x="107863" y="54586"/>
                    <a:pt x="107759" y="54586"/>
                  </a:cubicBezTo>
                  <a:cubicBezTo>
                    <a:pt x="107759" y="54360"/>
                    <a:pt x="107654" y="53909"/>
                    <a:pt x="107654" y="53909"/>
                  </a:cubicBezTo>
                  <a:cubicBezTo>
                    <a:pt x="107654" y="53684"/>
                    <a:pt x="107759" y="53458"/>
                    <a:pt x="107863" y="53458"/>
                  </a:cubicBezTo>
                  <a:cubicBezTo>
                    <a:pt x="107863" y="53233"/>
                    <a:pt x="107968" y="53007"/>
                    <a:pt x="107968" y="52781"/>
                  </a:cubicBezTo>
                  <a:cubicBezTo>
                    <a:pt x="108073" y="52556"/>
                    <a:pt x="107968" y="52105"/>
                    <a:pt x="107968" y="52105"/>
                  </a:cubicBezTo>
                  <a:cubicBezTo>
                    <a:pt x="107863" y="51879"/>
                    <a:pt x="107654" y="51879"/>
                    <a:pt x="107550" y="51654"/>
                  </a:cubicBezTo>
                  <a:cubicBezTo>
                    <a:pt x="107550" y="51654"/>
                    <a:pt x="107445" y="51203"/>
                    <a:pt x="107445" y="51203"/>
                  </a:cubicBezTo>
                  <a:cubicBezTo>
                    <a:pt x="107445" y="50977"/>
                    <a:pt x="107550" y="50751"/>
                    <a:pt x="107550" y="50751"/>
                  </a:cubicBezTo>
                  <a:cubicBezTo>
                    <a:pt x="107654" y="50526"/>
                    <a:pt x="107863" y="50751"/>
                    <a:pt x="107968" y="50526"/>
                  </a:cubicBezTo>
                  <a:cubicBezTo>
                    <a:pt x="108073" y="50526"/>
                    <a:pt x="108282" y="50300"/>
                    <a:pt x="108282" y="50075"/>
                  </a:cubicBezTo>
                  <a:cubicBezTo>
                    <a:pt x="108282" y="49624"/>
                    <a:pt x="108073" y="49398"/>
                    <a:pt x="107968" y="49172"/>
                  </a:cubicBezTo>
                  <a:cubicBezTo>
                    <a:pt x="107863" y="49172"/>
                    <a:pt x="107654" y="49172"/>
                    <a:pt x="107654" y="48947"/>
                  </a:cubicBezTo>
                  <a:cubicBezTo>
                    <a:pt x="107654" y="48721"/>
                    <a:pt x="107759" y="48496"/>
                    <a:pt x="107863" y="48270"/>
                  </a:cubicBezTo>
                  <a:cubicBezTo>
                    <a:pt x="107863" y="48270"/>
                    <a:pt x="108073" y="48270"/>
                    <a:pt x="108177" y="48045"/>
                  </a:cubicBezTo>
                  <a:cubicBezTo>
                    <a:pt x="108177" y="47819"/>
                    <a:pt x="108177" y="47593"/>
                    <a:pt x="108177" y="47368"/>
                  </a:cubicBezTo>
                  <a:cubicBezTo>
                    <a:pt x="108177" y="47142"/>
                    <a:pt x="108282" y="46917"/>
                    <a:pt x="108282" y="46691"/>
                  </a:cubicBezTo>
                  <a:cubicBezTo>
                    <a:pt x="108282" y="46466"/>
                    <a:pt x="108073" y="46240"/>
                    <a:pt x="107968" y="46015"/>
                  </a:cubicBezTo>
                  <a:cubicBezTo>
                    <a:pt x="107968" y="45789"/>
                    <a:pt x="107654" y="45789"/>
                    <a:pt x="107550" y="45789"/>
                  </a:cubicBezTo>
                  <a:cubicBezTo>
                    <a:pt x="107550" y="45563"/>
                    <a:pt x="107654" y="45112"/>
                    <a:pt x="107654" y="44887"/>
                  </a:cubicBezTo>
                  <a:cubicBezTo>
                    <a:pt x="107550" y="44661"/>
                    <a:pt x="107445" y="44436"/>
                    <a:pt x="107340" y="44436"/>
                  </a:cubicBezTo>
                  <a:cubicBezTo>
                    <a:pt x="107340" y="44210"/>
                    <a:pt x="107027" y="43984"/>
                    <a:pt x="107027" y="43759"/>
                  </a:cubicBezTo>
                  <a:cubicBezTo>
                    <a:pt x="106922" y="43533"/>
                    <a:pt x="106817" y="43082"/>
                    <a:pt x="106817" y="42857"/>
                  </a:cubicBezTo>
                  <a:cubicBezTo>
                    <a:pt x="106817" y="42631"/>
                    <a:pt x="106922" y="42180"/>
                    <a:pt x="107027" y="41954"/>
                  </a:cubicBezTo>
                  <a:cubicBezTo>
                    <a:pt x="107027" y="41729"/>
                    <a:pt x="107340" y="41729"/>
                    <a:pt x="107340" y="41503"/>
                  </a:cubicBezTo>
                  <a:cubicBezTo>
                    <a:pt x="107445" y="41278"/>
                    <a:pt x="107340" y="40601"/>
                    <a:pt x="107236" y="40375"/>
                  </a:cubicBezTo>
                  <a:cubicBezTo>
                    <a:pt x="107236" y="40150"/>
                    <a:pt x="107027" y="39473"/>
                    <a:pt x="106922" y="39473"/>
                  </a:cubicBezTo>
                  <a:cubicBezTo>
                    <a:pt x="106817" y="39248"/>
                    <a:pt x="106608" y="39473"/>
                    <a:pt x="106608" y="39473"/>
                  </a:cubicBezTo>
                  <a:cubicBezTo>
                    <a:pt x="106503" y="39473"/>
                    <a:pt x="106503" y="38571"/>
                    <a:pt x="106399" y="38571"/>
                  </a:cubicBezTo>
                  <a:cubicBezTo>
                    <a:pt x="106294" y="38571"/>
                    <a:pt x="106085" y="39022"/>
                    <a:pt x="105980" y="39022"/>
                  </a:cubicBezTo>
                  <a:cubicBezTo>
                    <a:pt x="105980" y="39022"/>
                    <a:pt x="105771" y="38796"/>
                    <a:pt x="105771" y="38571"/>
                  </a:cubicBezTo>
                  <a:cubicBezTo>
                    <a:pt x="105771" y="38345"/>
                    <a:pt x="105876" y="37894"/>
                    <a:pt x="105876" y="37894"/>
                  </a:cubicBezTo>
                  <a:cubicBezTo>
                    <a:pt x="105876" y="37669"/>
                    <a:pt x="105771" y="37443"/>
                    <a:pt x="105771" y="37218"/>
                  </a:cubicBezTo>
                  <a:cubicBezTo>
                    <a:pt x="105666" y="37218"/>
                    <a:pt x="105457" y="37218"/>
                    <a:pt x="105353" y="37218"/>
                  </a:cubicBezTo>
                  <a:cubicBezTo>
                    <a:pt x="105248" y="36992"/>
                    <a:pt x="105039" y="36090"/>
                    <a:pt x="105143" y="35864"/>
                  </a:cubicBezTo>
                  <a:cubicBezTo>
                    <a:pt x="105143" y="35639"/>
                    <a:pt x="105353" y="35187"/>
                    <a:pt x="105353" y="34962"/>
                  </a:cubicBezTo>
                  <a:cubicBezTo>
                    <a:pt x="105353" y="34736"/>
                    <a:pt x="105248" y="34060"/>
                    <a:pt x="105248" y="34060"/>
                  </a:cubicBezTo>
                  <a:cubicBezTo>
                    <a:pt x="105143" y="33834"/>
                    <a:pt x="104829" y="33834"/>
                    <a:pt x="104725" y="33834"/>
                  </a:cubicBezTo>
                  <a:cubicBezTo>
                    <a:pt x="104620" y="33609"/>
                    <a:pt x="104620" y="33157"/>
                    <a:pt x="104516" y="32932"/>
                  </a:cubicBezTo>
                  <a:cubicBezTo>
                    <a:pt x="104411" y="32932"/>
                    <a:pt x="104306" y="32706"/>
                    <a:pt x="104202" y="32706"/>
                  </a:cubicBezTo>
                  <a:cubicBezTo>
                    <a:pt x="104202" y="32481"/>
                    <a:pt x="104097" y="31804"/>
                    <a:pt x="104097" y="31578"/>
                  </a:cubicBezTo>
                  <a:cubicBezTo>
                    <a:pt x="103993" y="31353"/>
                    <a:pt x="103993" y="30902"/>
                    <a:pt x="103993" y="30676"/>
                  </a:cubicBezTo>
                  <a:cubicBezTo>
                    <a:pt x="104097" y="30451"/>
                    <a:pt x="104411" y="30451"/>
                    <a:pt x="104411" y="30225"/>
                  </a:cubicBezTo>
                  <a:cubicBezTo>
                    <a:pt x="104516" y="30000"/>
                    <a:pt x="104516" y="29548"/>
                    <a:pt x="104516" y="29323"/>
                  </a:cubicBezTo>
                  <a:cubicBezTo>
                    <a:pt x="104516" y="29097"/>
                    <a:pt x="104516" y="28646"/>
                    <a:pt x="104411" y="28421"/>
                  </a:cubicBezTo>
                  <a:cubicBezTo>
                    <a:pt x="104306" y="28195"/>
                    <a:pt x="103888" y="28195"/>
                    <a:pt x="103783" y="27969"/>
                  </a:cubicBezTo>
                  <a:cubicBezTo>
                    <a:pt x="103783" y="27744"/>
                    <a:pt x="103783" y="27067"/>
                    <a:pt x="103679" y="26616"/>
                  </a:cubicBezTo>
                  <a:cubicBezTo>
                    <a:pt x="103679" y="26390"/>
                    <a:pt x="103574" y="26165"/>
                    <a:pt x="103469" y="25939"/>
                  </a:cubicBezTo>
                  <a:cubicBezTo>
                    <a:pt x="103469" y="25939"/>
                    <a:pt x="103260" y="25714"/>
                    <a:pt x="103156" y="25488"/>
                  </a:cubicBezTo>
                  <a:cubicBezTo>
                    <a:pt x="103156" y="25263"/>
                    <a:pt x="103156" y="24812"/>
                    <a:pt x="103156" y="24586"/>
                  </a:cubicBezTo>
                  <a:cubicBezTo>
                    <a:pt x="103156" y="24360"/>
                    <a:pt x="103260" y="24135"/>
                    <a:pt x="103260" y="23909"/>
                  </a:cubicBezTo>
                  <a:cubicBezTo>
                    <a:pt x="103260" y="23684"/>
                    <a:pt x="103156" y="23233"/>
                    <a:pt x="103156" y="23233"/>
                  </a:cubicBezTo>
                  <a:cubicBezTo>
                    <a:pt x="103156" y="22781"/>
                    <a:pt x="103260" y="22330"/>
                    <a:pt x="103260" y="22330"/>
                  </a:cubicBezTo>
                  <a:cubicBezTo>
                    <a:pt x="103365" y="21879"/>
                    <a:pt x="103679" y="21428"/>
                    <a:pt x="103679" y="21203"/>
                  </a:cubicBezTo>
                  <a:cubicBezTo>
                    <a:pt x="103783" y="20977"/>
                    <a:pt x="103679" y="20075"/>
                    <a:pt x="103574" y="19849"/>
                  </a:cubicBezTo>
                  <a:cubicBezTo>
                    <a:pt x="103469" y="19624"/>
                    <a:pt x="103156" y="19398"/>
                    <a:pt x="103051" y="19172"/>
                  </a:cubicBezTo>
                  <a:cubicBezTo>
                    <a:pt x="102946" y="19172"/>
                    <a:pt x="102842" y="19172"/>
                    <a:pt x="102842" y="19172"/>
                  </a:cubicBezTo>
                  <a:cubicBezTo>
                    <a:pt x="102842" y="19172"/>
                    <a:pt x="102842" y="19172"/>
                    <a:pt x="102842" y="19172"/>
                  </a:cubicBezTo>
                  <a:cubicBezTo>
                    <a:pt x="103156" y="20300"/>
                    <a:pt x="103156" y="20300"/>
                    <a:pt x="103156" y="20300"/>
                  </a:cubicBezTo>
                  <a:cubicBezTo>
                    <a:pt x="102737" y="20977"/>
                    <a:pt x="102737" y="20977"/>
                    <a:pt x="102737" y="20977"/>
                  </a:cubicBezTo>
                  <a:cubicBezTo>
                    <a:pt x="102632" y="20977"/>
                    <a:pt x="102423" y="21428"/>
                    <a:pt x="102109" y="21428"/>
                  </a:cubicBezTo>
                  <a:cubicBezTo>
                    <a:pt x="102109" y="21428"/>
                    <a:pt x="102109" y="21428"/>
                    <a:pt x="102109" y="21428"/>
                  </a:cubicBezTo>
                  <a:cubicBezTo>
                    <a:pt x="101900" y="21428"/>
                    <a:pt x="101586" y="21203"/>
                    <a:pt x="101377" y="20751"/>
                  </a:cubicBezTo>
                  <a:cubicBezTo>
                    <a:pt x="101272" y="20526"/>
                    <a:pt x="101272" y="20075"/>
                    <a:pt x="101168" y="19849"/>
                  </a:cubicBezTo>
                  <a:cubicBezTo>
                    <a:pt x="101168" y="19849"/>
                    <a:pt x="101168" y="19849"/>
                    <a:pt x="101168" y="19849"/>
                  </a:cubicBezTo>
                  <a:cubicBezTo>
                    <a:pt x="101168" y="19849"/>
                    <a:pt x="101168" y="19849"/>
                    <a:pt x="101168" y="19849"/>
                  </a:cubicBezTo>
                  <a:cubicBezTo>
                    <a:pt x="101063" y="19849"/>
                    <a:pt x="101063" y="20075"/>
                    <a:pt x="100959" y="20075"/>
                  </a:cubicBezTo>
                  <a:cubicBezTo>
                    <a:pt x="100959" y="20075"/>
                    <a:pt x="100959" y="20075"/>
                    <a:pt x="100959" y="20075"/>
                  </a:cubicBezTo>
                  <a:cubicBezTo>
                    <a:pt x="100749" y="20300"/>
                    <a:pt x="100645" y="20526"/>
                    <a:pt x="100435" y="20526"/>
                  </a:cubicBezTo>
                  <a:cubicBezTo>
                    <a:pt x="100331" y="20526"/>
                    <a:pt x="100331" y="20526"/>
                    <a:pt x="100226" y="20526"/>
                  </a:cubicBezTo>
                  <a:cubicBezTo>
                    <a:pt x="99912" y="20300"/>
                    <a:pt x="99703" y="19624"/>
                    <a:pt x="99703" y="19398"/>
                  </a:cubicBezTo>
                  <a:cubicBezTo>
                    <a:pt x="99598" y="19172"/>
                    <a:pt x="99598" y="18721"/>
                    <a:pt x="99494" y="18270"/>
                  </a:cubicBezTo>
                  <a:cubicBezTo>
                    <a:pt x="99494" y="18270"/>
                    <a:pt x="99494" y="18045"/>
                    <a:pt x="99494" y="17819"/>
                  </a:cubicBezTo>
                  <a:cubicBezTo>
                    <a:pt x="99494" y="17819"/>
                    <a:pt x="99389" y="17819"/>
                    <a:pt x="99389" y="17819"/>
                  </a:cubicBezTo>
                  <a:cubicBezTo>
                    <a:pt x="99389" y="17819"/>
                    <a:pt x="99389" y="17819"/>
                    <a:pt x="99285" y="17593"/>
                  </a:cubicBezTo>
                  <a:cubicBezTo>
                    <a:pt x="99180" y="17593"/>
                    <a:pt x="99075" y="17593"/>
                    <a:pt x="98971" y="17368"/>
                  </a:cubicBezTo>
                  <a:cubicBezTo>
                    <a:pt x="98761" y="16917"/>
                    <a:pt x="98552" y="16466"/>
                    <a:pt x="98448" y="15789"/>
                  </a:cubicBezTo>
                  <a:cubicBezTo>
                    <a:pt x="98448" y="15338"/>
                    <a:pt x="98448" y="14661"/>
                    <a:pt x="98552" y="14210"/>
                  </a:cubicBezTo>
                  <a:cubicBezTo>
                    <a:pt x="98552" y="14210"/>
                    <a:pt x="98448" y="14210"/>
                    <a:pt x="98448" y="14210"/>
                  </a:cubicBezTo>
                  <a:cubicBezTo>
                    <a:pt x="98448" y="14210"/>
                    <a:pt x="98343" y="14210"/>
                    <a:pt x="98238" y="14210"/>
                  </a:cubicBezTo>
                  <a:cubicBezTo>
                    <a:pt x="98029" y="14210"/>
                    <a:pt x="97925" y="14210"/>
                    <a:pt x="97820" y="14210"/>
                  </a:cubicBezTo>
                  <a:cubicBezTo>
                    <a:pt x="97506" y="13759"/>
                    <a:pt x="97401" y="13308"/>
                    <a:pt x="97297" y="13082"/>
                  </a:cubicBezTo>
                  <a:cubicBezTo>
                    <a:pt x="97297" y="12857"/>
                    <a:pt x="97297" y="12857"/>
                    <a:pt x="97297" y="12631"/>
                  </a:cubicBezTo>
                  <a:cubicBezTo>
                    <a:pt x="97192" y="12631"/>
                    <a:pt x="97088" y="12631"/>
                    <a:pt x="96878" y="12406"/>
                  </a:cubicBezTo>
                  <a:cubicBezTo>
                    <a:pt x="96774" y="12406"/>
                    <a:pt x="96669" y="12180"/>
                    <a:pt x="96564" y="11954"/>
                  </a:cubicBezTo>
                  <a:cubicBezTo>
                    <a:pt x="96564" y="11954"/>
                    <a:pt x="96564" y="11954"/>
                    <a:pt x="96564" y="11729"/>
                  </a:cubicBezTo>
                  <a:cubicBezTo>
                    <a:pt x="96460" y="11729"/>
                    <a:pt x="96355" y="11503"/>
                    <a:pt x="96355" y="11503"/>
                  </a:cubicBezTo>
                  <a:cubicBezTo>
                    <a:pt x="96355" y="11503"/>
                    <a:pt x="96355" y="11503"/>
                    <a:pt x="96355" y="11503"/>
                  </a:cubicBezTo>
                  <a:cubicBezTo>
                    <a:pt x="96251" y="11954"/>
                    <a:pt x="96041" y="12406"/>
                    <a:pt x="95727" y="12406"/>
                  </a:cubicBezTo>
                  <a:cubicBezTo>
                    <a:pt x="95309" y="12406"/>
                    <a:pt x="95100" y="11503"/>
                    <a:pt x="94995" y="11052"/>
                  </a:cubicBezTo>
                  <a:cubicBezTo>
                    <a:pt x="94995" y="11052"/>
                    <a:pt x="94995" y="11052"/>
                    <a:pt x="94995" y="11052"/>
                  </a:cubicBezTo>
                  <a:cubicBezTo>
                    <a:pt x="94995" y="10827"/>
                    <a:pt x="94995" y="10827"/>
                    <a:pt x="94995" y="10601"/>
                  </a:cubicBezTo>
                  <a:cubicBezTo>
                    <a:pt x="94891" y="10601"/>
                    <a:pt x="94891" y="10601"/>
                    <a:pt x="94891" y="10601"/>
                  </a:cubicBezTo>
                  <a:cubicBezTo>
                    <a:pt x="94681" y="10601"/>
                    <a:pt x="94577" y="10375"/>
                    <a:pt x="94472" y="10375"/>
                  </a:cubicBezTo>
                  <a:cubicBezTo>
                    <a:pt x="94472" y="10375"/>
                    <a:pt x="94367" y="10150"/>
                    <a:pt x="94367" y="10150"/>
                  </a:cubicBezTo>
                  <a:cubicBezTo>
                    <a:pt x="94263" y="10150"/>
                    <a:pt x="94158" y="10150"/>
                    <a:pt x="94054" y="10150"/>
                  </a:cubicBezTo>
                  <a:cubicBezTo>
                    <a:pt x="94054" y="10150"/>
                    <a:pt x="94054" y="10150"/>
                    <a:pt x="94054" y="10150"/>
                  </a:cubicBezTo>
                  <a:cubicBezTo>
                    <a:pt x="93949" y="10150"/>
                    <a:pt x="93844" y="10375"/>
                    <a:pt x="93635" y="10375"/>
                  </a:cubicBezTo>
                  <a:cubicBezTo>
                    <a:pt x="93635" y="10375"/>
                    <a:pt x="93635" y="10375"/>
                    <a:pt x="93635" y="10375"/>
                  </a:cubicBezTo>
                  <a:cubicBezTo>
                    <a:pt x="93321" y="10150"/>
                    <a:pt x="93007" y="9924"/>
                    <a:pt x="92903" y="9699"/>
                  </a:cubicBezTo>
                  <a:cubicBezTo>
                    <a:pt x="92693" y="9473"/>
                    <a:pt x="92693" y="9248"/>
                    <a:pt x="92589" y="9022"/>
                  </a:cubicBezTo>
                  <a:cubicBezTo>
                    <a:pt x="92589" y="9022"/>
                    <a:pt x="92484" y="9022"/>
                    <a:pt x="92380" y="9022"/>
                  </a:cubicBezTo>
                  <a:cubicBezTo>
                    <a:pt x="92275" y="9022"/>
                    <a:pt x="92170" y="9022"/>
                    <a:pt x="92066" y="9022"/>
                  </a:cubicBezTo>
                  <a:cubicBezTo>
                    <a:pt x="91857" y="8796"/>
                    <a:pt x="91647" y="7894"/>
                    <a:pt x="91647" y="7669"/>
                  </a:cubicBezTo>
                  <a:cubicBezTo>
                    <a:pt x="91647" y="7669"/>
                    <a:pt x="91543" y="7443"/>
                    <a:pt x="91543" y="7443"/>
                  </a:cubicBezTo>
                  <a:cubicBezTo>
                    <a:pt x="91543" y="7443"/>
                    <a:pt x="91438" y="7443"/>
                    <a:pt x="91438" y="7443"/>
                  </a:cubicBezTo>
                  <a:cubicBezTo>
                    <a:pt x="91438" y="7443"/>
                    <a:pt x="91438" y="7443"/>
                    <a:pt x="91438" y="7443"/>
                  </a:cubicBezTo>
                  <a:cubicBezTo>
                    <a:pt x="91333" y="7443"/>
                    <a:pt x="91333" y="7443"/>
                    <a:pt x="91333" y="7443"/>
                  </a:cubicBezTo>
                  <a:cubicBezTo>
                    <a:pt x="91124" y="7443"/>
                    <a:pt x="91020" y="7218"/>
                    <a:pt x="90915" y="6992"/>
                  </a:cubicBezTo>
                  <a:cubicBezTo>
                    <a:pt x="90810" y="7218"/>
                    <a:pt x="90706" y="7443"/>
                    <a:pt x="90496" y="7443"/>
                  </a:cubicBezTo>
                  <a:cubicBezTo>
                    <a:pt x="90496" y="7443"/>
                    <a:pt x="90496" y="7669"/>
                    <a:pt x="90392" y="7669"/>
                  </a:cubicBezTo>
                  <a:cubicBezTo>
                    <a:pt x="90078" y="7669"/>
                    <a:pt x="89869" y="6992"/>
                    <a:pt x="89764" y="6766"/>
                  </a:cubicBezTo>
                  <a:cubicBezTo>
                    <a:pt x="89764" y="6766"/>
                    <a:pt x="89764" y="6766"/>
                    <a:pt x="89764" y="6766"/>
                  </a:cubicBezTo>
                  <a:cubicBezTo>
                    <a:pt x="89659" y="6992"/>
                    <a:pt x="89555" y="7443"/>
                    <a:pt x="89346" y="7443"/>
                  </a:cubicBezTo>
                  <a:cubicBezTo>
                    <a:pt x="89241" y="7443"/>
                    <a:pt x="89241" y="7443"/>
                    <a:pt x="89136" y="7443"/>
                  </a:cubicBezTo>
                  <a:cubicBezTo>
                    <a:pt x="88927" y="7443"/>
                    <a:pt x="88823" y="7443"/>
                    <a:pt x="88613" y="7218"/>
                  </a:cubicBezTo>
                  <a:cubicBezTo>
                    <a:pt x="88613" y="7218"/>
                    <a:pt x="88613" y="7218"/>
                    <a:pt x="88613" y="7218"/>
                  </a:cubicBezTo>
                  <a:cubicBezTo>
                    <a:pt x="88509" y="7218"/>
                    <a:pt x="88509" y="7218"/>
                    <a:pt x="88509" y="7218"/>
                  </a:cubicBezTo>
                  <a:cubicBezTo>
                    <a:pt x="88509" y="7218"/>
                    <a:pt x="88509" y="7218"/>
                    <a:pt x="88404" y="6992"/>
                  </a:cubicBezTo>
                  <a:cubicBezTo>
                    <a:pt x="88404" y="7443"/>
                    <a:pt x="88195" y="7669"/>
                    <a:pt x="88090" y="7669"/>
                  </a:cubicBezTo>
                  <a:cubicBezTo>
                    <a:pt x="87986" y="7669"/>
                    <a:pt x="87881" y="7894"/>
                    <a:pt x="87776" y="7894"/>
                  </a:cubicBezTo>
                  <a:cubicBezTo>
                    <a:pt x="87672" y="7894"/>
                    <a:pt x="87462" y="7669"/>
                    <a:pt x="87253" y="7443"/>
                  </a:cubicBezTo>
                  <a:cubicBezTo>
                    <a:pt x="87149" y="7443"/>
                    <a:pt x="87044" y="7218"/>
                    <a:pt x="86939" y="7218"/>
                  </a:cubicBezTo>
                  <a:cubicBezTo>
                    <a:pt x="86939" y="7218"/>
                    <a:pt x="86939" y="7218"/>
                    <a:pt x="86939" y="7218"/>
                  </a:cubicBezTo>
                  <a:cubicBezTo>
                    <a:pt x="86835" y="7218"/>
                    <a:pt x="86730" y="7218"/>
                    <a:pt x="86730" y="7218"/>
                  </a:cubicBezTo>
                  <a:cubicBezTo>
                    <a:pt x="86730" y="7218"/>
                    <a:pt x="86730" y="7218"/>
                    <a:pt x="86625" y="7218"/>
                  </a:cubicBezTo>
                  <a:cubicBezTo>
                    <a:pt x="86521" y="7443"/>
                    <a:pt x="86416" y="7894"/>
                    <a:pt x="86207" y="7894"/>
                  </a:cubicBezTo>
                  <a:cubicBezTo>
                    <a:pt x="86102" y="7894"/>
                    <a:pt x="86102" y="7894"/>
                    <a:pt x="86102" y="7894"/>
                  </a:cubicBezTo>
                  <a:cubicBezTo>
                    <a:pt x="85789" y="7894"/>
                    <a:pt x="85579" y="7894"/>
                    <a:pt x="85475" y="7669"/>
                  </a:cubicBezTo>
                  <a:cubicBezTo>
                    <a:pt x="85370" y="7669"/>
                    <a:pt x="85370" y="7443"/>
                    <a:pt x="85265" y="7443"/>
                  </a:cubicBezTo>
                  <a:cubicBezTo>
                    <a:pt x="85265" y="7443"/>
                    <a:pt x="85161" y="7443"/>
                    <a:pt x="85056" y="7443"/>
                  </a:cubicBezTo>
                  <a:cubicBezTo>
                    <a:pt x="85056" y="7443"/>
                    <a:pt x="85056" y="7443"/>
                    <a:pt x="85056" y="7443"/>
                  </a:cubicBezTo>
                  <a:cubicBezTo>
                    <a:pt x="84952" y="7443"/>
                    <a:pt x="84952" y="7443"/>
                    <a:pt x="84847" y="7443"/>
                  </a:cubicBezTo>
                  <a:cubicBezTo>
                    <a:pt x="84742" y="7443"/>
                    <a:pt x="84638" y="7669"/>
                    <a:pt x="84533" y="7669"/>
                  </a:cubicBezTo>
                  <a:cubicBezTo>
                    <a:pt x="84428" y="7669"/>
                    <a:pt x="84428" y="7669"/>
                    <a:pt x="84324" y="7669"/>
                  </a:cubicBezTo>
                  <a:cubicBezTo>
                    <a:pt x="84115" y="7443"/>
                    <a:pt x="84010" y="7218"/>
                    <a:pt x="83905" y="6992"/>
                  </a:cubicBezTo>
                  <a:cubicBezTo>
                    <a:pt x="83905" y="6992"/>
                    <a:pt x="83801" y="6992"/>
                    <a:pt x="83801" y="6992"/>
                  </a:cubicBezTo>
                  <a:cubicBezTo>
                    <a:pt x="83801" y="7218"/>
                    <a:pt x="83696" y="7443"/>
                    <a:pt x="83696" y="7443"/>
                  </a:cubicBezTo>
                  <a:cubicBezTo>
                    <a:pt x="83696" y="7669"/>
                    <a:pt x="83696" y="7669"/>
                    <a:pt x="83696" y="7894"/>
                  </a:cubicBezTo>
                  <a:cubicBezTo>
                    <a:pt x="83591" y="7894"/>
                    <a:pt x="83591" y="8120"/>
                    <a:pt x="83591" y="8120"/>
                  </a:cubicBezTo>
                  <a:cubicBezTo>
                    <a:pt x="83487" y="8796"/>
                    <a:pt x="83487" y="9022"/>
                    <a:pt x="83382" y="9248"/>
                  </a:cubicBezTo>
                  <a:cubicBezTo>
                    <a:pt x="83278" y="9699"/>
                    <a:pt x="82964" y="10375"/>
                    <a:pt x="82755" y="10827"/>
                  </a:cubicBezTo>
                  <a:cubicBezTo>
                    <a:pt x="82545" y="10827"/>
                    <a:pt x="82441" y="11052"/>
                    <a:pt x="82231" y="11052"/>
                  </a:cubicBezTo>
                  <a:cubicBezTo>
                    <a:pt x="82231" y="11052"/>
                    <a:pt x="82127" y="11052"/>
                    <a:pt x="82127" y="11052"/>
                  </a:cubicBezTo>
                  <a:cubicBezTo>
                    <a:pt x="82127" y="11052"/>
                    <a:pt x="82127" y="11278"/>
                    <a:pt x="82022" y="11278"/>
                  </a:cubicBezTo>
                  <a:cubicBezTo>
                    <a:pt x="81918" y="11278"/>
                    <a:pt x="81708" y="11503"/>
                    <a:pt x="81499" y="11503"/>
                  </a:cubicBezTo>
                  <a:cubicBezTo>
                    <a:pt x="81499" y="11503"/>
                    <a:pt x="81394" y="11503"/>
                    <a:pt x="81394" y="11503"/>
                  </a:cubicBezTo>
                  <a:cubicBezTo>
                    <a:pt x="81081" y="11503"/>
                    <a:pt x="80767" y="11052"/>
                    <a:pt x="80453" y="10375"/>
                  </a:cubicBezTo>
                  <a:cubicBezTo>
                    <a:pt x="80244" y="9924"/>
                    <a:pt x="80139" y="9699"/>
                    <a:pt x="80034" y="9473"/>
                  </a:cubicBezTo>
                  <a:cubicBezTo>
                    <a:pt x="80034" y="9248"/>
                    <a:pt x="79930" y="9022"/>
                    <a:pt x="79930" y="9022"/>
                  </a:cubicBezTo>
                  <a:cubicBezTo>
                    <a:pt x="79930" y="8796"/>
                    <a:pt x="79930" y="8796"/>
                    <a:pt x="79930" y="8796"/>
                  </a:cubicBezTo>
                  <a:cubicBezTo>
                    <a:pt x="79825" y="8796"/>
                    <a:pt x="79721" y="8571"/>
                    <a:pt x="79721" y="8345"/>
                  </a:cubicBezTo>
                  <a:cubicBezTo>
                    <a:pt x="79616" y="8345"/>
                    <a:pt x="79616" y="8345"/>
                    <a:pt x="79616" y="8345"/>
                  </a:cubicBezTo>
                  <a:cubicBezTo>
                    <a:pt x="79511" y="8345"/>
                    <a:pt x="79407" y="8345"/>
                    <a:pt x="79302" y="8345"/>
                  </a:cubicBezTo>
                  <a:cubicBezTo>
                    <a:pt x="79302" y="8345"/>
                    <a:pt x="79197" y="8345"/>
                    <a:pt x="79197" y="8345"/>
                  </a:cubicBezTo>
                  <a:cubicBezTo>
                    <a:pt x="78988" y="8345"/>
                    <a:pt x="78570" y="7894"/>
                    <a:pt x="78465" y="7894"/>
                  </a:cubicBezTo>
                  <a:cubicBezTo>
                    <a:pt x="78360" y="7669"/>
                    <a:pt x="78256" y="7443"/>
                    <a:pt x="78151" y="7218"/>
                  </a:cubicBezTo>
                  <a:cubicBezTo>
                    <a:pt x="78151" y="7218"/>
                    <a:pt x="78047" y="7218"/>
                    <a:pt x="78047" y="6992"/>
                  </a:cubicBezTo>
                  <a:cubicBezTo>
                    <a:pt x="77942" y="6992"/>
                    <a:pt x="77942" y="6992"/>
                    <a:pt x="77837" y="6992"/>
                  </a:cubicBezTo>
                  <a:cubicBezTo>
                    <a:pt x="77733" y="6992"/>
                    <a:pt x="77733" y="6992"/>
                    <a:pt x="77628" y="6992"/>
                  </a:cubicBezTo>
                  <a:cubicBezTo>
                    <a:pt x="77523" y="6766"/>
                    <a:pt x="77523" y="6766"/>
                    <a:pt x="77523" y="6766"/>
                  </a:cubicBezTo>
                  <a:cubicBezTo>
                    <a:pt x="77314" y="6766"/>
                    <a:pt x="77210" y="6541"/>
                    <a:pt x="77000" y="6541"/>
                  </a:cubicBezTo>
                  <a:cubicBezTo>
                    <a:pt x="76896" y="6315"/>
                    <a:pt x="76791" y="6090"/>
                    <a:pt x="76791" y="5864"/>
                  </a:cubicBezTo>
                  <a:cubicBezTo>
                    <a:pt x="76791" y="5639"/>
                    <a:pt x="76791" y="5639"/>
                    <a:pt x="76687" y="5639"/>
                  </a:cubicBezTo>
                  <a:cubicBezTo>
                    <a:pt x="76687" y="5639"/>
                    <a:pt x="76477" y="5413"/>
                    <a:pt x="76373" y="5187"/>
                  </a:cubicBezTo>
                  <a:cubicBezTo>
                    <a:pt x="76268" y="5187"/>
                    <a:pt x="76163" y="4962"/>
                    <a:pt x="75954" y="4962"/>
                  </a:cubicBezTo>
                  <a:cubicBezTo>
                    <a:pt x="75850" y="4736"/>
                    <a:pt x="75745" y="4736"/>
                    <a:pt x="75640" y="4511"/>
                  </a:cubicBezTo>
                  <a:cubicBezTo>
                    <a:pt x="75640" y="4511"/>
                    <a:pt x="75536" y="4511"/>
                    <a:pt x="75536" y="4511"/>
                  </a:cubicBezTo>
                  <a:cubicBezTo>
                    <a:pt x="75326" y="4285"/>
                    <a:pt x="75117" y="4060"/>
                    <a:pt x="74908" y="3834"/>
                  </a:cubicBezTo>
                  <a:cubicBezTo>
                    <a:pt x="74803" y="3383"/>
                    <a:pt x="74594" y="2706"/>
                    <a:pt x="74489" y="2255"/>
                  </a:cubicBezTo>
                  <a:cubicBezTo>
                    <a:pt x="52310" y="2706"/>
                    <a:pt x="52310" y="2706"/>
                    <a:pt x="52310" y="2706"/>
                  </a:cubicBezTo>
                  <a:cubicBezTo>
                    <a:pt x="17785" y="1578"/>
                    <a:pt x="17785" y="1578"/>
                    <a:pt x="17785" y="1578"/>
                  </a:cubicBezTo>
                  <a:cubicBezTo>
                    <a:pt x="1569" y="0"/>
                    <a:pt x="1569" y="0"/>
                    <a:pt x="1569" y="0"/>
                  </a:cubicBezTo>
                  <a:cubicBezTo>
                    <a:pt x="0" y="76466"/>
                    <a:pt x="0" y="76466"/>
                    <a:pt x="0" y="76466"/>
                  </a:cubicBezTo>
                  <a:cubicBezTo>
                    <a:pt x="27410" y="78721"/>
                    <a:pt x="27410" y="78721"/>
                    <a:pt x="27410" y="78721"/>
                  </a:cubicBezTo>
                  <a:cubicBezTo>
                    <a:pt x="26992" y="119097"/>
                    <a:pt x="26992" y="119097"/>
                    <a:pt x="26992" y="119097"/>
                  </a:cubicBezTo>
                  <a:cubicBezTo>
                    <a:pt x="44568" y="120000"/>
                    <a:pt x="44568" y="120000"/>
                    <a:pt x="44568" y="120000"/>
                  </a:cubicBezTo>
                  <a:cubicBezTo>
                    <a:pt x="60156" y="120000"/>
                    <a:pt x="60156" y="120000"/>
                    <a:pt x="60156" y="120000"/>
                  </a:cubicBezTo>
                  <a:cubicBezTo>
                    <a:pt x="85161" y="119323"/>
                    <a:pt x="85161" y="119323"/>
                    <a:pt x="85161" y="119323"/>
                  </a:cubicBezTo>
                  <a:cubicBezTo>
                    <a:pt x="104097" y="118195"/>
                    <a:pt x="104097" y="118195"/>
                    <a:pt x="104097" y="118195"/>
                  </a:cubicBezTo>
                  <a:cubicBezTo>
                    <a:pt x="120000" y="116616"/>
                    <a:pt x="120000" y="116616"/>
                    <a:pt x="120000" y="116616"/>
                  </a:cubicBezTo>
                  <a:cubicBezTo>
                    <a:pt x="119895" y="116390"/>
                    <a:pt x="119895" y="115939"/>
                    <a:pt x="119790" y="115939"/>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44" name="Google Shape;144;p16"/>
            <p:cNvSpPr/>
            <p:nvPr/>
          </p:nvSpPr>
          <p:spPr>
            <a:xfrm>
              <a:off x="2906713" y="3352800"/>
              <a:ext cx="863700" cy="452400"/>
            </a:xfrm>
            <a:custGeom>
              <a:rect b="b" l="l" r="r" t="t"/>
              <a:pathLst>
                <a:path extrusionOk="0" h="120000" w="120000">
                  <a:moveTo>
                    <a:pt x="117653" y="32342"/>
                  </a:moveTo>
                  <a:cubicBezTo>
                    <a:pt x="117653" y="32342"/>
                    <a:pt x="117888" y="31895"/>
                    <a:pt x="117888" y="31895"/>
                  </a:cubicBezTo>
                  <a:cubicBezTo>
                    <a:pt x="117888" y="31672"/>
                    <a:pt x="117888" y="31449"/>
                    <a:pt x="117888" y="31226"/>
                  </a:cubicBezTo>
                  <a:cubicBezTo>
                    <a:pt x="117888" y="31003"/>
                    <a:pt x="117771" y="30780"/>
                    <a:pt x="117771" y="30780"/>
                  </a:cubicBezTo>
                  <a:cubicBezTo>
                    <a:pt x="117653" y="30557"/>
                    <a:pt x="117536" y="30780"/>
                    <a:pt x="117536" y="30780"/>
                  </a:cubicBezTo>
                  <a:cubicBezTo>
                    <a:pt x="117419" y="30780"/>
                    <a:pt x="117419" y="31003"/>
                    <a:pt x="117302" y="31003"/>
                  </a:cubicBezTo>
                  <a:cubicBezTo>
                    <a:pt x="117184" y="31003"/>
                    <a:pt x="116950" y="31226"/>
                    <a:pt x="116832" y="31003"/>
                  </a:cubicBezTo>
                  <a:cubicBezTo>
                    <a:pt x="116715" y="31003"/>
                    <a:pt x="116832" y="30557"/>
                    <a:pt x="116715" y="30334"/>
                  </a:cubicBezTo>
                  <a:cubicBezTo>
                    <a:pt x="116715" y="30111"/>
                    <a:pt x="116480" y="30111"/>
                    <a:pt x="116480" y="29888"/>
                  </a:cubicBezTo>
                  <a:cubicBezTo>
                    <a:pt x="116363" y="29888"/>
                    <a:pt x="116246" y="30111"/>
                    <a:pt x="116129" y="30111"/>
                  </a:cubicBezTo>
                  <a:cubicBezTo>
                    <a:pt x="116011" y="30334"/>
                    <a:pt x="116011" y="30557"/>
                    <a:pt x="115894" y="30557"/>
                  </a:cubicBezTo>
                  <a:cubicBezTo>
                    <a:pt x="115777" y="30780"/>
                    <a:pt x="115542" y="30780"/>
                    <a:pt x="115425" y="30557"/>
                  </a:cubicBezTo>
                  <a:cubicBezTo>
                    <a:pt x="115307" y="30557"/>
                    <a:pt x="115073" y="30334"/>
                    <a:pt x="115073" y="30111"/>
                  </a:cubicBezTo>
                  <a:cubicBezTo>
                    <a:pt x="114956" y="29888"/>
                    <a:pt x="114838" y="29442"/>
                    <a:pt x="114721" y="29219"/>
                  </a:cubicBezTo>
                  <a:cubicBezTo>
                    <a:pt x="114604" y="29219"/>
                    <a:pt x="114486" y="29442"/>
                    <a:pt x="114369" y="29442"/>
                  </a:cubicBezTo>
                  <a:cubicBezTo>
                    <a:pt x="114252" y="29219"/>
                    <a:pt x="114134" y="29219"/>
                    <a:pt x="114134" y="28996"/>
                  </a:cubicBezTo>
                  <a:cubicBezTo>
                    <a:pt x="114134" y="28773"/>
                    <a:pt x="114252" y="28327"/>
                    <a:pt x="114252" y="27881"/>
                  </a:cubicBezTo>
                  <a:cubicBezTo>
                    <a:pt x="114252" y="27657"/>
                    <a:pt x="114134" y="27211"/>
                    <a:pt x="114017" y="27211"/>
                  </a:cubicBezTo>
                  <a:cubicBezTo>
                    <a:pt x="113900" y="26988"/>
                    <a:pt x="113665" y="26765"/>
                    <a:pt x="113665" y="26542"/>
                  </a:cubicBezTo>
                  <a:cubicBezTo>
                    <a:pt x="113548" y="26542"/>
                    <a:pt x="113313" y="26542"/>
                    <a:pt x="113196" y="26542"/>
                  </a:cubicBezTo>
                  <a:cubicBezTo>
                    <a:pt x="113079" y="26319"/>
                    <a:pt x="112844" y="25873"/>
                    <a:pt x="112844" y="25650"/>
                  </a:cubicBezTo>
                  <a:cubicBezTo>
                    <a:pt x="112727" y="25427"/>
                    <a:pt x="112727" y="24758"/>
                    <a:pt x="112727" y="24312"/>
                  </a:cubicBezTo>
                  <a:cubicBezTo>
                    <a:pt x="112727" y="24312"/>
                    <a:pt x="112727" y="23866"/>
                    <a:pt x="112727" y="23643"/>
                  </a:cubicBezTo>
                  <a:cubicBezTo>
                    <a:pt x="112844" y="23420"/>
                    <a:pt x="113196" y="23420"/>
                    <a:pt x="113196" y="23197"/>
                  </a:cubicBezTo>
                  <a:cubicBezTo>
                    <a:pt x="113313" y="22973"/>
                    <a:pt x="113196" y="22527"/>
                    <a:pt x="113079" y="22304"/>
                  </a:cubicBezTo>
                  <a:cubicBezTo>
                    <a:pt x="112961" y="22081"/>
                    <a:pt x="112844" y="22081"/>
                    <a:pt x="112844" y="22081"/>
                  </a:cubicBezTo>
                  <a:cubicBezTo>
                    <a:pt x="112727" y="22081"/>
                    <a:pt x="112609" y="22527"/>
                    <a:pt x="112492" y="22527"/>
                  </a:cubicBezTo>
                  <a:cubicBezTo>
                    <a:pt x="112375" y="22527"/>
                    <a:pt x="112258" y="22527"/>
                    <a:pt x="112140" y="22304"/>
                  </a:cubicBezTo>
                  <a:cubicBezTo>
                    <a:pt x="112023" y="22081"/>
                    <a:pt x="112023" y="21635"/>
                    <a:pt x="111906" y="21412"/>
                  </a:cubicBezTo>
                  <a:cubicBezTo>
                    <a:pt x="111906" y="21412"/>
                    <a:pt x="111554" y="21189"/>
                    <a:pt x="111436" y="20966"/>
                  </a:cubicBezTo>
                  <a:cubicBezTo>
                    <a:pt x="111319" y="20743"/>
                    <a:pt x="111319" y="20074"/>
                    <a:pt x="111202" y="19851"/>
                  </a:cubicBezTo>
                  <a:cubicBezTo>
                    <a:pt x="111085" y="19851"/>
                    <a:pt x="110850" y="19851"/>
                    <a:pt x="110733" y="19851"/>
                  </a:cubicBezTo>
                  <a:cubicBezTo>
                    <a:pt x="110615" y="19628"/>
                    <a:pt x="110498" y="19405"/>
                    <a:pt x="110498" y="19182"/>
                  </a:cubicBezTo>
                  <a:cubicBezTo>
                    <a:pt x="110381" y="18959"/>
                    <a:pt x="110381" y="18513"/>
                    <a:pt x="110263" y="18289"/>
                  </a:cubicBezTo>
                  <a:cubicBezTo>
                    <a:pt x="110146" y="18066"/>
                    <a:pt x="110029" y="17843"/>
                    <a:pt x="110029" y="17843"/>
                  </a:cubicBezTo>
                  <a:cubicBezTo>
                    <a:pt x="109912" y="17620"/>
                    <a:pt x="109677" y="17397"/>
                    <a:pt x="109677" y="17397"/>
                  </a:cubicBezTo>
                  <a:cubicBezTo>
                    <a:pt x="109560" y="17174"/>
                    <a:pt x="109325" y="16728"/>
                    <a:pt x="109325" y="16505"/>
                  </a:cubicBezTo>
                  <a:cubicBezTo>
                    <a:pt x="109325" y="16282"/>
                    <a:pt x="109208" y="15613"/>
                    <a:pt x="109325" y="15390"/>
                  </a:cubicBezTo>
                  <a:cubicBezTo>
                    <a:pt x="109325" y="15167"/>
                    <a:pt x="109677" y="14944"/>
                    <a:pt x="109794" y="14944"/>
                  </a:cubicBezTo>
                  <a:cubicBezTo>
                    <a:pt x="109912" y="14944"/>
                    <a:pt x="110029" y="15167"/>
                    <a:pt x="110146" y="15167"/>
                  </a:cubicBezTo>
                  <a:cubicBezTo>
                    <a:pt x="110263" y="14944"/>
                    <a:pt x="110381" y="14498"/>
                    <a:pt x="110381" y="14275"/>
                  </a:cubicBezTo>
                  <a:cubicBezTo>
                    <a:pt x="110381" y="14052"/>
                    <a:pt x="110029" y="13828"/>
                    <a:pt x="110029" y="13605"/>
                  </a:cubicBezTo>
                  <a:cubicBezTo>
                    <a:pt x="110029" y="13382"/>
                    <a:pt x="110029" y="12936"/>
                    <a:pt x="110029" y="12713"/>
                  </a:cubicBezTo>
                  <a:cubicBezTo>
                    <a:pt x="110146" y="12490"/>
                    <a:pt x="110146" y="11821"/>
                    <a:pt x="110263" y="11821"/>
                  </a:cubicBezTo>
                  <a:cubicBezTo>
                    <a:pt x="110381" y="11598"/>
                    <a:pt x="110498" y="11152"/>
                    <a:pt x="110615" y="11152"/>
                  </a:cubicBezTo>
                  <a:cubicBezTo>
                    <a:pt x="110733" y="11152"/>
                    <a:pt x="111085" y="11375"/>
                    <a:pt x="111202" y="11152"/>
                  </a:cubicBezTo>
                  <a:cubicBezTo>
                    <a:pt x="111319" y="11152"/>
                    <a:pt x="111319" y="10706"/>
                    <a:pt x="111319" y="10706"/>
                  </a:cubicBezTo>
                  <a:cubicBezTo>
                    <a:pt x="111319" y="10260"/>
                    <a:pt x="111202" y="9814"/>
                    <a:pt x="111202" y="9368"/>
                  </a:cubicBezTo>
                  <a:cubicBezTo>
                    <a:pt x="111202" y="9144"/>
                    <a:pt x="111319" y="8698"/>
                    <a:pt x="111319" y="8475"/>
                  </a:cubicBezTo>
                  <a:cubicBezTo>
                    <a:pt x="111436" y="8475"/>
                    <a:pt x="111554" y="8475"/>
                    <a:pt x="111554" y="8475"/>
                  </a:cubicBezTo>
                  <a:cubicBezTo>
                    <a:pt x="111671" y="8475"/>
                    <a:pt x="111788" y="8698"/>
                    <a:pt x="111906" y="8921"/>
                  </a:cubicBezTo>
                  <a:cubicBezTo>
                    <a:pt x="112023" y="8921"/>
                    <a:pt x="112140" y="9368"/>
                    <a:pt x="112140" y="9368"/>
                  </a:cubicBezTo>
                  <a:cubicBezTo>
                    <a:pt x="112258" y="9368"/>
                    <a:pt x="112492" y="9368"/>
                    <a:pt x="112609" y="9368"/>
                  </a:cubicBezTo>
                  <a:cubicBezTo>
                    <a:pt x="112727" y="9144"/>
                    <a:pt x="112961" y="8921"/>
                    <a:pt x="112961" y="8698"/>
                  </a:cubicBezTo>
                  <a:cubicBezTo>
                    <a:pt x="113079" y="8475"/>
                    <a:pt x="113079" y="8252"/>
                    <a:pt x="113079" y="8029"/>
                  </a:cubicBezTo>
                  <a:cubicBezTo>
                    <a:pt x="113079" y="7806"/>
                    <a:pt x="112961" y="7360"/>
                    <a:pt x="112844" y="7360"/>
                  </a:cubicBezTo>
                  <a:cubicBezTo>
                    <a:pt x="112844" y="7360"/>
                    <a:pt x="112609" y="7360"/>
                    <a:pt x="112492" y="7583"/>
                  </a:cubicBezTo>
                  <a:cubicBezTo>
                    <a:pt x="112492" y="7583"/>
                    <a:pt x="112375" y="7806"/>
                    <a:pt x="112258" y="7806"/>
                  </a:cubicBezTo>
                  <a:cubicBezTo>
                    <a:pt x="112140" y="8029"/>
                    <a:pt x="112023" y="7806"/>
                    <a:pt x="111906" y="7583"/>
                  </a:cubicBezTo>
                  <a:cubicBezTo>
                    <a:pt x="111788" y="7583"/>
                    <a:pt x="111554" y="7360"/>
                    <a:pt x="111554" y="7137"/>
                  </a:cubicBezTo>
                  <a:cubicBezTo>
                    <a:pt x="111554" y="6914"/>
                    <a:pt x="111788" y="6691"/>
                    <a:pt x="111906" y="6691"/>
                  </a:cubicBezTo>
                  <a:cubicBezTo>
                    <a:pt x="112023" y="6468"/>
                    <a:pt x="112258" y="6691"/>
                    <a:pt x="112375" y="6691"/>
                  </a:cubicBezTo>
                  <a:cubicBezTo>
                    <a:pt x="112492" y="6468"/>
                    <a:pt x="112492" y="6245"/>
                    <a:pt x="112492" y="6245"/>
                  </a:cubicBezTo>
                  <a:cubicBezTo>
                    <a:pt x="112609" y="6022"/>
                    <a:pt x="112727" y="5576"/>
                    <a:pt x="112727" y="5353"/>
                  </a:cubicBezTo>
                  <a:cubicBezTo>
                    <a:pt x="112727" y="5130"/>
                    <a:pt x="112609" y="4907"/>
                    <a:pt x="112609" y="4684"/>
                  </a:cubicBezTo>
                  <a:cubicBezTo>
                    <a:pt x="112492" y="4684"/>
                    <a:pt x="112375" y="4460"/>
                    <a:pt x="112258" y="4460"/>
                  </a:cubicBezTo>
                  <a:cubicBezTo>
                    <a:pt x="112140" y="4460"/>
                    <a:pt x="111906" y="4684"/>
                    <a:pt x="111788" y="4684"/>
                  </a:cubicBezTo>
                  <a:cubicBezTo>
                    <a:pt x="111788" y="4460"/>
                    <a:pt x="111554" y="4237"/>
                    <a:pt x="111554" y="4014"/>
                  </a:cubicBezTo>
                  <a:cubicBezTo>
                    <a:pt x="111554" y="3791"/>
                    <a:pt x="111788" y="3122"/>
                    <a:pt x="111788" y="2899"/>
                  </a:cubicBezTo>
                  <a:cubicBezTo>
                    <a:pt x="111788" y="2676"/>
                    <a:pt x="111554" y="2230"/>
                    <a:pt x="111436" y="2230"/>
                  </a:cubicBezTo>
                  <a:cubicBezTo>
                    <a:pt x="111436" y="2230"/>
                    <a:pt x="111202" y="2230"/>
                    <a:pt x="111085" y="2230"/>
                  </a:cubicBezTo>
                  <a:cubicBezTo>
                    <a:pt x="110967" y="2230"/>
                    <a:pt x="110850" y="2453"/>
                    <a:pt x="110850" y="2453"/>
                  </a:cubicBezTo>
                  <a:cubicBezTo>
                    <a:pt x="110733" y="2676"/>
                    <a:pt x="110381" y="2453"/>
                    <a:pt x="110381" y="2453"/>
                  </a:cubicBezTo>
                  <a:cubicBezTo>
                    <a:pt x="110263" y="2676"/>
                    <a:pt x="110381" y="2899"/>
                    <a:pt x="110263" y="3122"/>
                  </a:cubicBezTo>
                  <a:cubicBezTo>
                    <a:pt x="110263" y="3345"/>
                    <a:pt x="110263" y="3791"/>
                    <a:pt x="110146" y="3791"/>
                  </a:cubicBezTo>
                  <a:cubicBezTo>
                    <a:pt x="110029" y="4014"/>
                    <a:pt x="109794" y="4014"/>
                    <a:pt x="109677" y="4014"/>
                  </a:cubicBezTo>
                  <a:cubicBezTo>
                    <a:pt x="109560" y="4014"/>
                    <a:pt x="109325" y="4237"/>
                    <a:pt x="109208" y="4014"/>
                  </a:cubicBezTo>
                  <a:cubicBezTo>
                    <a:pt x="109090" y="4014"/>
                    <a:pt x="108739" y="3791"/>
                    <a:pt x="108621" y="3568"/>
                  </a:cubicBezTo>
                  <a:cubicBezTo>
                    <a:pt x="108504" y="3345"/>
                    <a:pt x="108387" y="2676"/>
                    <a:pt x="108269" y="2676"/>
                  </a:cubicBezTo>
                  <a:cubicBezTo>
                    <a:pt x="108152" y="2453"/>
                    <a:pt x="108035" y="2899"/>
                    <a:pt x="107917" y="2899"/>
                  </a:cubicBezTo>
                  <a:cubicBezTo>
                    <a:pt x="107800" y="2899"/>
                    <a:pt x="107565" y="2676"/>
                    <a:pt x="107448" y="2453"/>
                  </a:cubicBezTo>
                  <a:cubicBezTo>
                    <a:pt x="107331" y="2453"/>
                    <a:pt x="107448" y="1784"/>
                    <a:pt x="107331" y="1784"/>
                  </a:cubicBezTo>
                  <a:cubicBezTo>
                    <a:pt x="107331" y="1561"/>
                    <a:pt x="107214" y="1115"/>
                    <a:pt x="107096" y="892"/>
                  </a:cubicBezTo>
                  <a:cubicBezTo>
                    <a:pt x="107096" y="892"/>
                    <a:pt x="106862" y="892"/>
                    <a:pt x="106744" y="892"/>
                  </a:cubicBezTo>
                  <a:cubicBezTo>
                    <a:pt x="106627" y="669"/>
                    <a:pt x="106510" y="446"/>
                    <a:pt x="106510" y="223"/>
                  </a:cubicBezTo>
                  <a:cubicBezTo>
                    <a:pt x="106392" y="223"/>
                    <a:pt x="106275" y="0"/>
                    <a:pt x="106158" y="0"/>
                  </a:cubicBezTo>
                  <a:cubicBezTo>
                    <a:pt x="87741" y="1561"/>
                    <a:pt x="87741" y="1561"/>
                    <a:pt x="87741" y="1561"/>
                  </a:cubicBezTo>
                  <a:cubicBezTo>
                    <a:pt x="66510" y="2676"/>
                    <a:pt x="66510" y="2676"/>
                    <a:pt x="66510" y="2676"/>
                  </a:cubicBezTo>
                  <a:cubicBezTo>
                    <a:pt x="38475" y="3345"/>
                    <a:pt x="38475" y="3345"/>
                    <a:pt x="38475" y="3345"/>
                  </a:cubicBezTo>
                  <a:cubicBezTo>
                    <a:pt x="20997" y="3345"/>
                    <a:pt x="20997" y="3345"/>
                    <a:pt x="20997" y="3345"/>
                  </a:cubicBezTo>
                  <a:cubicBezTo>
                    <a:pt x="1290" y="2676"/>
                    <a:pt x="1290" y="2676"/>
                    <a:pt x="1290" y="2676"/>
                  </a:cubicBezTo>
                  <a:cubicBezTo>
                    <a:pt x="0" y="119776"/>
                    <a:pt x="0" y="119776"/>
                    <a:pt x="0" y="119776"/>
                  </a:cubicBezTo>
                  <a:cubicBezTo>
                    <a:pt x="31202" y="120000"/>
                    <a:pt x="31202" y="120000"/>
                    <a:pt x="31202" y="120000"/>
                  </a:cubicBezTo>
                  <a:cubicBezTo>
                    <a:pt x="59354" y="119776"/>
                    <a:pt x="59354" y="119776"/>
                    <a:pt x="59354" y="119776"/>
                  </a:cubicBezTo>
                  <a:cubicBezTo>
                    <a:pt x="78944" y="119107"/>
                    <a:pt x="78944" y="119107"/>
                    <a:pt x="78944" y="119107"/>
                  </a:cubicBezTo>
                  <a:cubicBezTo>
                    <a:pt x="98299" y="117546"/>
                    <a:pt x="98299" y="117546"/>
                    <a:pt x="98299" y="117546"/>
                  </a:cubicBezTo>
                  <a:cubicBezTo>
                    <a:pt x="120000" y="115539"/>
                    <a:pt x="120000" y="115539"/>
                    <a:pt x="120000" y="115539"/>
                  </a:cubicBezTo>
                  <a:lnTo>
                    <a:pt x="117653" y="32342"/>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45" name="Google Shape;145;p16"/>
            <p:cNvSpPr/>
            <p:nvPr/>
          </p:nvSpPr>
          <p:spPr>
            <a:xfrm>
              <a:off x="3616325" y="3263900"/>
              <a:ext cx="3300" cy="3300"/>
            </a:xfrm>
            <a:custGeom>
              <a:rect b="b" l="l" r="r" t="t"/>
              <a:pathLst>
                <a:path extrusionOk="0" h="120000" w="120000">
                  <a:moveTo>
                    <a:pt x="24000" y="60000"/>
                  </a:moveTo>
                  <a:cubicBezTo>
                    <a:pt x="24000" y="90000"/>
                    <a:pt x="24000" y="90000"/>
                    <a:pt x="24000" y="90000"/>
                  </a:cubicBezTo>
                  <a:cubicBezTo>
                    <a:pt x="0" y="90000"/>
                    <a:pt x="0" y="90000"/>
                    <a:pt x="0" y="90000"/>
                  </a:cubicBezTo>
                  <a:cubicBezTo>
                    <a:pt x="0" y="90000"/>
                    <a:pt x="24000" y="90000"/>
                    <a:pt x="24000" y="120000"/>
                  </a:cubicBezTo>
                  <a:cubicBezTo>
                    <a:pt x="24000" y="90000"/>
                    <a:pt x="24000" y="90000"/>
                    <a:pt x="24000" y="90000"/>
                  </a:cubicBezTo>
                  <a:cubicBezTo>
                    <a:pt x="48000" y="30000"/>
                    <a:pt x="96000" y="0"/>
                    <a:pt x="120000" y="0"/>
                  </a:cubicBezTo>
                  <a:cubicBezTo>
                    <a:pt x="96000" y="0"/>
                    <a:pt x="72000" y="0"/>
                    <a:pt x="48000" y="0"/>
                  </a:cubicBezTo>
                  <a:cubicBezTo>
                    <a:pt x="48000" y="30000"/>
                    <a:pt x="24000" y="30000"/>
                    <a:pt x="24000" y="6000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46" name="Google Shape;146;p16"/>
            <p:cNvSpPr/>
            <p:nvPr/>
          </p:nvSpPr>
          <p:spPr>
            <a:xfrm>
              <a:off x="2794000" y="3792538"/>
              <a:ext cx="1019100" cy="495300"/>
            </a:xfrm>
            <a:custGeom>
              <a:rect b="b" l="l" r="r" t="t"/>
              <a:pathLst>
                <a:path extrusionOk="0" h="120000" w="120000">
                  <a:moveTo>
                    <a:pt x="119106" y="55809"/>
                  </a:moveTo>
                  <a:cubicBezTo>
                    <a:pt x="115434" y="16967"/>
                    <a:pt x="115434" y="16967"/>
                    <a:pt x="115434" y="16967"/>
                  </a:cubicBezTo>
                  <a:cubicBezTo>
                    <a:pt x="115434" y="16763"/>
                    <a:pt x="115434" y="16763"/>
                    <a:pt x="115434" y="16763"/>
                  </a:cubicBezTo>
                  <a:cubicBezTo>
                    <a:pt x="114937" y="0"/>
                    <a:pt x="114937" y="0"/>
                    <a:pt x="114937" y="0"/>
                  </a:cubicBezTo>
                  <a:cubicBezTo>
                    <a:pt x="96575" y="1839"/>
                    <a:pt x="96575" y="1839"/>
                    <a:pt x="96575" y="1839"/>
                  </a:cubicBezTo>
                  <a:cubicBezTo>
                    <a:pt x="80198" y="3270"/>
                    <a:pt x="80198" y="3270"/>
                    <a:pt x="80198" y="3270"/>
                  </a:cubicBezTo>
                  <a:cubicBezTo>
                    <a:pt x="63622" y="3884"/>
                    <a:pt x="63622" y="3884"/>
                    <a:pt x="63622" y="3884"/>
                  </a:cubicBezTo>
                  <a:cubicBezTo>
                    <a:pt x="39801" y="4088"/>
                    <a:pt x="39801" y="4088"/>
                    <a:pt x="39801" y="4088"/>
                  </a:cubicBezTo>
                  <a:cubicBezTo>
                    <a:pt x="13399" y="3884"/>
                    <a:pt x="13399" y="3884"/>
                    <a:pt x="13399" y="3884"/>
                  </a:cubicBezTo>
                  <a:cubicBezTo>
                    <a:pt x="13399" y="3884"/>
                    <a:pt x="13399" y="3884"/>
                    <a:pt x="13399" y="3884"/>
                  </a:cubicBezTo>
                  <a:cubicBezTo>
                    <a:pt x="13200" y="3884"/>
                    <a:pt x="13200" y="3884"/>
                    <a:pt x="13200" y="3884"/>
                  </a:cubicBezTo>
                  <a:cubicBezTo>
                    <a:pt x="12903" y="3884"/>
                    <a:pt x="12903" y="3884"/>
                    <a:pt x="12903" y="3884"/>
                  </a:cubicBezTo>
                  <a:cubicBezTo>
                    <a:pt x="12903" y="3884"/>
                    <a:pt x="12903" y="3884"/>
                    <a:pt x="12903" y="3884"/>
                  </a:cubicBezTo>
                  <a:cubicBezTo>
                    <a:pt x="297" y="2862"/>
                    <a:pt x="297" y="2862"/>
                    <a:pt x="297" y="2862"/>
                  </a:cubicBezTo>
                  <a:cubicBezTo>
                    <a:pt x="0" y="19625"/>
                    <a:pt x="0" y="19625"/>
                    <a:pt x="0" y="19625"/>
                  </a:cubicBezTo>
                  <a:cubicBezTo>
                    <a:pt x="40992" y="21056"/>
                    <a:pt x="40992" y="21056"/>
                    <a:pt x="40992" y="21056"/>
                  </a:cubicBezTo>
                  <a:cubicBezTo>
                    <a:pt x="40992" y="90766"/>
                    <a:pt x="40992" y="90766"/>
                    <a:pt x="40992" y="90766"/>
                  </a:cubicBezTo>
                  <a:cubicBezTo>
                    <a:pt x="40992" y="90766"/>
                    <a:pt x="41191" y="90766"/>
                    <a:pt x="41290" y="90766"/>
                  </a:cubicBezTo>
                  <a:cubicBezTo>
                    <a:pt x="41389" y="90766"/>
                    <a:pt x="41488" y="90562"/>
                    <a:pt x="41588" y="90357"/>
                  </a:cubicBezTo>
                  <a:cubicBezTo>
                    <a:pt x="41687" y="90357"/>
                    <a:pt x="41786" y="90153"/>
                    <a:pt x="41786" y="90153"/>
                  </a:cubicBezTo>
                  <a:cubicBezTo>
                    <a:pt x="41885" y="90153"/>
                    <a:pt x="42084" y="90357"/>
                    <a:pt x="42183" y="90562"/>
                  </a:cubicBezTo>
                  <a:cubicBezTo>
                    <a:pt x="42282" y="90562"/>
                    <a:pt x="42382" y="90766"/>
                    <a:pt x="42481" y="90766"/>
                  </a:cubicBezTo>
                  <a:cubicBezTo>
                    <a:pt x="42580" y="90971"/>
                    <a:pt x="42679" y="91175"/>
                    <a:pt x="42679" y="91379"/>
                  </a:cubicBezTo>
                  <a:cubicBezTo>
                    <a:pt x="42779" y="91584"/>
                    <a:pt x="42779" y="91993"/>
                    <a:pt x="42878" y="92197"/>
                  </a:cubicBezTo>
                  <a:cubicBezTo>
                    <a:pt x="42977" y="92402"/>
                    <a:pt x="43176" y="92606"/>
                    <a:pt x="43275" y="92810"/>
                  </a:cubicBezTo>
                  <a:cubicBezTo>
                    <a:pt x="43374" y="93015"/>
                    <a:pt x="43573" y="93424"/>
                    <a:pt x="43573" y="93628"/>
                  </a:cubicBezTo>
                  <a:cubicBezTo>
                    <a:pt x="43672" y="93833"/>
                    <a:pt x="43870" y="94241"/>
                    <a:pt x="43870" y="94446"/>
                  </a:cubicBezTo>
                  <a:cubicBezTo>
                    <a:pt x="43970" y="94650"/>
                    <a:pt x="44168" y="95059"/>
                    <a:pt x="44267" y="95059"/>
                  </a:cubicBezTo>
                  <a:cubicBezTo>
                    <a:pt x="44367" y="95264"/>
                    <a:pt x="44665" y="95672"/>
                    <a:pt x="44764" y="95877"/>
                  </a:cubicBezTo>
                  <a:cubicBezTo>
                    <a:pt x="44863" y="96081"/>
                    <a:pt x="45062" y="96490"/>
                    <a:pt x="45161" y="96695"/>
                  </a:cubicBezTo>
                  <a:cubicBezTo>
                    <a:pt x="45161" y="96695"/>
                    <a:pt x="45260" y="97103"/>
                    <a:pt x="45359" y="97308"/>
                  </a:cubicBezTo>
                  <a:cubicBezTo>
                    <a:pt x="45359" y="97308"/>
                    <a:pt x="45558" y="97512"/>
                    <a:pt x="45657" y="97512"/>
                  </a:cubicBezTo>
                  <a:cubicBezTo>
                    <a:pt x="45756" y="97512"/>
                    <a:pt x="45955" y="97308"/>
                    <a:pt x="45955" y="97308"/>
                  </a:cubicBezTo>
                  <a:cubicBezTo>
                    <a:pt x="46153" y="97308"/>
                    <a:pt x="46352" y="97512"/>
                    <a:pt x="46451" y="97512"/>
                  </a:cubicBezTo>
                  <a:cubicBezTo>
                    <a:pt x="46550" y="97512"/>
                    <a:pt x="46749" y="97308"/>
                    <a:pt x="46749" y="97103"/>
                  </a:cubicBezTo>
                  <a:cubicBezTo>
                    <a:pt x="46848" y="97103"/>
                    <a:pt x="46848" y="96695"/>
                    <a:pt x="46947" y="96490"/>
                  </a:cubicBezTo>
                  <a:cubicBezTo>
                    <a:pt x="46947" y="96490"/>
                    <a:pt x="46947" y="96081"/>
                    <a:pt x="47047" y="95877"/>
                  </a:cubicBezTo>
                  <a:cubicBezTo>
                    <a:pt x="47047" y="95877"/>
                    <a:pt x="47344" y="95877"/>
                    <a:pt x="47444" y="95877"/>
                  </a:cubicBezTo>
                  <a:cubicBezTo>
                    <a:pt x="47444" y="95877"/>
                    <a:pt x="47543" y="96286"/>
                    <a:pt x="47642" y="96286"/>
                  </a:cubicBezTo>
                  <a:cubicBezTo>
                    <a:pt x="47642" y="96286"/>
                    <a:pt x="47741" y="96081"/>
                    <a:pt x="47841" y="95877"/>
                  </a:cubicBezTo>
                  <a:cubicBezTo>
                    <a:pt x="47841" y="95877"/>
                    <a:pt x="48039" y="95877"/>
                    <a:pt x="48138" y="96081"/>
                  </a:cubicBezTo>
                  <a:cubicBezTo>
                    <a:pt x="48238" y="96081"/>
                    <a:pt x="48238" y="96490"/>
                    <a:pt x="48238" y="96490"/>
                  </a:cubicBezTo>
                  <a:cubicBezTo>
                    <a:pt x="48337" y="96695"/>
                    <a:pt x="48535" y="96695"/>
                    <a:pt x="48535" y="96695"/>
                  </a:cubicBezTo>
                  <a:cubicBezTo>
                    <a:pt x="48635" y="96695"/>
                    <a:pt x="48833" y="96899"/>
                    <a:pt x="48933" y="97103"/>
                  </a:cubicBezTo>
                  <a:cubicBezTo>
                    <a:pt x="49032" y="97103"/>
                    <a:pt x="49131" y="97308"/>
                    <a:pt x="49230" y="97308"/>
                  </a:cubicBezTo>
                  <a:cubicBezTo>
                    <a:pt x="49330" y="97308"/>
                    <a:pt x="49528" y="97103"/>
                    <a:pt x="49528" y="96899"/>
                  </a:cubicBezTo>
                  <a:cubicBezTo>
                    <a:pt x="49627" y="96899"/>
                    <a:pt x="49627" y="96490"/>
                    <a:pt x="49627" y="96286"/>
                  </a:cubicBezTo>
                  <a:cubicBezTo>
                    <a:pt x="49627" y="96081"/>
                    <a:pt x="49528" y="95672"/>
                    <a:pt x="49528" y="95264"/>
                  </a:cubicBezTo>
                  <a:cubicBezTo>
                    <a:pt x="49528" y="95059"/>
                    <a:pt x="49627" y="94650"/>
                    <a:pt x="49627" y="94650"/>
                  </a:cubicBezTo>
                  <a:cubicBezTo>
                    <a:pt x="49727" y="94446"/>
                    <a:pt x="49925" y="94241"/>
                    <a:pt x="50124" y="94241"/>
                  </a:cubicBezTo>
                  <a:cubicBezTo>
                    <a:pt x="50223" y="94241"/>
                    <a:pt x="50322" y="94650"/>
                    <a:pt x="50322" y="94855"/>
                  </a:cubicBezTo>
                  <a:cubicBezTo>
                    <a:pt x="50421" y="95059"/>
                    <a:pt x="50421" y="95468"/>
                    <a:pt x="50521" y="95672"/>
                  </a:cubicBezTo>
                  <a:cubicBezTo>
                    <a:pt x="50521" y="95877"/>
                    <a:pt x="50620" y="96081"/>
                    <a:pt x="50719" y="96286"/>
                  </a:cubicBezTo>
                  <a:cubicBezTo>
                    <a:pt x="50818" y="96286"/>
                    <a:pt x="51017" y="95877"/>
                    <a:pt x="51017" y="95877"/>
                  </a:cubicBezTo>
                  <a:cubicBezTo>
                    <a:pt x="51116" y="95877"/>
                    <a:pt x="51215" y="95877"/>
                    <a:pt x="51315" y="95877"/>
                  </a:cubicBezTo>
                  <a:cubicBezTo>
                    <a:pt x="51414" y="95877"/>
                    <a:pt x="51513" y="96081"/>
                    <a:pt x="51513" y="96286"/>
                  </a:cubicBezTo>
                  <a:cubicBezTo>
                    <a:pt x="51513" y="96490"/>
                    <a:pt x="51513" y="96899"/>
                    <a:pt x="51513" y="97103"/>
                  </a:cubicBezTo>
                  <a:cubicBezTo>
                    <a:pt x="51612" y="97308"/>
                    <a:pt x="51712" y="97512"/>
                    <a:pt x="51712" y="97512"/>
                  </a:cubicBezTo>
                  <a:cubicBezTo>
                    <a:pt x="51811" y="97717"/>
                    <a:pt x="51811" y="98330"/>
                    <a:pt x="51910" y="98330"/>
                  </a:cubicBezTo>
                  <a:cubicBezTo>
                    <a:pt x="52009" y="98534"/>
                    <a:pt x="52208" y="98534"/>
                    <a:pt x="52208" y="98739"/>
                  </a:cubicBezTo>
                  <a:cubicBezTo>
                    <a:pt x="52307" y="98943"/>
                    <a:pt x="52208" y="99557"/>
                    <a:pt x="52208" y="99761"/>
                  </a:cubicBezTo>
                  <a:cubicBezTo>
                    <a:pt x="52208" y="99965"/>
                    <a:pt x="52307" y="100374"/>
                    <a:pt x="52307" y="100579"/>
                  </a:cubicBezTo>
                  <a:cubicBezTo>
                    <a:pt x="52307" y="100783"/>
                    <a:pt x="52506" y="100988"/>
                    <a:pt x="52506" y="101192"/>
                  </a:cubicBezTo>
                  <a:cubicBezTo>
                    <a:pt x="52605" y="101396"/>
                    <a:pt x="52406" y="102010"/>
                    <a:pt x="52506" y="102419"/>
                  </a:cubicBezTo>
                  <a:cubicBezTo>
                    <a:pt x="52506" y="102623"/>
                    <a:pt x="52803" y="103032"/>
                    <a:pt x="53002" y="103032"/>
                  </a:cubicBezTo>
                  <a:cubicBezTo>
                    <a:pt x="53101" y="103032"/>
                    <a:pt x="53300" y="102827"/>
                    <a:pt x="53399" y="103032"/>
                  </a:cubicBezTo>
                  <a:cubicBezTo>
                    <a:pt x="53498" y="103032"/>
                    <a:pt x="53498" y="103441"/>
                    <a:pt x="53598" y="103441"/>
                  </a:cubicBezTo>
                  <a:cubicBezTo>
                    <a:pt x="53697" y="103645"/>
                    <a:pt x="53895" y="103032"/>
                    <a:pt x="54094" y="103032"/>
                  </a:cubicBezTo>
                  <a:cubicBezTo>
                    <a:pt x="54193" y="103032"/>
                    <a:pt x="54392" y="103645"/>
                    <a:pt x="54590" y="103645"/>
                  </a:cubicBezTo>
                  <a:cubicBezTo>
                    <a:pt x="54689" y="103645"/>
                    <a:pt x="54987" y="103236"/>
                    <a:pt x="55086" y="103236"/>
                  </a:cubicBezTo>
                  <a:cubicBezTo>
                    <a:pt x="55186" y="103032"/>
                    <a:pt x="55285" y="102827"/>
                    <a:pt x="55384" y="102827"/>
                  </a:cubicBezTo>
                  <a:cubicBezTo>
                    <a:pt x="55483" y="102827"/>
                    <a:pt x="55781" y="103032"/>
                    <a:pt x="55880" y="103032"/>
                  </a:cubicBezTo>
                  <a:cubicBezTo>
                    <a:pt x="56079" y="103236"/>
                    <a:pt x="56277" y="103645"/>
                    <a:pt x="56377" y="103850"/>
                  </a:cubicBezTo>
                  <a:cubicBezTo>
                    <a:pt x="56476" y="103850"/>
                    <a:pt x="56674" y="104054"/>
                    <a:pt x="56774" y="104258"/>
                  </a:cubicBezTo>
                  <a:cubicBezTo>
                    <a:pt x="56873" y="104258"/>
                    <a:pt x="57071" y="104463"/>
                    <a:pt x="57171" y="104667"/>
                  </a:cubicBezTo>
                  <a:cubicBezTo>
                    <a:pt x="57171" y="104667"/>
                    <a:pt x="57270" y="105076"/>
                    <a:pt x="57369" y="105076"/>
                  </a:cubicBezTo>
                  <a:cubicBezTo>
                    <a:pt x="57468" y="105076"/>
                    <a:pt x="57568" y="104667"/>
                    <a:pt x="57667" y="104667"/>
                  </a:cubicBezTo>
                  <a:cubicBezTo>
                    <a:pt x="57766" y="104463"/>
                    <a:pt x="57965" y="104667"/>
                    <a:pt x="58064" y="104667"/>
                  </a:cubicBezTo>
                  <a:cubicBezTo>
                    <a:pt x="58263" y="104872"/>
                    <a:pt x="58461" y="105485"/>
                    <a:pt x="58560" y="105689"/>
                  </a:cubicBezTo>
                  <a:cubicBezTo>
                    <a:pt x="58660" y="105894"/>
                    <a:pt x="58858" y="106098"/>
                    <a:pt x="58957" y="106098"/>
                  </a:cubicBezTo>
                  <a:cubicBezTo>
                    <a:pt x="59057" y="106098"/>
                    <a:pt x="59156" y="105894"/>
                    <a:pt x="59255" y="105894"/>
                  </a:cubicBezTo>
                  <a:cubicBezTo>
                    <a:pt x="59454" y="105689"/>
                    <a:pt x="59751" y="105689"/>
                    <a:pt x="59851" y="105689"/>
                  </a:cubicBezTo>
                  <a:cubicBezTo>
                    <a:pt x="59950" y="105485"/>
                    <a:pt x="60049" y="105076"/>
                    <a:pt x="60049" y="105076"/>
                  </a:cubicBezTo>
                  <a:cubicBezTo>
                    <a:pt x="60148" y="104872"/>
                    <a:pt x="60248" y="104667"/>
                    <a:pt x="60347" y="104463"/>
                  </a:cubicBezTo>
                  <a:cubicBezTo>
                    <a:pt x="60446" y="104463"/>
                    <a:pt x="60645" y="104667"/>
                    <a:pt x="60744" y="104667"/>
                  </a:cubicBezTo>
                  <a:cubicBezTo>
                    <a:pt x="60843" y="104667"/>
                    <a:pt x="61042" y="104667"/>
                    <a:pt x="61141" y="104667"/>
                  </a:cubicBezTo>
                  <a:cubicBezTo>
                    <a:pt x="61240" y="104667"/>
                    <a:pt x="61439" y="105076"/>
                    <a:pt x="61439" y="105281"/>
                  </a:cubicBezTo>
                  <a:cubicBezTo>
                    <a:pt x="61538" y="105485"/>
                    <a:pt x="61736" y="106098"/>
                    <a:pt x="61736" y="106303"/>
                  </a:cubicBezTo>
                  <a:cubicBezTo>
                    <a:pt x="61836" y="106507"/>
                    <a:pt x="62034" y="107120"/>
                    <a:pt x="62133" y="107325"/>
                  </a:cubicBezTo>
                  <a:cubicBezTo>
                    <a:pt x="62133" y="107529"/>
                    <a:pt x="62332" y="108143"/>
                    <a:pt x="62531" y="108143"/>
                  </a:cubicBezTo>
                  <a:cubicBezTo>
                    <a:pt x="62630" y="108143"/>
                    <a:pt x="62828" y="108143"/>
                    <a:pt x="62928" y="108143"/>
                  </a:cubicBezTo>
                  <a:cubicBezTo>
                    <a:pt x="62928" y="108143"/>
                    <a:pt x="63027" y="107938"/>
                    <a:pt x="63126" y="107938"/>
                  </a:cubicBezTo>
                  <a:cubicBezTo>
                    <a:pt x="63126" y="107734"/>
                    <a:pt x="63225" y="107325"/>
                    <a:pt x="63325" y="107325"/>
                  </a:cubicBezTo>
                  <a:cubicBezTo>
                    <a:pt x="63424" y="107120"/>
                    <a:pt x="63722" y="107325"/>
                    <a:pt x="63821" y="107120"/>
                  </a:cubicBezTo>
                  <a:cubicBezTo>
                    <a:pt x="63920" y="106916"/>
                    <a:pt x="63920" y="106507"/>
                    <a:pt x="63920" y="106098"/>
                  </a:cubicBezTo>
                  <a:cubicBezTo>
                    <a:pt x="64019" y="105894"/>
                    <a:pt x="63920" y="105689"/>
                    <a:pt x="63920" y="105485"/>
                  </a:cubicBezTo>
                  <a:cubicBezTo>
                    <a:pt x="64019" y="105281"/>
                    <a:pt x="64119" y="105076"/>
                    <a:pt x="64218" y="105076"/>
                  </a:cubicBezTo>
                  <a:cubicBezTo>
                    <a:pt x="64218" y="104872"/>
                    <a:pt x="64416" y="104872"/>
                    <a:pt x="64516" y="104872"/>
                  </a:cubicBezTo>
                  <a:cubicBezTo>
                    <a:pt x="64615" y="104872"/>
                    <a:pt x="64913" y="104872"/>
                    <a:pt x="65012" y="105076"/>
                  </a:cubicBezTo>
                  <a:cubicBezTo>
                    <a:pt x="65111" y="105281"/>
                    <a:pt x="65210" y="105689"/>
                    <a:pt x="65310" y="105689"/>
                  </a:cubicBezTo>
                  <a:cubicBezTo>
                    <a:pt x="65409" y="105894"/>
                    <a:pt x="65707" y="105894"/>
                    <a:pt x="65806" y="105689"/>
                  </a:cubicBezTo>
                  <a:cubicBezTo>
                    <a:pt x="65905" y="105689"/>
                    <a:pt x="66203" y="105485"/>
                    <a:pt x="66302" y="105689"/>
                  </a:cubicBezTo>
                  <a:cubicBezTo>
                    <a:pt x="66401" y="105689"/>
                    <a:pt x="66501" y="106098"/>
                    <a:pt x="66600" y="106098"/>
                  </a:cubicBezTo>
                  <a:cubicBezTo>
                    <a:pt x="66699" y="106098"/>
                    <a:pt x="66799" y="106303"/>
                    <a:pt x="66898" y="106303"/>
                  </a:cubicBezTo>
                  <a:cubicBezTo>
                    <a:pt x="66997" y="106303"/>
                    <a:pt x="67196" y="106303"/>
                    <a:pt x="67295" y="106098"/>
                  </a:cubicBezTo>
                  <a:cubicBezTo>
                    <a:pt x="67394" y="106098"/>
                    <a:pt x="67493" y="105894"/>
                    <a:pt x="67493" y="105689"/>
                  </a:cubicBezTo>
                  <a:cubicBezTo>
                    <a:pt x="67593" y="105485"/>
                    <a:pt x="67493" y="105076"/>
                    <a:pt x="67593" y="104872"/>
                  </a:cubicBezTo>
                  <a:cubicBezTo>
                    <a:pt x="67692" y="104872"/>
                    <a:pt x="67791" y="104872"/>
                    <a:pt x="67890" y="104872"/>
                  </a:cubicBezTo>
                  <a:cubicBezTo>
                    <a:pt x="67990" y="104872"/>
                    <a:pt x="68188" y="105281"/>
                    <a:pt x="68188" y="105485"/>
                  </a:cubicBezTo>
                  <a:cubicBezTo>
                    <a:pt x="68287" y="105689"/>
                    <a:pt x="68287" y="106098"/>
                    <a:pt x="68188" y="106303"/>
                  </a:cubicBezTo>
                  <a:cubicBezTo>
                    <a:pt x="68188" y="106507"/>
                    <a:pt x="68089" y="106712"/>
                    <a:pt x="67990" y="106916"/>
                  </a:cubicBezTo>
                  <a:cubicBezTo>
                    <a:pt x="67990" y="107120"/>
                    <a:pt x="67890" y="107529"/>
                    <a:pt x="67890" y="107734"/>
                  </a:cubicBezTo>
                  <a:cubicBezTo>
                    <a:pt x="67890" y="107938"/>
                    <a:pt x="67990" y="108143"/>
                    <a:pt x="67990" y="108143"/>
                  </a:cubicBezTo>
                  <a:cubicBezTo>
                    <a:pt x="68089" y="108551"/>
                    <a:pt x="68089" y="109165"/>
                    <a:pt x="68089" y="109369"/>
                  </a:cubicBezTo>
                  <a:cubicBezTo>
                    <a:pt x="68188" y="109574"/>
                    <a:pt x="68387" y="109982"/>
                    <a:pt x="68486" y="110187"/>
                  </a:cubicBezTo>
                  <a:cubicBezTo>
                    <a:pt x="68486" y="110391"/>
                    <a:pt x="68784" y="110391"/>
                    <a:pt x="68883" y="110596"/>
                  </a:cubicBezTo>
                  <a:cubicBezTo>
                    <a:pt x="68982" y="110596"/>
                    <a:pt x="69181" y="110596"/>
                    <a:pt x="69379" y="110596"/>
                  </a:cubicBezTo>
                  <a:cubicBezTo>
                    <a:pt x="69379" y="110596"/>
                    <a:pt x="69578" y="110187"/>
                    <a:pt x="69578" y="110187"/>
                  </a:cubicBezTo>
                  <a:cubicBezTo>
                    <a:pt x="69677" y="109982"/>
                    <a:pt x="69975" y="109982"/>
                    <a:pt x="70074" y="110187"/>
                  </a:cubicBezTo>
                  <a:cubicBezTo>
                    <a:pt x="70173" y="110187"/>
                    <a:pt x="70272" y="110596"/>
                    <a:pt x="70272" y="110800"/>
                  </a:cubicBezTo>
                  <a:cubicBezTo>
                    <a:pt x="70372" y="111005"/>
                    <a:pt x="70372" y="111413"/>
                    <a:pt x="70272" y="111618"/>
                  </a:cubicBezTo>
                  <a:cubicBezTo>
                    <a:pt x="70272" y="111822"/>
                    <a:pt x="70173" y="112027"/>
                    <a:pt x="70173" y="112231"/>
                  </a:cubicBezTo>
                  <a:cubicBezTo>
                    <a:pt x="70173" y="112436"/>
                    <a:pt x="70372" y="112436"/>
                    <a:pt x="70372" y="112640"/>
                  </a:cubicBezTo>
                  <a:cubicBezTo>
                    <a:pt x="70372" y="112844"/>
                    <a:pt x="70272" y="113253"/>
                    <a:pt x="70272" y="113458"/>
                  </a:cubicBezTo>
                  <a:cubicBezTo>
                    <a:pt x="70173" y="113458"/>
                    <a:pt x="69975" y="113662"/>
                    <a:pt x="69975" y="113662"/>
                  </a:cubicBezTo>
                  <a:cubicBezTo>
                    <a:pt x="69875" y="113867"/>
                    <a:pt x="69975" y="114275"/>
                    <a:pt x="70074" y="114480"/>
                  </a:cubicBezTo>
                  <a:cubicBezTo>
                    <a:pt x="70074" y="114480"/>
                    <a:pt x="70272" y="114684"/>
                    <a:pt x="70372" y="114684"/>
                  </a:cubicBezTo>
                  <a:cubicBezTo>
                    <a:pt x="70471" y="114684"/>
                    <a:pt x="70570" y="114275"/>
                    <a:pt x="70669" y="114275"/>
                  </a:cubicBezTo>
                  <a:cubicBezTo>
                    <a:pt x="70769" y="114275"/>
                    <a:pt x="70967" y="114480"/>
                    <a:pt x="70967" y="114684"/>
                  </a:cubicBezTo>
                  <a:cubicBezTo>
                    <a:pt x="71066" y="114684"/>
                    <a:pt x="71265" y="115298"/>
                    <a:pt x="71364" y="115298"/>
                  </a:cubicBezTo>
                  <a:cubicBezTo>
                    <a:pt x="71464" y="115502"/>
                    <a:pt x="71662" y="115502"/>
                    <a:pt x="71761" y="115502"/>
                  </a:cubicBezTo>
                  <a:cubicBezTo>
                    <a:pt x="71861" y="115502"/>
                    <a:pt x="72059" y="115093"/>
                    <a:pt x="72158" y="114889"/>
                  </a:cubicBezTo>
                  <a:cubicBezTo>
                    <a:pt x="72258" y="114684"/>
                    <a:pt x="72357" y="114480"/>
                    <a:pt x="72456" y="114275"/>
                  </a:cubicBezTo>
                  <a:cubicBezTo>
                    <a:pt x="72456" y="114275"/>
                    <a:pt x="72655" y="114275"/>
                    <a:pt x="72655" y="114071"/>
                  </a:cubicBezTo>
                  <a:cubicBezTo>
                    <a:pt x="72754" y="114071"/>
                    <a:pt x="72754" y="113662"/>
                    <a:pt x="72853" y="113458"/>
                  </a:cubicBezTo>
                  <a:cubicBezTo>
                    <a:pt x="72853" y="113253"/>
                    <a:pt x="72952" y="113049"/>
                    <a:pt x="73052" y="112844"/>
                  </a:cubicBezTo>
                  <a:cubicBezTo>
                    <a:pt x="73052" y="112640"/>
                    <a:pt x="73151" y="112231"/>
                    <a:pt x="73250" y="112231"/>
                  </a:cubicBezTo>
                  <a:cubicBezTo>
                    <a:pt x="73349" y="112231"/>
                    <a:pt x="73548" y="112231"/>
                    <a:pt x="73548" y="112027"/>
                  </a:cubicBezTo>
                  <a:cubicBezTo>
                    <a:pt x="73647" y="112027"/>
                    <a:pt x="73746" y="111618"/>
                    <a:pt x="73846" y="111413"/>
                  </a:cubicBezTo>
                  <a:cubicBezTo>
                    <a:pt x="73846" y="111413"/>
                    <a:pt x="73945" y="111005"/>
                    <a:pt x="74044" y="110800"/>
                  </a:cubicBezTo>
                  <a:cubicBezTo>
                    <a:pt x="74044" y="110596"/>
                    <a:pt x="74342" y="110391"/>
                    <a:pt x="74441" y="110391"/>
                  </a:cubicBezTo>
                  <a:cubicBezTo>
                    <a:pt x="74441" y="110391"/>
                    <a:pt x="74640" y="110596"/>
                    <a:pt x="74640" y="110596"/>
                  </a:cubicBezTo>
                  <a:cubicBezTo>
                    <a:pt x="74739" y="110800"/>
                    <a:pt x="74937" y="110800"/>
                    <a:pt x="75037" y="110800"/>
                  </a:cubicBezTo>
                  <a:cubicBezTo>
                    <a:pt x="75136" y="111005"/>
                    <a:pt x="75235" y="111209"/>
                    <a:pt x="75334" y="111413"/>
                  </a:cubicBezTo>
                  <a:cubicBezTo>
                    <a:pt x="75334" y="111618"/>
                    <a:pt x="75434" y="112027"/>
                    <a:pt x="75434" y="112231"/>
                  </a:cubicBezTo>
                  <a:cubicBezTo>
                    <a:pt x="75434" y="112436"/>
                    <a:pt x="75334" y="113049"/>
                    <a:pt x="75334" y="113253"/>
                  </a:cubicBezTo>
                  <a:cubicBezTo>
                    <a:pt x="75434" y="113458"/>
                    <a:pt x="75632" y="113458"/>
                    <a:pt x="75732" y="113662"/>
                  </a:cubicBezTo>
                  <a:cubicBezTo>
                    <a:pt x="75831" y="113662"/>
                    <a:pt x="75930" y="113867"/>
                    <a:pt x="76029" y="113662"/>
                  </a:cubicBezTo>
                  <a:cubicBezTo>
                    <a:pt x="76129" y="113662"/>
                    <a:pt x="76129" y="113458"/>
                    <a:pt x="76228" y="113253"/>
                  </a:cubicBezTo>
                  <a:cubicBezTo>
                    <a:pt x="76327" y="113253"/>
                    <a:pt x="76426" y="112844"/>
                    <a:pt x="76526" y="112640"/>
                  </a:cubicBezTo>
                  <a:cubicBezTo>
                    <a:pt x="76724" y="112640"/>
                    <a:pt x="77022" y="112844"/>
                    <a:pt x="77121" y="112844"/>
                  </a:cubicBezTo>
                  <a:cubicBezTo>
                    <a:pt x="77220" y="113049"/>
                    <a:pt x="77419" y="113253"/>
                    <a:pt x="77518" y="113458"/>
                  </a:cubicBezTo>
                  <a:cubicBezTo>
                    <a:pt x="77518" y="113458"/>
                    <a:pt x="77617" y="114071"/>
                    <a:pt x="77518" y="114275"/>
                  </a:cubicBezTo>
                  <a:cubicBezTo>
                    <a:pt x="77518" y="114480"/>
                    <a:pt x="77419" y="114684"/>
                    <a:pt x="77419" y="114889"/>
                  </a:cubicBezTo>
                  <a:cubicBezTo>
                    <a:pt x="77419" y="115093"/>
                    <a:pt x="77320" y="115502"/>
                    <a:pt x="77419" y="115706"/>
                  </a:cubicBezTo>
                  <a:cubicBezTo>
                    <a:pt x="77419" y="115706"/>
                    <a:pt x="77617" y="115911"/>
                    <a:pt x="77617" y="115911"/>
                  </a:cubicBezTo>
                  <a:cubicBezTo>
                    <a:pt x="77717" y="115911"/>
                    <a:pt x="77717" y="116320"/>
                    <a:pt x="77816" y="116320"/>
                  </a:cubicBezTo>
                  <a:cubicBezTo>
                    <a:pt x="77915" y="116524"/>
                    <a:pt x="78213" y="116524"/>
                    <a:pt x="78312" y="116524"/>
                  </a:cubicBezTo>
                  <a:cubicBezTo>
                    <a:pt x="78411" y="116524"/>
                    <a:pt x="78610" y="116320"/>
                    <a:pt x="78709" y="116115"/>
                  </a:cubicBezTo>
                  <a:cubicBezTo>
                    <a:pt x="78808" y="115911"/>
                    <a:pt x="78908" y="115093"/>
                    <a:pt x="78908" y="114889"/>
                  </a:cubicBezTo>
                  <a:cubicBezTo>
                    <a:pt x="79007" y="114684"/>
                    <a:pt x="79106" y="114275"/>
                    <a:pt x="79205" y="114275"/>
                  </a:cubicBezTo>
                  <a:cubicBezTo>
                    <a:pt x="79205" y="114071"/>
                    <a:pt x="79404" y="114071"/>
                    <a:pt x="79503" y="114071"/>
                  </a:cubicBezTo>
                  <a:cubicBezTo>
                    <a:pt x="79602" y="114071"/>
                    <a:pt x="79801" y="114480"/>
                    <a:pt x="79900" y="114480"/>
                  </a:cubicBezTo>
                  <a:cubicBezTo>
                    <a:pt x="80000" y="114480"/>
                    <a:pt x="80198" y="114684"/>
                    <a:pt x="80297" y="114480"/>
                  </a:cubicBezTo>
                  <a:cubicBezTo>
                    <a:pt x="80297" y="114275"/>
                    <a:pt x="80397" y="113867"/>
                    <a:pt x="80397" y="113662"/>
                  </a:cubicBezTo>
                  <a:cubicBezTo>
                    <a:pt x="80397" y="113662"/>
                    <a:pt x="80297" y="113253"/>
                    <a:pt x="80397" y="113253"/>
                  </a:cubicBezTo>
                  <a:cubicBezTo>
                    <a:pt x="80397" y="113049"/>
                    <a:pt x="80496" y="112844"/>
                    <a:pt x="80496" y="112844"/>
                  </a:cubicBezTo>
                  <a:cubicBezTo>
                    <a:pt x="80595" y="112640"/>
                    <a:pt x="80794" y="112640"/>
                    <a:pt x="80893" y="112640"/>
                  </a:cubicBezTo>
                  <a:cubicBezTo>
                    <a:pt x="80992" y="112640"/>
                    <a:pt x="81191" y="113049"/>
                    <a:pt x="81290" y="113253"/>
                  </a:cubicBezTo>
                  <a:cubicBezTo>
                    <a:pt x="81290" y="113253"/>
                    <a:pt x="81290" y="113662"/>
                    <a:pt x="81389" y="113867"/>
                  </a:cubicBezTo>
                  <a:cubicBezTo>
                    <a:pt x="81389" y="113867"/>
                    <a:pt x="81488" y="114275"/>
                    <a:pt x="81588" y="114480"/>
                  </a:cubicBezTo>
                  <a:cubicBezTo>
                    <a:pt x="81588" y="114684"/>
                    <a:pt x="81588" y="115093"/>
                    <a:pt x="81588" y="115298"/>
                  </a:cubicBezTo>
                  <a:cubicBezTo>
                    <a:pt x="81588" y="115502"/>
                    <a:pt x="81488" y="115706"/>
                    <a:pt x="81389" y="115706"/>
                  </a:cubicBezTo>
                  <a:cubicBezTo>
                    <a:pt x="81389" y="115911"/>
                    <a:pt x="81191" y="115706"/>
                    <a:pt x="81091" y="115911"/>
                  </a:cubicBezTo>
                  <a:cubicBezTo>
                    <a:pt x="80992" y="115911"/>
                    <a:pt x="80992" y="116320"/>
                    <a:pt x="80992" y="116524"/>
                  </a:cubicBezTo>
                  <a:cubicBezTo>
                    <a:pt x="80992" y="116933"/>
                    <a:pt x="81091" y="117342"/>
                    <a:pt x="81191" y="117342"/>
                  </a:cubicBezTo>
                  <a:cubicBezTo>
                    <a:pt x="81290" y="117546"/>
                    <a:pt x="81389" y="117955"/>
                    <a:pt x="81488" y="118160"/>
                  </a:cubicBezTo>
                  <a:cubicBezTo>
                    <a:pt x="81488" y="118364"/>
                    <a:pt x="81588" y="118977"/>
                    <a:pt x="81687" y="119182"/>
                  </a:cubicBezTo>
                  <a:cubicBezTo>
                    <a:pt x="81687" y="119386"/>
                    <a:pt x="81885" y="119591"/>
                    <a:pt x="81985" y="119795"/>
                  </a:cubicBezTo>
                  <a:cubicBezTo>
                    <a:pt x="82084" y="119795"/>
                    <a:pt x="82382" y="119795"/>
                    <a:pt x="82481" y="119591"/>
                  </a:cubicBezTo>
                  <a:cubicBezTo>
                    <a:pt x="82580" y="119386"/>
                    <a:pt x="82779" y="118977"/>
                    <a:pt x="82779" y="118773"/>
                  </a:cubicBezTo>
                  <a:cubicBezTo>
                    <a:pt x="82779" y="118568"/>
                    <a:pt x="82779" y="118364"/>
                    <a:pt x="82779" y="118160"/>
                  </a:cubicBezTo>
                  <a:cubicBezTo>
                    <a:pt x="82779" y="117955"/>
                    <a:pt x="82779" y="117751"/>
                    <a:pt x="82779" y="117546"/>
                  </a:cubicBezTo>
                  <a:cubicBezTo>
                    <a:pt x="82779" y="117342"/>
                    <a:pt x="82580" y="117342"/>
                    <a:pt x="82580" y="117137"/>
                  </a:cubicBezTo>
                  <a:cubicBezTo>
                    <a:pt x="82580" y="116933"/>
                    <a:pt x="82580" y="116524"/>
                    <a:pt x="82580" y="116524"/>
                  </a:cubicBezTo>
                  <a:cubicBezTo>
                    <a:pt x="82679" y="116320"/>
                    <a:pt x="82779" y="116524"/>
                    <a:pt x="82878" y="116320"/>
                  </a:cubicBezTo>
                  <a:cubicBezTo>
                    <a:pt x="82977" y="116320"/>
                    <a:pt x="83176" y="116320"/>
                    <a:pt x="83275" y="116115"/>
                  </a:cubicBezTo>
                  <a:cubicBezTo>
                    <a:pt x="83275" y="115911"/>
                    <a:pt x="83176" y="115298"/>
                    <a:pt x="83275" y="115093"/>
                  </a:cubicBezTo>
                  <a:cubicBezTo>
                    <a:pt x="83374" y="114889"/>
                    <a:pt x="83573" y="115093"/>
                    <a:pt x="83573" y="114889"/>
                  </a:cubicBezTo>
                  <a:cubicBezTo>
                    <a:pt x="83672" y="114889"/>
                    <a:pt x="83870" y="114275"/>
                    <a:pt x="83870" y="114071"/>
                  </a:cubicBezTo>
                  <a:cubicBezTo>
                    <a:pt x="83970" y="113867"/>
                    <a:pt x="84168" y="113662"/>
                    <a:pt x="84168" y="113253"/>
                  </a:cubicBezTo>
                  <a:cubicBezTo>
                    <a:pt x="84168" y="113253"/>
                    <a:pt x="84168" y="112844"/>
                    <a:pt x="84168" y="112844"/>
                  </a:cubicBezTo>
                  <a:cubicBezTo>
                    <a:pt x="84168" y="112640"/>
                    <a:pt x="84069" y="112231"/>
                    <a:pt x="84069" y="112027"/>
                  </a:cubicBezTo>
                  <a:cubicBezTo>
                    <a:pt x="84069" y="111822"/>
                    <a:pt x="84069" y="111618"/>
                    <a:pt x="84069" y="111413"/>
                  </a:cubicBezTo>
                  <a:cubicBezTo>
                    <a:pt x="84168" y="111413"/>
                    <a:pt x="84168" y="111209"/>
                    <a:pt x="84267" y="111209"/>
                  </a:cubicBezTo>
                  <a:cubicBezTo>
                    <a:pt x="84367" y="111209"/>
                    <a:pt x="84367" y="111618"/>
                    <a:pt x="84466" y="111618"/>
                  </a:cubicBezTo>
                  <a:cubicBezTo>
                    <a:pt x="84565" y="111618"/>
                    <a:pt x="84665" y="111413"/>
                    <a:pt x="84665" y="111413"/>
                  </a:cubicBezTo>
                  <a:cubicBezTo>
                    <a:pt x="84764" y="111209"/>
                    <a:pt x="84863" y="110800"/>
                    <a:pt x="84863" y="110800"/>
                  </a:cubicBezTo>
                  <a:cubicBezTo>
                    <a:pt x="84962" y="110800"/>
                    <a:pt x="85161" y="110800"/>
                    <a:pt x="85260" y="111005"/>
                  </a:cubicBezTo>
                  <a:cubicBezTo>
                    <a:pt x="85359" y="111209"/>
                    <a:pt x="85359" y="111618"/>
                    <a:pt x="85459" y="111822"/>
                  </a:cubicBezTo>
                  <a:cubicBezTo>
                    <a:pt x="85459" y="112027"/>
                    <a:pt x="85359" y="112640"/>
                    <a:pt x="85359" y="112844"/>
                  </a:cubicBezTo>
                  <a:cubicBezTo>
                    <a:pt x="85459" y="113049"/>
                    <a:pt x="85558" y="113662"/>
                    <a:pt x="85558" y="113867"/>
                  </a:cubicBezTo>
                  <a:cubicBezTo>
                    <a:pt x="85657" y="113867"/>
                    <a:pt x="85657" y="114275"/>
                    <a:pt x="85756" y="114480"/>
                  </a:cubicBezTo>
                  <a:cubicBezTo>
                    <a:pt x="85856" y="114480"/>
                    <a:pt x="85955" y="114684"/>
                    <a:pt x="86054" y="114684"/>
                  </a:cubicBezTo>
                  <a:cubicBezTo>
                    <a:pt x="86054" y="114684"/>
                    <a:pt x="86153" y="114480"/>
                    <a:pt x="86253" y="114480"/>
                  </a:cubicBezTo>
                  <a:cubicBezTo>
                    <a:pt x="86253" y="114275"/>
                    <a:pt x="86253" y="113867"/>
                    <a:pt x="86253" y="113662"/>
                  </a:cubicBezTo>
                  <a:cubicBezTo>
                    <a:pt x="86352" y="113662"/>
                    <a:pt x="86451" y="113662"/>
                    <a:pt x="86451" y="113662"/>
                  </a:cubicBezTo>
                  <a:cubicBezTo>
                    <a:pt x="86550" y="113662"/>
                    <a:pt x="86749" y="113662"/>
                    <a:pt x="86848" y="113662"/>
                  </a:cubicBezTo>
                  <a:cubicBezTo>
                    <a:pt x="86848" y="113867"/>
                    <a:pt x="87047" y="114071"/>
                    <a:pt x="87047" y="114275"/>
                  </a:cubicBezTo>
                  <a:cubicBezTo>
                    <a:pt x="87146" y="114480"/>
                    <a:pt x="87146" y="114889"/>
                    <a:pt x="87245" y="115093"/>
                  </a:cubicBezTo>
                  <a:cubicBezTo>
                    <a:pt x="87245" y="115298"/>
                    <a:pt x="87344" y="115502"/>
                    <a:pt x="87444" y="115502"/>
                  </a:cubicBezTo>
                  <a:cubicBezTo>
                    <a:pt x="87543" y="115502"/>
                    <a:pt x="87841" y="115298"/>
                    <a:pt x="87940" y="115298"/>
                  </a:cubicBezTo>
                  <a:cubicBezTo>
                    <a:pt x="88039" y="115093"/>
                    <a:pt x="88238" y="114889"/>
                    <a:pt x="88337" y="114684"/>
                  </a:cubicBezTo>
                  <a:cubicBezTo>
                    <a:pt x="88337" y="114480"/>
                    <a:pt x="88337" y="114071"/>
                    <a:pt x="88436" y="113867"/>
                  </a:cubicBezTo>
                  <a:cubicBezTo>
                    <a:pt x="88436" y="113867"/>
                    <a:pt x="88436" y="113458"/>
                    <a:pt x="88436" y="113253"/>
                  </a:cubicBezTo>
                  <a:cubicBezTo>
                    <a:pt x="88436" y="113049"/>
                    <a:pt x="88436" y="112844"/>
                    <a:pt x="88436" y="112640"/>
                  </a:cubicBezTo>
                  <a:cubicBezTo>
                    <a:pt x="88436" y="112436"/>
                    <a:pt x="88535" y="112231"/>
                    <a:pt x="88635" y="112231"/>
                  </a:cubicBezTo>
                  <a:cubicBezTo>
                    <a:pt x="88734" y="112231"/>
                    <a:pt x="88933" y="112231"/>
                    <a:pt x="88933" y="112436"/>
                  </a:cubicBezTo>
                  <a:cubicBezTo>
                    <a:pt x="89032" y="112436"/>
                    <a:pt x="89032" y="112844"/>
                    <a:pt x="89131" y="112844"/>
                  </a:cubicBezTo>
                  <a:cubicBezTo>
                    <a:pt x="89230" y="112844"/>
                    <a:pt x="89330" y="112844"/>
                    <a:pt x="89429" y="112844"/>
                  </a:cubicBezTo>
                  <a:cubicBezTo>
                    <a:pt x="89528" y="112844"/>
                    <a:pt x="89826" y="112844"/>
                    <a:pt x="89826" y="113049"/>
                  </a:cubicBezTo>
                  <a:cubicBezTo>
                    <a:pt x="89925" y="113253"/>
                    <a:pt x="89826" y="113458"/>
                    <a:pt x="89727" y="113662"/>
                  </a:cubicBezTo>
                  <a:cubicBezTo>
                    <a:pt x="89727" y="113662"/>
                    <a:pt x="89627" y="113867"/>
                    <a:pt x="89528" y="113867"/>
                  </a:cubicBezTo>
                  <a:cubicBezTo>
                    <a:pt x="89528" y="114071"/>
                    <a:pt x="89330" y="114275"/>
                    <a:pt x="89330" y="114480"/>
                  </a:cubicBezTo>
                  <a:cubicBezTo>
                    <a:pt x="89330" y="114480"/>
                    <a:pt x="89429" y="114889"/>
                    <a:pt x="89429" y="114889"/>
                  </a:cubicBezTo>
                  <a:cubicBezTo>
                    <a:pt x="89528" y="115093"/>
                    <a:pt x="89727" y="114889"/>
                    <a:pt x="89826" y="114889"/>
                  </a:cubicBezTo>
                  <a:cubicBezTo>
                    <a:pt x="89826" y="115093"/>
                    <a:pt x="89925" y="115298"/>
                    <a:pt x="89925" y="115298"/>
                  </a:cubicBezTo>
                  <a:cubicBezTo>
                    <a:pt x="90024" y="115502"/>
                    <a:pt x="90223" y="115502"/>
                    <a:pt x="90322" y="115502"/>
                  </a:cubicBezTo>
                  <a:cubicBezTo>
                    <a:pt x="90421" y="115502"/>
                    <a:pt x="90620" y="115298"/>
                    <a:pt x="90719" y="115298"/>
                  </a:cubicBezTo>
                  <a:cubicBezTo>
                    <a:pt x="90719" y="115298"/>
                    <a:pt x="90818" y="115502"/>
                    <a:pt x="90918" y="115706"/>
                  </a:cubicBezTo>
                  <a:cubicBezTo>
                    <a:pt x="90918" y="115911"/>
                    <a:pt x="90918" y="116320"/>
                    <a:pt x="91017" y="116524"/>
                  </a:cubicBezTo>
                  <a:cubicBezTo>
                    <a:pt x="91017" y="116729"/>
                    <a:pt x="91116" y="117137"/>
                    <a:pt x="91215" y="117137"/>
                  </a:cubicBezTo>
                  <a:cubicBezTo>
                    <a:pt x="91215" y="117137"/>
                    <a:pt x="91414" y="117137"/>
                    <a:pt x="91513" y="117137"/>
                  </a:cubicBezTo>
                  <a:cubicBezTo>
                    <a:pt x="91612" y="117137"/>
                    <a:pt x="91712" y="116933"/>
                    <a:pt x="91811" y="116933"/>
                  </a:cubicBezTo>
                  <a:cubicBezTo>
                    <a:pt x="91910" y="116933"/>
                    <a:pt x="92109" y="116729"/>
                    <a:pt x="92208" y="116933"/>
                  </a:cubicBezTo>
                  <a:cubicBezTo>
                    <a:pt x="92307" y="117137"/>
                    <a:pt x="92307" y="117546"/>
                    <a:pt x="92406" y="117751"/>
                  </a:cubicBezTo>
                  <a:cubicBezTo>
                    <a:pt x="92506" y="117751"/>
                    <a:pt x="92605" y="118160"/>
                    <a:pt x="92704" y="118364"/>
                  </a:cubicBezTo>
                  <a:cubicBezTo>
                    <a:pt x="92803" y="118568"/>
                    <a:pt x="92903" y="118773"/>
                    <a:pt x="93002" y="118773"/>
                  </a:cubicBezTo>
                  <a:cubicBezTo>
                    <a:pt x="93101" y="118977"/>
                    <a:pt x="93101" y="119591"/>
                    <a:pt x="93200" y="119795"/>
                  </a:cubicBezTo>
                  <a:cubicBezTo>
                    <a:pt x="93200" y="119795"/>
                    <a:pt x="93300" y="120000"/>
                    <a:pt x="93399" y="120000"/>
                  </a:cubicBezTo>
                  <a:cubicBezTo>
                    <a:pt x="93498" y="120000"/>
                    <a:pt x="93697" y="119795"/>
                    <a:pt x="93796" y="119591"/>
                  </a:cubicBezTo>
                  <a:cubicBezTo>
                    <a:pt x="93895" y="119386"/>
                    <a:pt x="93995" y="119182"/>
                    <a:pt x="93995" y="118977"/>
                  </a:cubicBezTo>
                  <a:cubicBezTo>
                    <a:pt x="93995" y="118773"/>
                    <a:pt x="93895" y="118364"/>
                    <a:pt x="93895" y="118160"/>
                  </a:cubicBezTo>
                  <a:cubicBezTo>
                    <a:pt x="93895" y="118160"/>
                    <a:pt x="93995" y="117751"/>
                    <a:pt x="93995" y="117546"/>
                  </a:cubicBezTo>
                  <a:cubicBezTo>
                    <a:pt x="94094" y="117342"/>
                    <a:pt x="94193" y="117137"/>
                    <a:pt x="94292" y="116933"/>
                  </a:cubicBezTo>
                  <a:cubicBezTo>
                    <a:pt x="94292" y="116933"/>
                    <a:pt x="94392" y="116933"/>
                    <a:pt x="94491" y="116933"/>
                  </a:cubicBezTo>
                  <a:cubicBezTo>
                    <a:pt x="94590" y="116933"/>
                    <a:pt x="94689" y="116933"/>
                    <a:pt x="94689" y="117137"/>
                  </a:cubicBezTo>
                  <a:cubicBezTo>
                    <a:pt x="94789" y="117137"/>
                    <a:pt x="94888" y="117546"/>
                    <a:pt x="94888" y="117546"/>
                  </a:cubicBezTo>
                  <a:cubicBezTo>
                    <a:pt x="94987" y="117751"/>
                    <a:pt x="95186" y="117546"/>
                    <a:pt x="95285" y="117546"/>
                  </a:cubicBezTo>
                  <a:cubicBezTo>
                    <a:pt x="95384" y="117546"/>
                    <a:pt x="95583" y="117546"/>
                    <a:pt x="95583" y="117342"/>
                  </a:cubicBezTo>
                  <a:cubicBezTo>
                    <a:pt x="95682" y="117342"/>
                    <a:pt x="95781" y="116933"/>
                    <a:pt x="95880" y="116933"/>
                  </a:cubicBezTo>
                  <a:cubicBezTo>
                    <a:pt x="95880" y="116729"/>
                    <a:pt x="95980" y="116524"/>
                    <a:pt x="96079" y="116524"/>
                  </a:cubicBezTo>
                  <a:cubicBezTo>
                    <a:pt x="96079" y="116320"/>
                    <a:pt x="96079" y="115706"/>
                    <a:pt x="95980" y="115502"/>
                  </a:cubicBezTo>
                  <a:cubicBezTo>
                    <a:pt x="95980" y="115502"/>
                    <a:pt x="95781" y="115502"/>
                    <a:pt x="95781" y="115298"/>
                  </a:cubicBezTo>
                  <a:cubicBezTo>
                    <a:pt x="95781" y="115093"/>
                    <a:pt x="95980" y="115093"/>
                    <a:pt x="96079" y="114889"/>
                  </a:cubicBezTo>
                  <a:cubicBezTo>
                    <a:pt x="96079" y="114889"/>
                    <a:pt x="96178" y="114480"/>
                    <a:pt x="96178" y="114480"/>
                  </a:cubicBezTo>
                  <a:cubicBezTo>
                    <a:pt x="96277" y="114275"/>
                    <a:pt x="96377" y="114275"/>
                    <a:pt x="96476" y="114071"/>
                  </a:cubicBezTo>
                  <a:cubicBezTo>
                    <a:pt x="96575" y="114071"/>
                    <a:pt x="96774" y="114275"/>
                    <a:pt x="96873" y="114275"/>
                  </a:cubicBezTo>
                  <a:cubicBezTo>
                    <a:pt x="96873" y="114071"/>
                    <a:pt x="96972" y="113662"/>
                    <a:pt x="97071" y="113662"/>
                  </a:cubicBezTo>
                  <a:cubicBezTo>
                    <a:pt x="97171" y="113662"/>
                    <a:pt x="97369" y="114071"/>
                    <a:pt x="97468" y="114071"/>
                  </a:cubicBezTo>
                  <a:cubicBezTo>
                    <a:pt x="97568" y="114071"/>
                    <a:pt x="97766" y="114071"/>
                    <a:pt x="97866" y="114071"/>
                  </a:cubicBezTo>
                  <a:cubicBezTo>
                    <a:pt x="97965" y="114071"/>
                    <a:pt x="98163" y="113867"/>
                    <a:pt x="98263" y="113867"/>
                  </a:cubicBezTo>
                  <a:cubicBezTo>
                    <a:pt x="98362" y="113662"/>
                    <a:pt x="98461" y="113253"/>
                    <a:pt x="98461" y="113253"/>
                  </a:cubicBezTo>
                  <a:cubicBezTo>
                    <a:pt x="98560" y="113253"/>
                    <a:pt x="98759" y="113662"/>
                    <a:pt x="98858" y="113662"/>
                  </a:cubicBezTo>
                  <a:cubicBezTo>
                    <a:pt x="98957" y="113662"/>
                    <a:pt x="99057" y="113253"/>
                    <a:pt x="99156" y="113049"/>
                  </a:cubicBezTo>
                  <a:cubicBezTo>
                    <a:pt x="99156" y="112844"/>
                    <a:pt x="99255" y="112640"/>
                    <a:pt x="99354" y="112436"/>
                  </a:cubicBezTo>
                  <a:cubicBezTo>
                    <a:pt x="99354" y="112436"/>
                    <a:pt x="99553" y="112436"/>
                    <a:pt x="99553" y="112640"/>
                  </a:cubicBezTo>
                  <a:cubicBezTo>
                    <a:pt x="99652" y="112640"/>
                    <a:pt x="99751" y="113049"/>
                    <a:pt x="99751" y="113049"/>
                  </a:cubicBezTo>
                  <a:cubicBezTo>
                    <a:pt x="99851" y="113253"/>
                    <a:pt x="100049" y="113253"/>
                    <a:pt x="100049" y="113458"/>
                  </a:cubicBezTo>
                  <a:cubicBezTo>
                    <a:pt x="100148" y="113458"/>
                    <a:pt x="100347" y="113867"/>
                    <a:pt x="100446" y="113867"/>
                  </a:cubicBezTo>
                  <a:cubicBezTo>
                    <a:pt x="100545" y="113867"/>
                    <a:pt x="100744" y="113867"/>
                    <a:pt x="100744" y="113867"/>
                  </a:cubicBezTo>
                  <a:cubicBezTo>
                    <a:pt x="100843" y="113662"/>
                    <a:pt x="100843" y="113458"/>
                    <a:pt x="100843" y="113458"/>
                  </a:cubicBezTo>
                  <a:cubicBezTo>
                    <a:pt x="100843" y="113253"/>
                    <a:pt x="100942" y="113049"/>
                    <a:pt x="100942" y="113049"/>
                  </a:cubicBezTo>
                  <a:cubicBezTo>
                    <a:pt x="101042" y="113049"/>
                    <a:pt x="101240" y="113253"/>
                    <a:pt x="101339" y="113253"/>
                  </a:cubicBezTo>
                  <a:cubicBezTo>
                    <a:pt x="101339" y="113253"/>
                    <a:pt x="101439" y="113662"/>
                    <a:pt x="101538" y="113662"/>
                  </a:cubicBezTo>
                  <a:cubicBezTo>
                    <a:pt x="101637" y="113662"/>
                    <a:pt x="101736" y="113458"/>
                    <a:pt x="101736" y="113458"/>
                  </a:cubicBezTo>
                  <a:cubicBezTo>
                    <a:pt x="101836" y="113253"/>
                    <a:pt x="101836" y="112844"/>
                    <a:pt x="101836" y="112844"/>
                  </a:cubicBezTo>
                  <a:cubicBezTo>
                    <a:pt x="101836" y="112640"/>
                    <a:pt x="101637" y="112640"/>
                    <a:pt x="101538" y="112640"/>
                  </a:cubicBezTo>
                  <a:cubicBezTo>
                    <a:pt x="101538" y="112436"/>
                    <a:pt x="101538" y="112027"/>
                    <a:pt x="101637" y="112027"/>
                  </a:cubicBezTo>
                  <a:cubicBezTo>
                    <a:pt x="101637" y="111822"/>
                    <a:pt x="101836" y="111618"/>
                    <a:pt x="101935" y="111618"/>
                  </a:cubicBezTo>
                  <a:cubicBezTo>
                    <a:pt x="102034" y="111618"/>
                    <a:pt x="102133" y="111822"/>
                    <a:pt x="102233" y="111822"/>
                  </a:cubicBezTo>
                  <a:cubicBezTo>
                    <a:pt x="102233" y="112027"/>
                    <a:pt x="102332" y="112027"/>
                    <a:pt x="102431" y="112027"/>
                  </a:cubicBezTo>
                  <a:cubicBezTo>
                    <a:pt x="102531" y="112027"/>
                    <a:pt x="102630" y="112027"/>
                    <a:pt x="102729" y="111822"/>
                  </a:cubicBezTo>
                  <a:cubicBezTo>
                    <a:pt x="102729" y="111822"/>
                    <a:pt x="102828" y="111618"/>
                    <a:pt x="102828" y="111618"/>
                  </a:cubicBezTo>
                  <a:cubicBezTo>
                    <a:pt x="102828" y="111413"/>
                    <a:pt x="102928" y="111209"/>
                    <a:pt x="102928" y="111209"/>
                  </a:cubicBezTo>
                  <a:cubicBezTo>
                    <a:pt x="103027" y="111209"/>
                    <a:pt x="103225" y="111209"/>
                    <a:pt x="103325" y="111209"/>
                  </a:cubicBezTo>
                  <a:cubicBezTo>
                    <a:pt x="103424" y="111209"/>
                    <a:pt x="103523" y="111209"/>
                    <a:pt x="103523" y="111005"/>
                  </a:cubicBezTo>
                  <a:cubicBezTo>
                    <a:pt x="103622" y="111005"/>
                    <a:pt x="103622" y="110596"/>
                    <a:pt x="103622" y="110391"/>
                  </a:cubicBezTo>
                  <a:cubicBezTo>
                    <a:pt x="103722" y="110187"/>
                    <a:pt x="103821" y="109982"/>
                    <a:pt x="103920" y="109982"/>
                  </a:cubicBezTo>
                  <a:cubicBezTo>
                    <a:pt x="104019" y="109982"/>
                    <a:pt x="104218" y="110187"/>
                    <a:pt x="104317" y="110187"/>
                  </a:cubicBezTo>
                  <a:cubicBezTo>
                    <a:pt x="104416" y="110391"/>
                    <a:pt x="104615" y="110596"/>
                    <a:pt x="104615" y="110596"/>
                  </a:cubicBezTo>
                  <a:cubicBezTo>
                    <a:pt x="104615" y="110800"/>
                    <a:pt x="104615" y="111413"/>
                    <a:pt x="104615" y="111618"/>
                  </a:cubicBezTo>
                  <a:cubicBezTo>
                    <a:pt x="104714" y="111618"/>
                    <a:pt x="104813" y="112027"/>
                    <a:pt x="104913" y="112027"/>
                  </a:cubicBezTo>
                  <a:cubicBezTo>
                    <a:pt x="105012" y="112027"/>
                    <a:pt x="105111" y="111822"/>
                    <a:pt x="105210" y="111822"/>
                  </a:cubicBezTo>
                  <a:cubicBezTo>
                    <a:pt x="105310" y="111822"/>
                    <a:pt x="105409" y="112231"/>
                    <a:pt x="105409" y="112231"/>
                  </a:cubicBezTo>
                  <a:cubicBezTo>
                    <a:pt x="105508" y="112231"/>
                    <a:pt x="105607" y="112027"/>
                    <a:pt x="105607" y="111822"/>
                  </a:cubicBezTo>
                  <a:cubicBezTo>
                    <a:pt x="105707" y="111822"/>
                    <a:pt x="105806" y="111822"/>
                    <a:pt x="105905" y="111822"/>
                  </a:cubicBezTo>
                  <a:cubicBezTo>
                    <a:pt x="105905" y="111822"/>
                    <a:pt x="106004" y="112231"/>
                    <a:pt x="106104" y="112231"/>
                  </a:cubicBezTo>
                  <a:cubicBezTo>
                    <a:pt x="106203" y="112436"/>
                    <a:pt x="106501" y="112436"/>
                    <a:pt x="106699" y="112436"/>
                  </a:cubicBezTo>
                  <a:cubicBezTo>
                    <a:pt x="106799" y="112436"/>
                    <a:pt x="107096" y="112231"/>
                    <a:pt x="107295" y="112231"/>
                  </a:cubicBezTo>
                  <a:cubicBezTo>
                    <a:pt x="107394" y="112231"/>
                    <a:pt x="107493" y="112231"/>
                    <a:pt x="107593" y="112231"/>
                  </a:cubicBezTo>
                  <a:cubicBezTo>
                    <a:pt x="107692" y="112027"/>
                    <a:pt x="107791" y="111822"/>
                    <a:pt x="107791" y="111618"/>
                  </a:cubicBezTo>
                  <a:cubicBezTo>
                    <a:pt x="107890" y="111618"/>
                    <a:pt x="107990" y="111618"/>
                    <a:pt x="108089" y="111618"/>
                  </a:cubicBezTo>
                  <a:cubicBezTo>
                    <a:pt x="108188" y="111618"/>
                    <a:pt x="108387" y="112027"/>
                    <a:pt x="108486" y="112027"/>
                  </a:cubicBezTo>
                  <a:cubicBezTo>
                    <a:pt x="108585" y="111822"/>
                    <a:pt x="108387" y="111209"/>
                    <a:pt x="108486" y="111005"/>
                  </a:cubicBezTo>
                  <a:cubicBezTo>
                    <a:pt x="108486" y="110800"/>
                    <a:pt x="108684" y="110800"/>
                    <a:pt x="108684" y="110800"/>
                  </a:cubicBezTo>
                  <a:cubicBezTo>
                    <a:pt x="108784" y="110596"/>
                    <a:pt x="108883" y="110391"/>
                    <a:pt x="108982" y="110187"/>
                  </a:cubicBezTo>
                  <a:cubicBezTo>
                    <a:pt x="108982" y="110187"/>
                    <a:pt x="108883" y="109778"/>
                    <a:pt x="108982" y="109574"/>
                  </a:cubicBezTo>
                  <a:cubicBezTo>
                    <a:pt x="108982" y="109369"/>
                    <a:pt x="108982" y="108960"/>
                    <a:pt x="109081" y="108756"/>
                  </a:cubicBezTo>
                  <a:cubicBezTo>
                    <a:pt x="109181" y="108551"/>
                    <a:pt x="109280" y="108551"/>
                    <a:pt x="109379" y="108551"/>
                  </a:cubicBezTo>
                  <a:cubicBezTo>
                    <a:pt x="109478" y="108551"/>
                    <a:pt x="109578" y="108756"/>
                    <a:pt x="109677" y="108960"/>
                  </a:cubicBezTo>
                  <a:cubicBezTo>
                    <a:pt x="109776" y="108960"/>
                    <a:pt x="109975" y="109369"/>
                    <a:pt x="110074" y="109574"/>
                  </a:cubicBezTo>
                  <a:cubicBezTo>
                    <a:pt x="110173" y="109574"/>
                    <a:pt x="110272" y="109369"/>
                    <a:pt x="110372" y="109574"/>
                  </a:cubicBezTo>
                  <a:cubicBezTo>
                    <a:pt x="110471" y="109574"/>
                    <a:pt x="110669" y="109574"/>
                    <a:pt x="110769" y="109778"/>
                  </a:cubicBezTo>
                  <a:cubicBezTo>
                    <a:pt x="110868" y="109778"/>
                    <a:pt x="111066" y="110187"/>
                    <a:pt x="111166" y="110391"/>
                  </a:cubicBezTo>
                  <a:cubicBezTo>
                    <a:pt x="111166" y="110596"/>
                    <a:pt x="111265" y="110800"/>
                    <a:pt x="111364" y="110800"/>
                  </a:cubicBezTo>
                  <a:cubicBezTo>
                    <a:pt x="111464" y="111005"/>
                    <a:pt x="111662" y="110800"/>
                    <a:pt x="111761" y="111005"/>
                  </a:cubicBezTo>
                  <a:cubicBezTo>
                    <a:pt x="111861" y="111005"/>
                    <a:pt x="111761" y="111618"/>
                    <a:pt x="111861" y="111822"/>
                  </a:cubicBezTo>
                  <a:cubicBezTo>
                    <a:pt x="111960" y="112027"/>
                    <a:pt x="112059" y="112027"/>
                    <a:pt x="112158" y="112027"/>
                  </a:cubicBezTo>
                  <a:cubicBezTo>
                    <a:pt x="112258" y="112027"/>
                    <a:pt x="112357" y="111822"/>
                    <a:pt x="112456" y="111822"/>
                  </a:cubicBezTo>
                  <a:cubicBezTo>
                    <a:pt x="112555" y="111822"/>
                    <a:pt x="112853" y="111822"/>
                    <a:pt x="112952" y="112027"/>
                  </a:cubicBezTo>
                  <a:cubicBezTo>
                    <a:pt x="113052" y="112027"/>
                    <a:pt x="113052" y="112640"/>
                    <a:pt x="113151" y="112844"/>
                  </a:cubicBezTo>
                  <a:cubicBezTo>
                    <a:pt x="113151" y="112844"/>
                    <a:pt x="113250" y="113049"/>
                    <a:pt x="113349" y="113253"/>
                  </a:cubicBezTo>
                  <a:cubicBezTo>
                    <a:pt x="113449" y="113458"/>
                    <a:pt x="113548" y="113458"/>
                    <a:pt x="113647" y="113662"/>
                  </a:cubicBezTo>
                  <a:cubicBezTo>
                    <a:pt x="113746" y="113867"/>
                    <a:pt x="113746" y="114480"/>
                    <a:pt x="113846" y="114684"/>
                  </a:cubicBezTo>
                  <a:cubicBezTo>
                    <a:pt x="113846" y="114684"/>
                    <a:pt x="114044" y="114684"/>
                    <a:pt x="114143" y="114889"/>
                  </a:cubicBezTo>
                  <a:cubicBezTo>
                    <a:pt x="114243" y="115093"/>
                    <a:pt x="114243" y="115502"/>
                    <a:pt x="114342" y="115502"/>
                  </a:cubicBezTo>
                  <a:cubicBezTo>
                    <a:pt x="114441" y="115706"/>
                    <a:pt x="114640" y="115911"/>
                    <a:pt x="114739" y="116115"/>
                  </a:cubicBezTo>
                  <a:cubicBezTo>
                    <a:pt x="114838" y="116115"/>
                    <a:pt x="115037" y="116115"/>
                    <a:pt x="115136" y="115911"/>
                  </a:cubicBezTo>
                  <a:cubicBezTo>
                    <a:pt x="115136" y="115911"/>
                    <a:pt x="115136" y="115502"/>
                    <a:pt x="115235" y="115502"/>
                  </a:cubicBezTo>
                  <a:cubicBezTo>
                    <a:pt x="115334" y="115502"/>
                    <a:pt x="115434" y="115706"/>
                    <a:pt x="115533" y="115706"/>
                  </a:cubicBezTo>
                  <a:cubicBezTo>
                    <a:pt x="115632" y="115706"/>
                    <a:pt x="115732" y="115298"/>
                    <a:pt x="115831" y="115298"/>
                  </a:cubicBezTo>
                  <a:cubicBezTo>
                    <a:pt x="115930" y="115502"/>
                    <a:pt x="116029" y="115911"/>
                    <a:pt x="116129" y="115911"/>
                  </a:cubicBezTo>
                  <a:cubicBezTo>
                    <a:pt x="116228" y="116115"/>
                    <a:pt x="116327" y="116320"/>
                    <a:pt x="116327" y="116320"/>
                  </a:cubicBezTo>
                  <a:cubicBezTo>
                    <a:pt x="116327" y="116524"/>
                    <a:pt x="116426" y="116933"/>
                    <a:pt x="116426" y="116933"/>
                  </a:cubicBezTo>
                  <a:cubicBezTo>
                    <a:pt x="116526" y="117137"/>
                    <a:pt x="116625" y="116933"/>
                    <a:pt x="116724" y="117137"/>
                  </a:cubicBezTo>
                  <a:cubicBezTo>
                    <a:pt x="116724" y="117137"/>
                    <a:pt x="116823" y="117342"/>
                    <a:pt x="116923" y="117546"/>
                  </a:cubicBezTo>
                  <a:cubicBezTo>
                    <a:pt x="116923" y="117546"/>
                    <a:pt x="117022" y="117751"/>
                    <a:pt x="117121" y="117751"/>
                  </a:cubicBezTo>
                  <a:cubicBezTo>
                    <a:pt x="117220" y="117751"/>
                    <a:pt x="117220" y="117546"/>
                    <a:pt x="117320" y="117546"/>
                  </a:cubicBezTo>
                  <a:cubicBezTo>
                    <a:pt x="117419" y="117342"/>
                    <a:pt x="117617" y="117342"/>
                    <a:pt x="117717" y="117546"/>
                  </a:cubicBezTo>
                  <a:cubicBezTo>
                    <a:pt x="117816" y="117546"/>
                    <a:pt x="117915" y="118160"/>
                    <a:pt x="118014" y="118160"/>
                  </a:cubicBezTo>
                  <a:cubicBezTo>
                    <a:pt x="118014" y="118160"/>
                    <a:pt x="118114" y="117955"/>
                    <a:pt x="118114" y="117955"/>
                  </a:cubicBezTo>
                  <a:cubicBezTo>
                    <a:pt x="118213" y="117955"/>
                    <a:pt x="118312" y="118160"/>
                    <a:pt x="118411" y="118160"/>
                  </a:cubicBezTo>
                  <a:cubicBezTo>
                    <a:pt x="118511" y="118160"/>
                    <a:pt x="118610" y="117955"/>
                    <a:pt x="118709" y="117955"/>
                  </a:cubicBezTo>
                  <a:cubicBezTo>
                    <a:pt x="118709" y="117955"/>
                    <a:pt x="118808" y="118364"/>
                    <a:pt x="118908" y="118568"/>
                  </a:cubicBezTo>
                  <a:cubicBezTo>
                    <a:pt x="119007" y="118773"/>
                    <a:pt x="119305" y="118977"/>
                    <a:pt x="119404" y="119182"/>
                  </a:cubicBezTo>
                  <a:cubicBezTo>
                    <a:pt x="119404" y="119182"/>
                    <a:pt x="119404" y="119591"/>
                    <a:pt x="119503" y="119795"/>
                  </a:cubicBezTo>
                  <a:cubicBezTo>
                    <a:pt x="119503" y="119795"/>
                    <a:pt x="119702" y="120000"/>
                    <a:pt x="119801" y="120000"/>
                  </a:cubicBezTo>
                  <a:cubicBezTo>
                    <a:pt x="119900" y="120000"/>
                    <a:pt x="120000" y="119795"/>
                    <a:pt x="120000" y="119591"/>
                  </a:cubicBezTo>
                  <a:lnTo>
                    <a:pt x="119106" y="55809"/>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47" name="Google Shape;147;p16"/>
            <p:cNvSpPr/>
            <p:nvPr/>
          </p:nvSpPr>
          <p:spPr>
            <a:xfrm>
              <a:off x="3817938" y="4283075"/>
              <a:ext cx="1500" cy="4800"/>
            </a:xfrm>
            <a:custGeom>
              <a:rect b="b" l="l" r="r" t="t"/>
              <a:pathLst>
                <a:path extrusionOk="0" h="120000" w="120000">
                  <a:moveTo>
                    <a:pt x="60000" y="120000"/>
                  </a:moveTo>
                  <a:cubicBezTo>
                    <a:pt x="60000" y="96000"/>
                    <a:pt x="60000" y="72000"/>
                    <a:pt x="60000" y="72000"/>
                  </a:cubicBezTo>
                  <a:cubicBezTo>
                    <a:pt x="60000" y="48000"/>
                    <a:pt x="120000" y="24000"/>
                    <a:pt x="60000" y="24000"/>
                  </a:cubicBezTo>
                  <a:cubicBezTo>
                    <a:pt x="60000" y="0"/>
                    <a:pt x="60000" y="0"/>
                    <a:pt x="0" y="0"/>
                  </a:cubicBezTo>
                  <a:lnTo>
                    <a:pt x="60000" y="120000"/>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48" name="Google Shape;148;p16"/>
            <p:cNvSpPr/>
            <p:nvPr/>
          </p:nvSpPr>
          <p:spPr>
            <a:xfrm>
              <a:off x="2319338" y="3878263"/>
              <a:ext cx="1639800" cy="1566900"/>
            </a:xfrm>
            <a:custGeom>
              <a:rect b="b" l="l" r="r" t="t"/>
              <a:pathLst>
                <a:path extrusionOk="0" h="120000" w="120000">
                  <a:moveTo>
                    <a:pt x="119938" y="60936"/>
                  </a:moveTo>
                  <a:cubicBezTo>
                    <a:pt x="119938" y="60872"/>
                    <a:pt x="119814" y="60743"/>
                    <a:pt x="119753" y="60743"/>
                  </a:cubicBezTo>
                  <a:cubicBezTo>
                    <a:pt x="119691" y="60678"/>
                    <a:pt x="119629" y="60743"/>
                    <a:pt x="119567" y="60678"/>
                  </a:cubicBezTo>
                  <a:cubicBezTo>
                    <a:pt x="119506" y="60613"/>
                    <a:pt x="119506" y="60549"/>
                    <a:pt x="119506" y="60484"/>
                  </a:cubicBezTo>
                  <a:cubicBezTo>
                    <a:pt x="119506" y="60420"/>
                    <a:pt x="119567" y="60355"/>
                    <a:pt x="119567" y="60355"/>
                  </a:cubicBezTo>
                  <a:cubicBezTo>
                    <a:pt x="119691" y="60226"/>
                    <a:pt x="119876" y="60161"/>
                    <a:pt x="119938" y="60032"/>
                  </a:cubicBezTo>
                  <a:cubicBezTo>
                    <a:pt x="119938" y="59967"/>
                    <a:pt x="119938" y="59838"/>
                    <a:pt x="119876" y="59773"/>
                  </a:cubicBezTo>
                  <a:cubicBezTo>
                    <a:pt x="119876" y="59709"/>
                    <a:pt x="119814" y="59579"/>
                    <a:pt x="119753" y="59515"/>
                  </a:cubicBezTo>
                  <a:cubicBezTo>
                    <a:pt x="119753" y="59515"/>
                    <a:pt x="119629" y="59450"/>
                    <a:pt x="119629" y="59386"/>
                  </a:cubicBezTo>
                  <a:cubicBezTo>
                    <a:pt x="119629" y="59321"/>
                    <a:pt x="119567" y="59192"/>
                    <a:pt x="119567" y="59127"/>
                  </a:cubicBezTo>
                  <a:cubicBezTo>
                    <a:pt x="119567" y="59063"/>
                    <a:pt x="119691" y="58998"/>
                    <a:pt x="119691" y="58933"/>
                  </a:cubicBezTo>
                  <a:cubicBezTo>
                    <a:pt x="119691" y="58869"/>
                    <a:pt x="119629" y="58804"/>
                    <a:pt x="119629" y="58739"/>
                  </a:cubicBezTo>
                  <a:cubicBezTo>
                    <a:pt x="119629" y="58675"/>
                    <a:pt x="119691" y="58610"/>
                    <a:pt x="119753" y="58546"/>
                  </a:cubicBezTo>
                  <a:cubicBezTo>
                    <a:pt x="119753" y="58416"/>
                    <a:pt x="119753" y="58222"/>
                    <a:pt x="119629" y="58158"/>
                  </a:cubicBezTo>
                  <a:cubicBezTo>
                    <a:pt x="119629" y="58093"/>
                    <a:pt x="119567" y="58158"/>
                    <a:pt x="119506" y="58158"/>
                  </a:cubicBezTo>
                  <a:cubicBezTo>
                    <a:pt x="119506" y="58222"/>
                    <a:pt x="119444" y="58287"/>
                    <a:pt x="119444" y="58352"/>
                  </a:cubicBezTo>
                  <a:cubicBezTo>
                    <a:pt x="119382" y="58416"/>
                    <a:pt x="119320" y="58481"/>
                    <a:pt x="119320" y="58481"/>
                  </a:cubicBezTo>
                  <a:cubicBezTo>
                    <a:pt x="119259" y="58546"/>
                    <a:pt x="119135" y="58481"/>
                    <a:pt x="119074" y="58416"/>
                  </a:cubicBezTo>
                  <a:cubicBezTo>
                    <a:pt x="119074" y="58352"/>
                    <a:pt x="119012" y="58222"/>
                    <a:pt x="119012" y="58158"/>
                  </a:cubicBezTo>
                  <a:cubicBezTo>
                    <a:pt x="119012" y="58093"/>
                    <a:pt x="119074" y="57899"/>
                    <a:pt x="119012" y="57835"/>
                  </a:cubicBezTo>
                  <a:cubicBezTo>
                    <a:pt x="119012" y="57770"/>
                    <a:pt x="118888" y="57705"/>
                    <a:pt x="118888" y="57641"/>
                  </a:cubicBezTo>
                  <a:cubicBezTo>
                    <a:pt x="118888" y="57512"/>
                    <a:pt x="118888" y="57382"/>
                    <a:pt x="118827" y="57318"/>
                  </a:cubicBezTo>
                  <a:cubicBezTo>
                    <a:pt x="118827" y="57253"/>
                    <a:pt x="118641" y="57382"/>
                    <a:pt x="118580" y="57318"/>
                  </a:cubicBezTo>
                  <a:cubicBezTo>
                    <a:pt x="118518" y="57318"/>
                    <a:pt x="118456" y="57253"/>
                    <a:pt x="118456" y="57189"/>
                  </a:cubicBezTo>
                  <a:cubicBezTo>
                    <a:pt x="118395" y="57124"/>
                    <a:pt x="118395" y="57059"/>
                    <a:pt x="118333" y="57059"/>
                  </a:cubicBezTo>
                  <a:cubicBezTo>
                    <a:pt x="118333" y="56995"/>
                    <a:pt x="118209" y="56995"/>
                    <a:pt x="118209" y="56995"/>
                  </a:cubicBezTo>
                  <a:cubicBezTo>
                    <a:pt x="118148" y="56930"/>
                    <a:pt x="118209" y="56801"/>
                    <a:pt x="118209" y="56736"/>
                  </a:cubicBezTo>
                  <a:cubicBezTo>
                    <a:pt x="118209" y="56672"/>
                    <a:pt x="118271" y="56607"/>
                    <a:pt x="118271" y="56607"/>
                  </a:cubicBezTo>
                  <a:cubicBezTo>
                    <a:pt x="118333" y="56542"/>
                    <a:pt x="118395" y="56413"/>
                    <a:pt x="118333" y="56284"/>
                  </a:cubicBezTo>
                  <a:cubicBezTo>
                    <a:pt x="118333" y="56284"/>
                    <a:pt x="118271" y="56155"/>
                    <a:pt x="118271" y="56090"/>
                  </a:cubicBezTo>
                  <a:cubicBezTo>
                    <a:pt x="118271" y="56090"/>
                    <a:pt x="118271" y="56025"/>
                    <a:pt x="118271" y="55961"/>
                  </a:cubicBezTo>
                  <a:cubicBezTo>
                    <a:pt x="118271" y="55961"/>
                    <a:pt x="118148" y="55831"/>
                    <a:pt x="118086" y="55831"/>
                  </a:cubicBezTo>
                  <a:cubicBezTo>
                    <a:pt x="118086" y="55767"/>
                    <a:pt x="117962" y="55767"/>
                    <a:pt x="117962" y="55767"/>
                  </a:cubicBezTo>
                  <a:cubicBezTo>
                    <a:pt x="117901" y="55702"/>
                    <a:pt x="117962" y="55573"/>
                    <a:pt x="117962" y="55508"/>
                  </a:cubicBezTo>
                  <a:cubicBezTo>
                    <a:pt x="117901" y="55508"/>
                    <a:pt x="117839" y="55379"/>
                    <a:pt x="117839" y="55379"/>
                  </a:cubicBezTo>
                  <a:cubicBezTo>
                    <a:pt x="117777" y="55379"/>
                    <a:pt x="117654" y="55379"/>
                    <a:pt x="117654" y="55315"/>
                  </a:cubicBezTo>
                  <a:cubicBezTo>
                    <a:pt x="117592" y="55315"/>
                    <a:pt x="117469" y="55250"/>
                    <a:pt x="117469" y="55185"/>
                  </a:cubicBezTo>
                  <a:cubicBezTo>
                    <a:pt x="117469" y="55121"/>
                    <a:pt x="117592" y="55056"/>
                    <a:pt x="117654" y="55056"/>
                  </a:cubicBezTo>
                  <a:cubicBezTo>
                    <a:pt x="117654" y="54991"/>
                    <a:pt x="117654" y="54798"/>
                    <a:pt x="117654" y="54733"/>
                  </a:cubicBezTo>
                  <a:cubicBezTo>
                    <a:pt x="117654" y="54733"/>
                    <a:pt x="117530" y="54604"/>
                    <a:pt x="117469" y="54539"/>
                  </a:cubicBezTo>
                  <a:cubicBezTo>
                    <a:pt x="117469" y="54539"/>
                    <a:pt x="117345" y="54539"/>
                    <a:pt x="117345" y="54539"/>
                  </a:cubicBezTo>
                  <a:cubicBezTo>
                    <a:pt x="117283" y="54539"/>
                    <a:pt x="117160" y="54604"/>
                    <a:pt x="117098" y="54604"/>
                  </a:cubicBezTo>
                  <a:cubicBezTo>
                    <a:pt x="117037" y="54539"/>
                    <a:pt x="116975" y="54410"/>
                    <a:pt x="116913" y="54345"/>
                  </a:cubicBezTo>
                  <a:cubicBezTo>
                    <a:pt x="116913" y="54345"/>
                    <a:pt x="116790" y="54281"/>
                    <a:pt x="116728" y="54216"/>
                  </a:cubicBezTo>
                  <a:cubicBezTo>
                    <a:pt x="116728" y="54151"/>
                    <a:pt x="116728" y="54022"/>
                    <a:pt x="116728" y="53957"/>
                  </a:cubicBezTo>
                  <a:cubicBezTo>
                    <a:pt x="116666" y="53957"/>
                    <a:pt x="116604" y="53828"/>
                    <a:pt x="116604" y="53828"/>
                  </a:cubicBezTo>
                  <a:cubicBezTo>
                    <a:pt x="116604" y="53764"/>
                    <a:pt x="116604" y="53634"/>
                    <a:pt x="116666" y="53634"/>
                  </a:cubicBezTo>
                  <a:cubicBezTo>
                    <a:pt x="116666" y="53570"/>
                    <a:pt x="116790" y="53570"/>
                    <a:pt x="116790" y="53505"/>
                  </a:cubicBezTo>
                  <a:cubicBezTo>
                    <a:pt x="116851" y="53441"/>
                    <a:pt x="116790" y="53311"/>
                    <a:pt x="116790" y="53247"/>
                  </a:cubicBezTo>
                  <a:cubicBezTo>
                    <a:pt x="116790" y="53182"/>
                    <a:pt x="116666" y="53117"/>
                    <a:pt x="116666" y="53053"/>
                  </a:cubicBezTo>
                  <a:cubicBezTo>
                    <a:pt x="116666" y="53053"/>
                    <a:pt x="116666" y="52988"/>
                    <a:pt x="116666" y="52924"/>
                  </a:cubicBezTo>
                  <a:cubicBezTo>
                    <a:pt x="116728" y="52924"/>
                    <a:pt x="116790" y="52924"/>
                    <a:pt x="116851" y="52859"/>
                  </a:cubicBezTo>
                  <a:cubicBezTo>
                    <a:pt x="116851" y="52859"/>
                    <a:pt x="116913" y="52730"/>
                    <a:pt x="116913" y="52665"/>
                  </a:cubicBezTo>
                  <a:cubicBezTo>
                    <a:pt x="116913" y="52600"/>
                    <a:pt x="116790" y="52536"/>
                    <a:pt x="116790" y="52536"/>
                  </a:cubicBezTo>
                  <a:cubicBezTo>
                    <a:pt x="116790" y="52471"/>
                    <a:pt x="116728" y="52277"/>
                    <a:pt x="116728" y="52213"/>
                  </a:cubicBezTo>
                  <a:cubicBezTo>
                    <a:pt x="116666" y="52213"/>
                    <a:pt x="116604" y="52148"/>
                    <a:pt x="116543" y="52148"/>
                  </a:cubicBezTo>
                  <a:cubicBezTo>
                    <a:pt x="116543" y="52084"/>
                    <a:pt x="116604" y="51954"/>
                    <a:pt x="116543" y="51890"/>
                  </a:cubicBezTo>
                  <a:cubicBezTo>
                    <a:pt x="116543" y="51825"/>
                    <a:pt x="116543" y="51696"/>
                    <a:pt x="116481" y="51631"/>
                  </a:cubicBezTo>
                  <a:cubicBezTo>
                    <a:pt x="116481" y="51567"/>
                    <a:pt x="116358" y="51502"/>
                    <a:pt x="116358" y="51437"/>
                  </a:cubicBezTo>
                  <a:cubicBezTo>
                    <a:pt x="116296" y="51437"/>
                    <a:pt x="116172" y="51437"/>
                    <a:pt x="116111" y="51373"/>
                  </a:cubicBezTo>
                  <a:cubicBezTo>
                    <a:pt x="116049" y="51373"/>
                    <a:pt x="116049" y="51243"/>
                    <a:pt x="116049" y="51243"/>
                  </a:cubicBezTo>
                  <a:cubicBezTo>
                    <a:pt x="116049" y="51179"/>
                    <a:pt x="116111" y="51050"/>
                    <a:pt x="116049" y="50985"/>
                  </a:cubicBezTo>
                  <a:cubicBezTo>
                    <a:pt x="116049" y="50985"/>
                    <a:pt x="115987" y="50920"/>
                    <a:pt x="115925" y="50856"/>
                  </a:cubicBezTo>
                  <a:cubicBezTo>
                    <a:pt x="115925" y="50791"/>
                    <a:pt x="115864" y="50662"/>
                    <a:pt x="115802" y="50597"/>
                  </a:cubicBezTo>
                  <a:cubicBezTo>
                    <a:pt x="115802" y="50533"/>
                    <a:pt x="115679" y="50533"/>
                    <a:pt x="115679" y="50533"/>
                  </a:cubicBezTo>
                  <a:cubicBezTo>
                    <a:pt x="115617" y="50468"/>
                    <a:pt x="115555" y="50339"/>
                    <a:pt x="115493" y="50339"/>
                  </a:cubicBezTo>
                  <a:cubicBezTo>
                    <a:pt x="115432" y="50274"/>
                    <a:pt x="115246" y="50339"/>
                    <a:pt x="115246" y="50274"/>
                  </a:cubicBezTo>
                  <a:cubicBezTo>
                    <a:pt x="115185" y="50274"/>
                    <a:pt x="115061" y="50145"/>
                    <a:pt x="115061" y="50080"/>
                  </a:cubicBezTo>
                  <a:cubicBezTo>
                    <a:pt x="115000" y="49951"/>
                    <a:pt x="114938" y="49757"/>
                    <a:pt x="114876" y="49693"/>
                  </a:cubicBezTo>
                  <a:cubicBezTo>
                    <a:pt x="114814" y="49628"/>
                    <a:pt x="114753" y="49563"/>
                    <a:pt x="114753" y="49499"/>
                  </a:cubicBezTo>
                  <a:cubicBezTo>
                    <a:pt x="114691" y="49434"/>
                    <a:pt x="114567" y="49434"/>
                    <a:pt x="114506" y="49434"/>
                  </a:cubicBezTo>
                  <a:cubicBezTo>
                    <a:pt x="114506" y="49369"/>
                    <a:pt x="114444" y="49240"/>
                    <a:pt x="114444" y="49240"/>
                  </a:cubicBezTo>
                  <a:cubicBezTo>
                    <a:pt x="113765" y="37932"/>
                    <a:pt x="113765" y="37932"/>
                    <a:pt x="113765" y="37932"/>
                  </a:cubicBezTo>
                  <a:cubicBezTo>
                    <a:pt x="113395" y="31793"/>
                    <a:pt x="113395" y="31793"/>
                    <a:pt x="113395" y="31793"/>
                  </a:cubicBezTo>
                  <a:cubicBezTo>
                    <a:pt x="113395" y="31793"/>
                    <a:pt x="113209" y="31857"/>
                    <a:pt x="113209" y="31793"/>
                  </a:cubicBezTo>
                  <a:cubicBezTo>
                    <a:pt x="113148" y="31793"/>
                    <a:pt x="113148" y="31599"/>
                    <a:pt x="113086" y="31599"/>
                  </a:cubicBezTo>
                  <a:cubicBezTo>
                    <a:pt x="113086" y="31534"/>
                    <a:pt x="112962" y="31534"/>
                    <a:pt x="112962" y="31599"/>
                  </a:cubicBezTo>
                  <a:cubicBezTo>
                    <a:pt x="112901" y="31599"/>
                    <a:pt x="112839" y="31728"/>
                    <a:pt x="112839" y="31728"/>
                  </a:cubicBezTo>
                  <a:cubicBezTo>
                    <a:pt x="112777" y="31793"/>
                    <a:pt x="112716" y="31857"/>
                    <a:pt x="112654" y="31857"/>
                  </a:cubicBezTo>
                  <a:cubicBezTo>
                    <a:pt x="112592" y="31857"/>
                    <a:pt x="112530" y="31793"/>
                    <a:pt x="112530" y="31728"/>
                  </a:cubicBezTo>
                  <a:cubicBezTo>
                    <a:pt x="112469" y="31663"/>
                    <a:pt x="112407" y="31534"/>
                    <a:pt x="112345" y="31534"/>
                  </a:cubicBezTo>
                  <a:cubicBezTo>
                    <a:pt x="112345" y="31470"/>
                    <a:pt x="112222" y="31470"/>
                    <a:pt x="112160" y="31470"/>
                  </a:cubicBezTo>
                  <a:cubicBezTo>
                    <a:pt x="112098" y="31470"/>
                    <a:pt x="112037" y="31534"/>
                    <a:pt x="111975" y="31599"/>
                  </a:cubicBezTo>
                  <a:cubicBezTo>
                    <a:pt x="111975" y="31663"/>
                    <a:pt x="111975" y="31793"/>
                    <a:pt x="111975" y="31793"/>
                  </a:cubicBezTo>
                  <a:cubicBezTo>
                    <a:pt x="111913" y="31857"/>
                    <a:pt x="111790" y="31922"/>
                    <a:pt x="111666" y="31922"/>
                  </a:cubicBezTo>
                  <a:cubicBezTo>
                    <a:pt x="111604" y="31922"/>
                    <a:pt x="111604" y="31793"/>
                    <a:pt x="111543" y="31728"/>
                  </a:cubicBezTo>
                  <a:cubicBezTo>
                    <a:pt x="111481" y="31728"/>
                    <a:pt x="111358" y="31728"/>
                    <a:pt x="111296" y="31728"/>
                  </a:cubicBezTo>
                  <a:cubicBezTo>
                    <a:pt x="111234" y="31728"/>
                    <a:pt x="111172" y="31793"/>
                    <a:pt x="111172" y="31793"/>
                  </a:cubicBezTo>
                  <a:cubicBezTo>
                    <a:pt x="111111" y="31857"/>
                    <a:pt x="111111" y="31922"/>
                    <a:pt x="111049" y="31987"/>
                  </a:cubicBezTo>
                  <a:cubicBezTo>
                    <a:pt x="111049" y="31987"/>
                    <a:pt x="110925" y="32051"/>
                    <a:pt x="110864" y="32051"/>
                  </a:cubicBezTo>
                  <a:cubicBezTo>
                    <a:pt x="110802" y="31987"/>
                    <a:pt x="110802" y="31857"/>
                    <a:pt x="110802" y="31857"/>
                  </a:cubicBezTo>
                  <a:cubicBezTo>
                    <a:pt x="110740" y="31857"/>
                    <a:pt x="110679" y="31987"/>
                    <a:pt x="110617" y="32051"/>
                  </a:cubicBezTo>
                  <a:cubicBezTo>
                    <a:pt x="110617" y="32051"/>
                    <a:pt x="110493" y="32051"/>
                    <a:pt x="110432" y="32051"/>
                  </a:cubicBezTo>
                  <a:cubicBezTo>
                    <a:pt x="110370" y="31987"/>
                    <a:pt x="110432" y="31793"/>
                    <a:pt x="110370" y="31793"/>
                  </a:cubicBezTo>
                  <a:cubicBezTo>
                    <a:pt x="110308" y="31793"/>
                    <a:pt x="110246" y="31922"/>
                    <a:pt x="110246" y="31922"/>
                  </a:cubicBezTo>
                  <a:cubicBezTo>
                    <a:pt x="110185" y="31922"/>
                    <a:pt x="110061" y="31857"/>
                    <a:pt x="110061" y="31793"/>
                  </a:cubicBezTo>
                  <a:cubicBezTo>
                    <a:pt x="110000" y="31728"/>
                    <a:pt x="110000" y="31663"/>
                    <a:pt x="109938" y="31663"/>
                  </a:cubicBezTo>
                  <a:cubicBezTo>
                    <a:pt x="109938" y="31599"/>
                    <a:pt x="109814" y="31599"/>
                    <a:pt x="109753" y="31599"/>
                  </a:cubicBezTo>
                  <a:cubicBezTo>
                    <a:pt x="109691" y="31534"/>
                    <a:pt x="109691" y="31470"/>
                    <a:pt x="109691" y="31405"/>
                  </a:cubicBezTo>
                  <a:cubicBezTo>
                    <a:pt x="109691" y="31405"/>
                    <a:pt x="109691" y="31405"/>
                    <a:pt x="109691" y="31405"/>
                  </a:cubicBezTo>
                  <a:cubicBezTo>
                    <a:pt x="109567" y="31470"/>
                    <a:pt x="109567" y="31470"/>
                    <a:pt x="109567" y="31470"/>
                  </a:cubicBezTo>
                  <a:cubicBezTo>
                    <a:pt x="109506" y="31599"/>
                    <a:pt x="109444" y="31728"/>
                    <a:pt x="109259" y="31728"/>
                  </a:cubicBezTo>
                  <a:cubicBezTo>
                    <a:pt x="109259" y="31728"/>
                    <a:pt x="109197" y="31728"/>
                    <a:pt x="109197" y="31728"/>
                  </a:cubicBezTo>
                  <a:cubicBezTo>
                    <a:pt x="109197" y="31728"/>
                    <a:pt x="109197" y="31728"/>
                    <a:pt x="109197" y="31728"/>
                  </a:cubicBezTo>
                  <a:cubicBezTo>
                    <a:pt x="109012" y="31728"/>
                    <a:pt x="108827" y="31599"/>
                    <a:pt x="108765" y="31534"/>
                  </a:cubicBezTo>
                  <a:cubicBezTo>
                    <a:pt x="108703" y="31470"/>
                    <a:pt x="108703" y="31405"/>
                    <a:pt x="108641" y="31340"/>
                  </a:cubicBezTo>
                  <a:cubicBezTo>
                    <a:pt x="108641" y="31340"/>
                    <a:pt x="108641" y="31340"/>
                    <a:pt x="108641" y="31340"/>
                  </a:cubicBezTo>
                  <a:cubicBezTo>
                    <a:pt x="108580" y="31276"/>
                    <a:pt x="108456" y="31276"/>
                    <a:pt x="108395" y="31211"/>
                  </a:cubicBezTo>
                  <a:cubicBezTo>
                    <a:pt x="108395" y="31211"/>
                    <a:pt x="108395" y="31211"/>
                    <a:pt x="108395" y="31147"/>
                  </a:cubicBezTo>
                  <a:cubicBezTo>
                    <a:pt x="108395" y="31211"/>
                    <a:pt x="108333" y="31211"/>
                    <a:pt x="108333" y="31211"/>
                  </a:cubicBezTo>
                  <a:cubicBezTo>
                    <a:pt x="108271" y="31211"/>
                    <a:pt x="108271" y="31147"/>
                    <a:pt x="108209" y="31147"/>
                  </a:cubicBezTo>
                  <a:cubicBezTo>
                    <a:pt x="108148" y="31147"/>
                    <a:pt x="108148" y="31147"/>
                    <a:pt x="108086" y="31147"/>
                  </a:cubicBezTo>
                  <a:cubicBezTo>
                    <a:pt x="107901" y="31147"/>
                    <a:pt x="107839" y="31082"/>
                    <a:pt x="107777" y="30953"/>
                  </a:cubicBezTo>
                  <a:cubicBezTo>
                    <a:pt x="107716" y="31017"/>
                    <a:pt x="107654" y="31017"/>
                    <a:pt x="107592" y="31017"/>
                  </a:cubicBezTo>
                  <a:cubicBezTo>
                    <a:pt x="107592" y="31082"/>
                    <a:pt x="107592" y="31082"/>
                    <a:pt x="107592" y="31082"/>
                  </a:cubicBezTo>
                  <a:cubicBezTo>
                    <a:pt x="107530" y="31082"/>
                    <a:pt x="107530" y="31082"/>
                    <a:pt x="107530" y="31082"/>
                  </a:cubicBezTo>
                  <a:cubicBezTo>
                    <a:pt x="107407" y="31082"/>
                    <a:pt x="107283" y="30953"/>
                    <a:pt x="107222" y="30888"/>
                  </a:cubicBezTo>
                  <a:cubicBezTo>
                    <a:pt x="107160" y="30888"/>
                    <a:pt x="107160" y="30888"/>
                    <a:pt x="107160" y="30888"/>
                  </a:cubicBezTo>
                  <a:cubicBezTo>
                    <a:pt x="107160" y="30823"/>
                    <a:pt x="107160" y="30823"/>
                    <a:pt x="107098" y="30759"/>
                  </a:cubicBezTo>
                  <a:cubicBezTo>
                    <a:pt x="107037" y="30759"/>
                    <a:pt x="106975" y="30759"/>
                    <a:pt x="106913" y="30694"/>
                  </a:cubicBezTo>
                  <a:cubicBezTo>
                    <a:pt x="106851" y="30630"/>
                    <a:pt x="106790" y="30500"/>
                    <a:pt x="106790" y="30436"/>
                  </a:cubicBezTo>
                  <a:cubicBezTo>
                    <a:pt x="106790" y="30436"/>
                    <a:pt x="106790" y="30436"/>
                    <a:pt x="106790" y="30436"/>
                  </a:cubicBezTo>
                  <a:cubicBezTo>
                    <a:pt x="106790" y="30436"/>
                    <a:pt x="106728" y="30436"/>
                    <a:pt x="106728" y="30436"/>
                  </a:cubicBezTo>
                  <a:cubicBezTo>
                    <a:pt x="106728" y="30371"/>
                    <a:pt x="106728" y="30371"/>
                    <a:pt x="106666" y="30371"/>
                  </a:cubicBezTo>
                  <a:cubicBezTo>
                    <a:pt x="106666" y="30371"/>
                    <a:pt x="106666" y="30371"/>
                    <a:pt x="106666" y="30306"/>
                  </a:cubicBezTo>
                  <a:cubicBezTo>
                    <a:pt x="106604" y="30371"/>
                    <a:pt x="106604" y="30371"/>
                    <a:pt x="106543" y="30371"/>
                  </a:cubicBezTo>
                  <a:cubicBezTo>
                    <a:pt x="106543" y="30371"/>
                    <a:pt x="106543" y="30371"/>
                    <a:pt x="106543" y="30371"/>
                  </a:cubicBezTo>
                  <a:cubicBezTo>
                    <a:pt x="106543" y="30371"/>
                    <a:pt x="106543" y="30371"/>
                    <a:pt x="106543" y="30371"/>
                  </a:cubicBezTo>
                  <a:cubicBezTo>
                    <a:pt x="106481" y="30371"/>
                    <a:pt x="106481" y="30371"/>
                    <a:pt x="106481" y="30371"/>
                  </a:cubicBezTo>
                  <a:cubicBezTo>
                    <a:pt x="106419" y="30436"/>
                    <a:pt x="106296" y="30500"/>
                    <a:pt x="106111" y="30500"/>
                  </a:cubicBezTo>
                  <a:cubicBezTo>
                    <a:pt x="106111" y="30500"/>
                    <a:pt x="106049" y="30500"/>
                    <a:pt x="105987" y="30500"/>
                  </a:cubicBezTo>
                  <a:cubicBezTo>
                    <a:pt x="105802" y="30436"/>
                    <a:pt x="105617" y="30306"/>
                    <a:pt x="105555" y="30242"/>
                  </a:cubicBezTo>
                  <a:cubicBezTo>
                    <a:pt x="105493" y="30177"/>
                    <a:pt x="105493" y="30113"/>
                    <a:pt x="105432" y="30048"/>
                  </a:cubicBezTo>
                  <a:cubicBezTo>
                    <a:pt x="105370" y="30048"/>
                    <a:pt x="105308" y="29983"/>
                    <a:pt x="105246" y="29919"/>
                  </a:cubicBezTo>
                  <a:cubicBezTo>
                    <a:pt x="105123" y="29854"/>
                    <a:pt x="105123" y="29725"/>
                    <a:pt x="105123" y="29660"/>
                  </a:cubicBezTo>
                  <a:cubicBezTo>
                    <a:pt x="105123" y="29596"/>
                    <a:pt x="105123" y="29596"/>
                    <a:pt x="105061" y="29596"/>
                  </a:cubicBezTo>
                  <a:cubicBezTo>
                    <a:pt x="105061" y="29596"/>
                    <a:pt x="105061" y="29596"/>
                    <a:pt x="105061" y="29596"/>
                  </a:cubicBezTo>
                  <a:cubicBezTo>
                    <a:pt x="105061" y="29596"/>
                    <a:pt x="105000" y="29531"/>
                    <a:pt x="104938" y="29531"/>
                  </a:cubicBezTo>
                  <a:cubicBezTo>
                    <a:pt x="104938" y="29466"/>
                    <a:pt x="104814" y="29337"/>
                    <a:pt x="104814" y="29337"/>
                  </a:cubicBezTo>
                  <a:cubicBezTo>
                    <a:pt x="104753" y="29273"/>
                    <a:pt x="104753" y="29208"/>
                    <a:pt x="104753" y="29143"/>
                  </a:cubicBezTo>
                  <a:cubicBezTo>
                    <a:pt x="104691" y="29143"/>
                    <a:pt x="104691" y="29143"/>
                    <a:pt x="104691" y="29143"/>
                  </a:cubicBezTo>
                  <a:cubicBezTo>
                    <a:pt x="104691" y="29143"/>
                    <a:pt x="104691" y="29143"/>
                    <a:pt x="104691" y="29208"/>
                  </a:cubicBezTo>
                  <a:cubicBezTo>
                    <a:pt x="104629" y="29208"/>
                    <a:pt x="104567" y="29208"/>
                    <a:pt x="104444" y="29208"/>
                  </a:cubicBezTo>
                  <a:cubicBezTo>
                    <a:pt x="104444" y="29208"/>
                    <a:pt x="104444" y="29208"/>
                    <a:pt x="104444" y="29208"/>
                  </a:cubicBezTo>
                  <a:cubicBezTo>
                    <a:pt x="104320" y="29208"/>
                    <a:pt x="104135" y="29143"/>
                    <a:pt x="104074" y="29079"/>
                  </a:cubicBezTo>
                  <a:cubicBezTo>
                    <a:pt x="104012" y="29014"/>
                    <a:pt x="103950" y="28949"/>
                    <a:pt x="103950" y="28885"/>
                  </a:cubicBezTo>
                  <a:cubicBezTo>
                    <a:pt x="103888" y="28885"/>
                    <a:pt x="103827" y="28820"/>
                    <a:pt x="103827" y="28820"/>
                  </a:cubicBezTo>
                  <a:cubicBezTo>
                    <a:pt x="103703" y="28756"/>
                    <a:pt x="103641" y="28691"/>
                    <a:pt x="103580" y="28626"/>
                  </a:cubicBezTo>
                  <a:cubicBezTo>
                    <a:pt x="103580" y="28626"/>
                    <a:pt x="103580" y="28626"/>
                    <a:pt x="103580" y="28626"/>
                  </a:cubicBezTo>
                  <a:cubicBezTo>
                    <a:pt x="103456" y="28497"/>
                    <a:pt x="103395" y="28432"/>
                    <a:pt x="103395" y="28432"/>
                  </a:cubicBezTo>
                  <a:cubicBezTo>
                    <a:pt x="103395" y="28432"/>
                    <a:pt x="103333" y="28432"/>
                    <a:pt x="103271" y="28432"/>
                  </a:cubicBezTo>
                  <a:cubicBezTo>
                    <a:pt x="103271" y="28432"/>
                    <a:pt x="103271" y="28432"/>
                    <a:pt x="103271" y="28432"/>
                  </a:cubicBezTo>
                  <a:cubicBezTo>
                    <a:pt x="103271" y="28432"/>
                    <a:pt x="103209" y="28432"/>
                    <a:pt x="103209" y="28432"/>
                  </a:cubicBezTo>
                  <a:cubicBezTo>
                    <a:pt x="103148" y="28432"/>
                    <a:pt x="103086" y="28432"/>
                    <a:pt x="103024" y="28368"/>
                  </a:cubicBezTo>
                  <a:cubicBezTo>
                    <a:pt x="102962" y="28368"/>
                    <a:pt x="102839" y="28303"/>
                    <a:pt x="102777" y="28239"/>
                  </a:cubicBezTo>
                  <a:cubicBezTo>
                    <a:pt x="102777" y="28239"/>
                    <a:pt x="102777" y="28239"/>
                    <a:pt x="102777" y="28239"/>
                  </a:cubicBezTo>
                  <a:cubicBezTo>
                    <a:pt x="102777" y="28303"/>
                    <a:pt x="102777" y="28368"/>
                    <a:pt x="102777" y="28432"/>
                  </a:cubicBezTo>
                  <a:cubicBezTo>
                    <a:pt x="102716" y="28626"/>
                    <a:pt x="102530" y="28756"/>
                    <a:pt x="102469" y="28756"/>
                  </a:cubicBezTo>
                  <a:cubicBezTo>
                    <a:pt x="102469" y="28885"/>
                    <a:pt x="102469" y="29014"/>
                    <a:pt x="102345" y="29143"/>
                  </a:cubicBezTo>
                  <a:cubicBezTo>
                    <a:pt x="102283" y="29208"/>
                    <a:pt x="102222" y="29208"/>
                    <a:pt x="102098" y="29208"/>
                  </a:cubicBezTo>
                  <a:cubicBezTo>
                    <a:pt x="102037" y="29208"/>
                    <a:pt x="101975" y="29143"/>
                    <a:pt x="101913" y="29143"/>
                  </a:cubicBezTo>
                  <a:cubicBezTo>
                    <a:pt x="101851" y="29143"/>
                    <a:pt x="101851" y="29208"/>
                    <a:pt x="101790" y="29208"/>
                  </a:cubicBezTo>
                  <a:cubicBezTo>
                    <a:pt x="101666" y="29273"/>
                    <a:pt x="101543" y="29273"/>
                    <a:pt x="101481" y="29273"/>
                  </a:cubicBezTo>
                  <a:cubicBezTo>
                    <a:pt x="101481" y="29273"/>
                    <a:pt x="101481" y="29273"/>
                    <a:pt x="101419" y="29273"/>
                  </a:cubicBezTo>
                  <a:cubicBezTo>
                    <a:pt x="101419" y="29273"/>
                    <a:pt x="101358" y="29273"/>
                    <a:pt x="101358" y="29337"/>
                  </a:cubicBezTo>
                  <a:cubicBezTo>
                    <a:pt x="101234" y="29337"/>
                    <a:pt x="101111" y="29337"/>
                    <a:pt x="101049" y="29337"/>
                  </a:cubicBezTo>
                  <a:cubicBezTo>
                    <a:pt x="101049" y="29337"/>
                    <a:pt x="101049" y="29337"/>
                    <a:pt x="101049" y="29337"/>
                  </a:cubicBezTo>
                  <a:cubicBezTo>
                    <a:pt x="100925" y="29337"/>
                    <a:pt x="100679" y="29337"/>
                    <a:pt x="100493" y="29273"/>
                  </a:cubicBezTo>
                  <a:cubicBezTo>
                    <a:pt x="100493" y="29208"/>
                    <a:pt x="100493" y="29208"/>
                    <a:pt x="100493" y="29208"/>
                  </a:cubicBezTo>
                  <a:cubicBezTo>
                    <a:pt x="100432" y="29273"/>
                    <a:pt x="100370" y="29273"/>
                    <a:pt x="100246" y="29273"/>
                  </a:cubicBezTo>
                  <a:cubicBezTo>
                    <a:pt x="100185" y="29273"/>
                    <a:pt x="100123" y="29273"/>
                    <a:pt x="100061" y="29208"/>
                  </a:cubicBezTo>
                  <a:cubicBezTo>
                    <a:pt x="100000" y="29208"/>
                    <a:pt x="100000" y="29208"/>
                    <a:pt x="99938" y="29208"/>
                  </a:cubicBezTo>
                  <a:cubicBezTo>
                    <a:pt x="99938" y="29208"/>
                    <a:pt x="99938" y="29208"/>
                    <a:pt x="99876" y="29208"/>
                  </a:cubicBezTo>
                  <a:cubicBezTo>
                    <a:pt x="99691" y="29208"/>
                    <a:pt x="99567" y="29014"/>
                    <a:pt x="99506" y="28885"/>
                  </a:cubicBezTo>
                  <a:cubicBezTo>
                    <a:pt x="99444" y="28820"/>
                    <a:pt x="99444" y="28691"/>
                    <a:pt x="99444" y="28626"/>
                  </a:cubicBezTo>
                  <a:cubicBezTo>
                    <a:pt x="99444" y="28626"/>
                    <a:pt x="99444" y="28626"/>
                    <a:pt x="99444" y="28626"/>
                  </a:cubicBezTo>
                  <a:cubicBezTo>
                    <a:pt x="99382" y="28691"/>
                    <a:pt x="99382" y="28756"/>
                    <a:pt x="99320" y="28820"/>
                  </a:cubicBezTo>
                  <a:cubicBezTo>
                    <a:pt x="99197" y="28949"/>
                    <a:pt x="99012" y="28949"/>
                    <a:pt x="99012" y="28949"/>
                  </a:cubicBezTo>
                  <a:cubicBezTo>
                    <a:pt x="98950" y="28949"/>
                    <a:pt x="98950" y="28949"/>
                    <a:pt x="98950" y="28949"/>
                  </a:cubicBezTo>
                  <a:cubicBezTo>
                    <a:pt x="98888" y="28949"/>
                    <a:pt x="98888" y="28949"/>
                    <a:pt x="98888" y="28949"/>
                  </a:cubicBezTo>
                  <a:cubicBezTo>
                    <a:pt x="98827" y="29014"/>
                    <a:pt x="98827" y="29079"/>
                    <a:pt x="98765" y="29079"/>
                  </a:cubicBezTo>
                  <a:cubicBezTo>
                    <a:pt x="98641" y="29208"/>
                    <a:pt x="98518" y="29273"/>
                    <a:pt x="98395" y="29273"/>
                  </a:cubicBezTo>
                  <a:cubicBezTo>
                    <a:pt x="98395" y="29273"/>
                    <a:pt x="98395" y="29273"/>
                    <a:pt x="98395" y="29273"/>
                  </a:cubicBezTo>
                  <a:cubicBezTo>
                    <a:pt x="98395" y="29273"/>
                    <a:pt x="98395" y="29273"/>
                    <a:pt x="98395" y="29273"/>
                  </a:cubicBezTo>
                  <a:cubicBezTo>
                    <a:pt x="98333" y="29273"/>
                    <a:pt x="98333" y="29273"/>
                    <a:pt x="98333" y="29208"/>
                  </a:cubicBezTo>
                  <a:cubicBezTo>
                    <a:pt x="98333" y="29337"/>
                    <a:pt x="98271" y="29466"/>
                    <a:pt x="98271" y="29531"/>
                  </a:cubicBezTo>
                  <a:cubicBezTo>
                    <a:pt x="98148" y="29596"/>
                    <a:pt x="98024" y="29725"/>
                    <a:pt x="97839" y="29725"/>
                  </a:cubicBezTo>
                  <a:cubicBezTo>
                    <a:pt x="97839" y="29725"/>
                    <a:pt x="97839" y="29725"/>
                    <a:pt x="97839" y="29725"/>
                  </a:cubicBezTo>
                  <a:cubicBezTo>
                    <a:pt x="97839" y="29725"/>
                    <a:pt x="97839" y="29725"/>
                    <a:pt x="97839" y="29725"/>
                  </a:cubicBezTo>
                  <a:cubicBezTo>
                    <a:pt x="97716" y="29725"/>
                    <a:pt x="97654" y="29660"/>
                    <a:pt x="97592" y="29660"/>
                  </a:cubicBezTo>
                  <a:cubicBezTo>
                    <a:pt x="97592" y="29660"/>
                    <a:pt x="97592" y="29660"/>
                    <a:pt x="97530" y="29725"/>
                  </a:cubicBezTo>
                  <a:cubicBezTo>
                    <a:pt x="97469" y="29789"/>
                    <a:pt x="97345" y="29789"/>
                    <a:pt x="97222" y="29789"/>
                  </a:cubicBezTo>
                  <a:cubicBezTo>
                    <a:pt x="97160" y="29789"/>
                    <a:pt x="97160" y="29789"/>
                    <a:pt x="97098" y="29789"/>
                  </a:cubicBezTo>
                  <a:cubicBezTo>
                    <a:pt x="97037" y="29789"/>
                    <a:pt x="96913" y="29725"/>
                    <a:pt x="96851" y="29660"/>
                  </a:cubicBezTo>
                  <a:cubicBezTo>
                    <a:pt x="96790" y="29596"/>
                    <a:pt x="96790" y="29596"/>
                    <a:pt x="96790" y="29596"/>
                  </a:cubicBezTo>
                  <a:cubicBezTo>
                    <a:pt x="96790" y="29596"/>
                    <a:pt x="96728" y="29596"/>
                    <a:pt x="96728" y="29596"/>
                  </a:cubicBezTo>
                  <a:cubicBezTo>
                    <a:pt x="96666" y="29531"/>
                    <a:pt x="96604" y="29531"/>
                    <a:pt x="96543" y="29466"/>
                  </a:cubicBezTo>
                  <a:cubicBezTo>
                    <a:pt x="96543" y="29466"/>
                    <a:pt x="96543" y="29466"/>
                    <a:pt x="96543" y="29466"/>
                  </a:cubicBezTo>
                  <a:cubicBezTo>
                    <a:pt x="96481" y="29531"/>
                    <a:pt x="96358" y="29725"/>
                    <a:pt x="96172" y="29725"/>
                  </a:cubicBezTo>
                  <a:cubicBezTo>
                    <a:pt x="96172" y="29725"/>
                    <a:pt x="96172" y="29725"/>
                    <a:pt x="96172" y="29725"/>
                  </a:cubicBezTo>
                  <a:cubicBezTo>
                    <a:pt x="96172" y="29725"/>
                    <a:pt x="96172" y="29725"/>
                    <a:pt x="96172" y="29725"/>
                  </a:cubicBezTo>
                  <a:cubicBezTo>
                    <a:pt x="96111" y="29725"/>
                    <a:pt x="96049" y="29725"/>
                    <a:pt x="96049" y="29725"/>
                  </a:cubicBezTo>
                  <a:cubicBezTo>
                    <a:pt x="95987" y="29725"/>
                    <a:pt x="95987" y="29725"/>
                    <a:pt x="95987" y="29725"/>
                  </a:cubicBezTo>
                  <a:cubicBezTo>
                    <a:pt x="95864" y="29789"/>
                    <a:pt x="95740" y="29789"/>
                    <a:pt x="95617" y="29854"/>
                  </a:cubicBezTo>
                  <a:cubicBezTo>
                    <a:pt x="95617" y="29854"/>
                    <a:pt x="95617" y="29854"/>
                    <a:pt x="95617" y="29854"/>
                  </a:cubicBezTo>
                  <a:cubicBezTo>
                    <a:pt x="95555" y="29854"/>
                    <a:pt x="95493" y="29854"/>
                    <a:pt x="95370" y="29854"/>
                  </a:cubicBezTo>
                  <a:cubicBezTo>
                    <a:pt x="95370" y="29854"/>
                    <a:pt x="95308" y="29854"/>
                    <a:pt x="95308" y="29854"/>
                  </a:cubicBezTo>
                  <a:cubicBezTo>
                    <a:pt x="95246" y="29854"/>
                    <a:pt x="95185" y="29854"/>
                    <a:pt x="95123" y="29789"/>
                  </a:cubicBezTo>
                  <a:cubicBezTo>
                    <a:pt x="95123" y="29854"/>
                    <a:pt x="95061" y="29854"/>
                    <a:pt x="95000" y="29854"/>
                  </a:cubicBezTo>
                  <a:cubicBezTo>
                    <a:pt x="95000" y="29919"/>
                    <a:pt x="94938" y="29919"/>
                    <a:pt x="94876" y="29919"/>
                  </a:cubicBezTo>
                  <a:cubicBezTo>
                    <a:pt x="94814" y="29919"/>
                    <a:pt x="94814" y="29919"/>
                    <a:pt x="94753" y="29919"/>
                  </a:cubicBezTo>
                  <a:cubicBezTo>
                    <a:pt x="94753" y="29919"/>
                    <a:pt x="94753" y="29919"/>
                    <a:pt x="94691" y="29983"/>
                  </a:cubicBezTo>
                  <a:cubicBezTo>
                    <a:pt x="94753" y="30113"/>
                    <a:pt x="94753" y="30242"/>
                    <a:pt x="94753" y="30371"/>
                  </a:cubicBezTo>
                  <a:cubicBezTo>
                    <a:pt x="94691" y="30500"/>
                    <a:pt x="94567" y="30565"/>
                    <a:pt x="94506" y="30630"/>
                  </a:cubicBezTo>
                  <a:cubicBezTo>
                    <a:pt x="94506" y="30630"/>
                    <a:pt x="94506" y="30630"/>
                    <a:pt x="94506" y="30630"/>
                  </a:cubicBezTo>
                  <a:cubicBezTo>
                    <a:pt x="94506" y="30630"/>
                    <a:pt x="94506" y="30630"/>
                    <a:pt x="94506" y="30694"/>
                  </a:cubicBezTo>
                  <a:cubicBezTo>
                    <a:pt x="94444" y="30759"/>
                    <a:pt x="94382" y="30823"/>
                    <a:pt x="94320" y="30888"/>
                  </a:cubicBezTo>
                  <a:cubicBezTo>
                    <a:pt x="94197" y="30953"/>
                    <a:pt x="94074" y="30953"/>
                    <a:pt x="94012" y="30953"/>
                  </a:cubicBezTo>
                  <a:cubicBezTo>
                    <a:pt x="93950" y="30953"/>
                    <a:pt x="93888" y="31017"/>
                    <a:pt x="93827" y="31017"/>
                  </a:cubicBezTo>
                  <a:cubicBezTo>
                    <a:pt x="93703" y="31017"/>
                    <a:pt x="93641" y="30953"/>
                    <a:pt x="93580" y="30953"/>
                  </a:cubicBezTo>
                  <a:cubicBezTo>
                    <a:pt x="93518" y="30888"/>
                    <a:pt x="93456" y="30888"/>
                    <a:pt x="93456" y="30823"/>
                  </a:cubicBezTo>
                  <a:cubicBezTo>
                    <a:pt x="93456" y="30823"/>
                    <a:pt x="93456" y="30823"/>
                    <a:pt x="93456" y="30888"/>
                  </a:cubicBezTo>
                  <a:cubicBezTo>
                    <a:pt x="93456" y="30888"/>
                    <a:pt x="93456" y="30888"/>
                    <a:pt x="93456" y="30888"/>
                  </a:cubicBezTo>
                  <a:cubicBezTo>
                    <a:pt x="93456" y="30953"/>
                    <a:pt x="93456" y="31082"/>
                    <a:pt x="93456" y="31211"/>
                  </a:cubicBezTo>
                  <a:cubicBezTo>
                    <a:pt x="93395" y="31340"/>
                    <a:pt x="93271" y="31470"/>
                    <a:pt x="93271" y="31534"/>
                  </a:cubicBezTo>
                  <a:cubicBezTo>
                    <a:pt x="93148" y="31599"/>
                    <a:pt x="92962" y="31728"/>
                    <a:pt x="92777" y="31728"/>
                  </a:cubicBezTo>
                  <a:cubicBezTo>
                    <a:pt x="92592" y="31728"/>
                    <a:pt x="92469" y="31599"/>
                    <a:pt x="92407" y="31534"/>
                  </a:cubicBezTo>
                  <a:cubicBezTo>
                    <a:pt x="92345" y="31470"/>
                    <a:pt x="92283" y="31340"/>
                    <a:pt x="92283" y="31276"/>
                  </a:cubicBezTo>
                  <a:cubicBezTo>
                    <a:pt x="92283" y="31276"/>
                    <a:pt x="92283" y="31211"/>
                    <a:pt x="92283" y="31211"/>
                  </a:cubicBezTo>
                  <a:cubicBezTo>
                    <a:pt x="92222" y="31211"/>
                    <a:pt x="92222" y="31211"/>
                    <a:pt x="92222" y="31211"/>
                  </a:cubicBezTo>
                  <a:cubicBezTo>
                    <a:pt x="92222" y="31147"/>
                    <a:pt x="92160" y="31147"/>
                    <a:pt x="92160" y="31147"/>
                  </a:cubicBezTo>
                  <a:cubicBezTo>
                    <a:pt x="92037" y="31017"/>
                    <a:pt x="91913" y="30888"/>
                    <a:pt x="91913" y="30823"/>
                  </a:cubicBezTo>
                  <a:cubicBezTo>
                    <a:pt x="91851" y="30823"/>
                    <a:pt x="91851" y="30759"/>
                    <a:pt x="91851" y="30759"/>
                  </a:cubicBezTo>
                  <a:cubicBezTo>
                    <a:pt x="91851" y="30759"/>
                    <a:pt x="91851" y="30759"/>
                    <a:pt x="91851" y="30759"/>
                  </a:cubicBezTo>
                  <a:cubicBezTo>
                    <a:pt x="91790" y="30759"/>
                    <a:pt x="91728" y="30823"/>
                    <a:pt x="91666" y="30823"/>
                  </a:cubicBezTo>
                  <a:cubicBezTo>
                    <a:pt x="91604" y="30823"/>
                    <a:pt x="91543" y="30823"/>
                    <a:pt x="91543" y="30823"/>
                  </a:cubicBezTo>
                  <a:cubicBezTo>
                    <a:pt x="91419" y="30823"/>
                    <a:pt x="91296" y="30823"/>
                    <a:pt x="91234" y="30759"/>
                  </a:cubicBezTo>
                  <a:cubicBezTo>
                    <a:pt x="91172" y="30694"/>
                    <a:pt x="91049" y="30630"/>
                    <a:pt x="90987" y="30436"/>
                  </a:cubicBezTo>
                  <a:cubicBezTo>
                    <a:pt x="90987" y="30371"/>
                    <a:pt x="90987" y="30371"/>
                    <a:pt x="90925" y="30306"/>
                  </a:cubicBezTo>
                  <a:cubicBezTo>
                    <a:pt x="90925" y="30306"/>
                    <a:pt x="90864" y="30306"/>
                    <a:pt x="90864" y="30306"/>
                  </a:cubicBezTo>
                  <a:cubicBezTo>
                    <a:pt x="90740" y="30306"/>
                    <a:pt x="90555" y="30306"/>
                    <a:pt x="90493" y="30242"/>
                  </a:cubicBezTo>
                  <a:cubicBezTo>
                    <a:pt x="90432" y="30177"/>
                    <a:pt x="90432" y="30177"/>
                    <a:pt x="90370" y="30177"/>
                  </a:cubicBezTo>
                  <a:cubicBezTo>
                    <a:pt x="90370" y="30177"/>
                    <a:pt x="90370" y="30177"/>
                    <a:pt x="90370" y="30177"/>
                  </a:cubicBezTo>
                  <a:cubicBezTo>
                    <a:pt x="90246" y="30177"/>
                    <a:pt x="90185" y="30113"/>
                    <a:pt x="90123" y="30048"/>
                  </a:cubicBezTo>
                  <a:cubicBezTo>
                    <a:pt x="90061" y="29983"/>
                    <a:pt x="90000" y="29919"/>
                    <a:pt x="89938" y="29789"/>
                  </a:cubicBezTo>
                  <a:cubicBezTo>
                    <a:pt x="89938" y="29789"/>
                    <a:pt x="89938" y="29854"/>
                    <a:pt x="89876" y="29919"/>
                  </a:cubicBezTo>
                  <a:cubicBezTo>
                    <a:pt x="89814" y="30113"/>
                    <a:pt x="89567" y="30242"/>
                    <a:pt x="89506" y="30242"/>
                  </a:cubicBezTo>
                  <a:cubicBezTo>
                    <a:pt x="89444" y="30242"/>
                    <a:pt x="89259" y="30306"/>
                    <a:pt x="89135" y="30306"/>
                  </a:cubicBezTo>
                  <a:cubicBezTo>
                    <a:pt x="89074" y="30306"/>
                    <a:pt x="89074" y="30306"/>
                    <a:pt x="89012" y="30306"/>
                  </a:cubicBezTo>
                  <a:cubicBezTo>
                    <a:pt x="88827" y="30242"/>
                    <a:pt x="88703" y="30048"/>
                    <a:pt x="88703" y="30048"/>
                  </a:cubicBezTo>
                  <a:cubicBezTo>
                    <a:pt x="88641" y="29983"/>
                    <a:pt x="88580" y="29854"/>
                    <a:pt x="88580" y="29789"/>
                  </a:cubicBezTo>
                  <a:cubicBezTo>
                    <a:pt x="88580" y="29789"/>
                    <a:pt x="88580" y="29789"/>
                    <a:pt x="88580" y="29789"/>
                  </a:cubicBezTo>
                  <a:cubicBezTo>
                    <a:pt x="88518" y="29919"/>
                    <a:pt x="88395" y="30048"/>
                    <a:pt x="88209" y="30048"/>
                  </a:cubicBezTo>
                  <a:cubicBezTo>
                    <a:pt x="88209" y="30048"/>
                    <a:pt x="88209" y="30048"/>
                    <a:pt x="88209" y="30048"/>
                  </a:cubicBezTo>
                  <a:cubicBezTo>
                    <a:pt x="88024" y="30048"/>
                    <a:pt x="87839" y="29919"/>
                    <a:pt x="87839" y="29854"/>
                  </a:cubicBezTo>
                  <a:cubicBezTo>
                    <a:pt x="87716" y="29789"/>
                    <a:pt x="87716" y="29725"/>
                    <a:pt x="87654" y="29596"/>
                  </a:cubicBezTo>
                  <a:cubicBezTo>
                    <a:pt x="87592" y="29596"/>
                    <a:pt x="87592" y="29596"/>
                    <a:pt x="87592" y="29596"/>
                  </a:cubicBezTo>
                  <a:cubicBezTo>
                    <a:pt x="87530" y="29466"/>
                    <a:pt x="87530" y="29337"/>
                    <a:pt x="87469" y="29208"/>
                  </a:cubicBezTo>
                  <a:cubicBezTo>
                    <a:pt x="87469" y="29143"/>
                    <a:pt x="87469" y="29079"/>
                    <a:pt x="87469" y="28949"/>
                  </a:cubicBezTo>
                  <a:cubicBezTo>
                    <a:pt x="87469" y="29014"/>
                    <a:pt x="87407" y="29014"/>
                    <a:pt x="87345" y="29014"/>
                  </a:cubicBezTo>
                  <a:cubicBezTo>
                    <a:pt x="87345" y="29014"/>
                    <a:pt x="87345" y="29079"/>
                    <a:pt x="87345" y="29079"/>
                  </a:cubicBezTo>
                  <a:cubicBezTo>
                    <a:pt x="87407" y="29143"/>
                    <a:pt x="87407" y="29337"/>
                    <a:pt x="87345" y="29402"/>
                  </a:cubicBezTo>
                  <a:cubicBezTo>
                    <a:pt x="87283" y="29531"/>
                    <a:pt x="87222" y="29596"/>
                    <a:pt x="87160" y="29660"/>
                  </a:cubicBezTo>
                  <a:cubicBezTo>
                    <a:pt x="87160" y="29725"/>
                    <a:pt x="87160" y="29725"/>
                    <a:pt x="87098" y="29725"/>
                  </a:cubicBezTo>
                  <a:cubicBezTo>
                    <a:pt x="87098" y="29789"/>
                    <a:pt x="87098" y="29789"/>
                    <a:pt x="87098" y="29789"/>
                  </a:cubicBezTo>
                  <a:cubicBezTo>
                    <a:pt x="87037" y="29919"/>
                    <a:pt x="86975" y="30048"/>
                    <a:pt x="86851" y="30113"/>
                  </a:cubicBezTo>
                  <a:cubicBezTo>
                    <a:pt x="86851" y="30113"/>
                    <a:pt x="86790" y="30113"/>
                    <a:pt x="86790" y="30113"/>
                  </a:cubicBezTo>
                  <a:cubicBezTo>
                    <a:pt x="86790" y="30177"/>
                    <a:pt x="86790" y="30306"/>
                    <a:pt x="86728" y="30371"/>
                  </a:cubicBezTo>
                  <a:cubicBezTo>
                    <a:pt x="86666" y="30436"/>
                    <a:pt x="86543" y="30500"/>
                    <a:pt x="86481" y="30565"/>
                  </a:cubicBezTo>
                  <a:cubicBezTo>
                    <a:pt x="86481" y="30630"/>
                    <a:pt x="86481" y="30694"/>
                    <a:pt x="86481" y="30759"/>
                  </a:cubicBezTo>
                  <a:cubicBezTo>
                    <a:pt x="86481" y="30759"/>
                    <a:pt x="86481" y="30759"/>
                    <a:pt x="86481" y="30823"/>
                  </a:cubicBezTo>
                  <a:cubicBezTo>
                    <a:pt x="86481" y="30823"/>
                    <a:pt x="86481" y="30823"/>
                    <a:pt x="86481" y="30823"/>
                  </a:cubicBezTo>
                  <a:cubicBezTo>
                    <a:pt x="86481" y="30888"/>
                    <a:pt x="86543" y="31017"/>
                    <a:pt x="86481" y="31082"/>
                  </a:cubicBezTo>
                  <a:cubicBezTo>
                    <a:pt x="86419" y="31276"/>
                    <a:pt x="86296" y="31470"/>
                    <a:pt x="86111" y="31599"/>
                  </a:cubicBezTo>
                  <a:cubicBezTo>
                    <a:pt x="85987" y="31663"/>
                    <a:pt x="85864" y="31663"/>
                    <a:pt x="85740" y="31663"/>
                  </a:cubicBezTo>
                  <a:cubicBezTo>
                    <a:pt x="85740" y="31663"/>
                    <a:pt x="85679" y="31663"/>
                    <a:pt x="85617" y="31663"/>
                  </a:cubicBezTo>
                  <a:cubicBezTo>
                    <a:pt x="85493" y="31599"/>
                    <a:pt x="85308" y="31470"/>
                    <a:pt x="85246" y="31405"/>
                  </a:cubicBezTo>
                  <a:cubicBezTo>
                    <a:pt x="85185" y="31276"/>
                    <a:pt x="85123" y="31211"/>
                    <a:pt x="85123" y="31082"/>
                  </a:cubicBezTo>
                  <a:cubicBezTo>
                    <a:pt x="85061" y="31017"/>
                    <a:pt x="85061" y="31017"/>
                    <a:pt x="85061" y="31017"/>
                  </a:cubicBezTo>
                  <a:cubicBezTo>
                    <a:pt x="85061" y="30953"/>
                    <a:pt x="85000" y="30953"/>
                    <a:pt x="85000" y="30888"/>
                  </a:cubicBezTo>
                  <a:cubicBezTo>
                    <a:pt x="85000" y="30888"/>
                    <a:pt x="84938" y="30823"/>
                    <a:pt x="84938" y="30759"/>
                  </a:cubicBezTo>
                  <a:cubicBezTo>
                    <a:pt x="84814" y="30630"/>
                    <a:pt x="84753" y="30500"/>
                    <a:pt x="84753" y="30371"/>
                  </a:cubicBezTo>
                  <a:cubicBezTo>
                    <a:pt x="84753" y="30371"/>
                    <a:pt x="84753" y="30048"/>
                    <a:pt x="84938" y="29854"/>
                  </a:cubicBezTo>
                  <a:cubicBezTo>
                    <a:pt x="85000" y="29789"/>
                    <a:pt x="85061" y="29725"/>
                    <a:pt x="85123" y="29725"/>
                  </a:cubicBezTo>
                  <a:cubicBezTo>
                    <a:pt x="85123" y="29725"/>
                    <a:pt x="85123" y="29725"/>
                    <a:pt x="85123" y="29725"/>
                  </a:cubicBezTo>
                  <a:cubicBezTo>
                    <a:pt x="85061" y="29725"/>
                    <a:pt x="85061" y="29660"/>
                    <a:pt x="85000" y="29596"/>
                  </a:cubicBezTo>
                  <a:cubicBezTo>
                    <a:pt x="85000" y="29596"/>
                    <a:pt x="85000" y="29596"/>
                    <a:pt x="85000" y="29531"/>
                  </a:cubicBezTo>
                  <a:cubicBezTo>
                    <a:pt x="84938" y="29725"/>
                    <a:pt x="84876" y="29854"/>
                    <a:pt x="84814" y="29919"/>
                  </a:cubicBezTo>
                  <a:cubicBezTo>
                    <a:pt x="84691" y="29983"/>
                    <a:pt x="84629" y="29983"/>
                    <a:pt x="84506" y="29983"/>
                  </a:cubicBezTo>
                  <a:cubicBezTo>
                    <a:pt x="84382" y="29983"/>
                    <a:pt x="84320" y="29983"/>
                    <a:pt x="84259" y="29983"/>
                  </a:cubicBezTo>
                  <a:cubicBezTo>
                    <a:pt x="84197" y="29983"/>
                    <a:pt x="84135" y="29919"/>
                    <a:pt x="84074" y="29854"/>
                  </a:cubicBezTo>
                  <a:cubicBezTo>
                    <a:pt x="84074" y="29919"/>
                    <a:pt x="84074" y="29919"/>
                    <a:pt x="84074" y="29919"/>
                  </a:cubicBezTo>
                  <a:cubicBezTo>
                    <a:pt x="84074" y="29983"/>
                    <a:pt x="84074" y="29983"/>
                    <a:pt x="84012" y="30048"/>
                  </a:cubicBezTo>
                  <a:cubicBezTo>
                    <a:pt x="84012" y="30177"/>
                    <a:pt x="83950" y="30306"/>
                    <a:pt x="83888" y="30371"/>
                  </a:cubicBezTo>
                  <a:cubicBezTo>
                    <a:pt x="83765" y="30500"/>
                    <a:pt x="83580" y="30630"/>
                    <a:pt x="83456" y="30630"/>
                  </a:cubicBezTo>
                  <a:cubicBezTo>
                    <a:pt x="83456" y="30630"/>
                    <a:pt x="83395" y="30630"/>
                    <a:pt x="83333" y="30630"/>
                  </a:cubicBezTo>
                  <a:cubicBezTo>
                    <a:pt x="83271" y="30630"/>
                    <a:pt x="83086" y="30630"/>
                    <a:pt x="82901" y="30500"/>
                  </a:cubicBezTo>
                  <a:cubicBezTo>
                    <a:pt x="82839" y="30500"/>
                    <a:pt x="82777" y="30436"/>
                    <a:pt x="82777" y="30371"/>
                  </a:cubicBezTo>
                  <a:cubicBezTo>
                    <a:pt x="82716" y="30371"/>
                    <a:pt x="82592" y="30306"/>
                    <a:pt x="82530" y="30177"/>
                  </a:cubicBezTo>
                  <a:cubicBezTo>
                    <a:pt x="82469" y="30048"/>
                    <a:pt x="82469" y="29919"/>
                    <a:pt x="82530" y="29725"/>
                  </a:cubicBezTo>
                  <a:cubicBezTo>
                    <a:pt x="82530" y="29660"/>
                    <a:pt x="82592" y="29596"/>
                    <a:pt x="82592" y="29531"/>
                  </a:cubicBezTo>
                  <a:cubicBezTo>
                    <a:pt x="82592" y="29531"/>
                    <a:pt x="82592" y="29531"/>
                    <a:pt x="82592" y="29531"/>
                  </a:cubicBezTo>
                  <a:cubicBezTo>
                    <a:pt x="82592" y="29531"/>
                    <a:pt x="82592" y="29531"/>
                    <a:pt x="82592" y="29466"/>
                  </a:cubicBezTo>
                  <a:cubicBezTo>
                    <a:pt x="82592" y="29466"/>
                    <a:pt x="82592" y="29466"/>
                    <a:pt x="82530" y="29466"/>
                  </a:cubicBezTo>
                  <a:cubicBezTo>
                    <a:pt x="82530" y="29466"/>
                    <a:pt x="82469" y="29402"/>
                    <a:pt x="82407" y="29402"/>
                  </a:cubicBezTo>
                  <a:cubicBezTo>
                    <a:pt x="82407" y="29402"/>
                    <a:pt x="82407" y="29466"/>
                    <a:pt x="82345" y="29466"/>
                  </a:cubicBezTo>
                  <a:cubicBezTo>
                    <a:pt x="82345" y="29466"/>
                    <a:pt x="82345" y="29531"/>
                    <a:pt x="82345" y="29531"/>
                  </a:cubicBezTo>
                  <a:cubicBezTo>
                    <a:pt x="82283" y="29531"/>
                    <a:pt x="82283" y="29531"/>
                    <a:pt x="82283" y="29531"/>
                  </a:cubicBezTo>
                  <a:cubicBezTo>
                    <a:pt x="82283" y="29596"/>
                    <a:pt x="82160" y="29725"/>
                    <a:pt x="82037" y="29725"/>
                  </a:cubicBezTo>
                  <a:cubicBezTo>
                    <a:pt x="82037" y="29789"/>
                    <a:pt x="81975" y="29789"/>
                    <a:pt x="81975" y="29789"/>
                  </a:cubicBezTo>
                  <a:cubicBezTo>
                    <a:pt x="81851" y="29789"/>
                    <a:pt x="81728" y="29725"/>
                    <a:pt x="81666" y="29660"/>
                  </a:cubicBezTo>
                  <a:cubicBezTo>
                    <a:pt x="81666" y="29660"/>
                    <a:pt x="81666" y="29660"/>
                    <a:pt x="81666" y="29660"/>
                  </a:cubicBezTo>
                  <a:cubicBezTo>
                    <a:pt x="81666" y="29660"/>
                    <a:pt x="81666" y="29660"/>
                    <a:pt x="81666" y="29660"/>
                  </a:cubicBezTo>
                  <a:cubicBezTo>
                    <a:pt x="81543" y="29596"/>
                    <a:pt x="81358" y="29531"/>
                    <a:pt x="81296" y="29402"/>
                  </a:cubicBezTo>
                  <a:cubicBezTo>
                    <a:pt x="81234" y="29273"/>
                    <a:pt x="81234" y="29079"/>
                    <a:pt x="81296" y="29014"/>
                  </a:cubicBezTo>
                  <a:cubicBezTo>
                    <a:pt x="81296" y="29014"/>
                    <a:pt x="81296" y="28949"/>
                    <a:pt x="81296" y="28949"/>
                  </a:cubicBezTo>
                  <a:cubicBezTo>
                    <a:pt x="81296" y="28949"/>
                    <a:pt x="81296" y="28885"/>
                    <a:pt x="81234" y="28885"/>
                  </a:cubicBezTo>
                  <a:cubicBezTo>
                    <a:pt x="81234" y="28820"/>
                    <a:pt x="81234" y="28820"/>
                    <a:pt x="81234" y="28820"/>
                  </a:cubicBezTo>
                  <a:cubicBezTo>
                    <a:pt x="81234" y="28820"/>
                    <a:pt x="81172" y="28820"/>
                    <a:pt x="81172" y="28820"/>
                  </a:cubicBezTo>
                  <a:cubicBezTo>
                    <a:pt x="81111" y="28820"/>
                    <a:pt x="81049" y="28756"/>
                    <a:pt x="80987" y="28756"/>
                  </a:cubicBezTo>
                  <a:cubicBezTo>
                    <a:pt x="80987" y="28756"/>
                    <a:pt x="80987" y="28756"/>
                    <a:pt x="80925" y="28756"/>
                  </a:cubicBezTo>
                  <a:cubicBezTo>
                    <a:pt x="80925" y="28756"/>
                    <a:pt x="80925" y="28756"/>
                    <a:pt x="80925" y="28756"/>
                  </a:cubicBezTo>
                  <a:cubicBezTo>
                    <a:pt x="80925" y="28820"/>
                    <a:pt x="80864" y="28885"/>
                    <a:pt x="80864" y="28885"/>
                  </a:cubicBezTo>
                  <a:cubicBezTo>
                    <a:pt x="80864" y="28885"/>
                    <a:pt x="80864" y="28885"/>
                    <a:pt x="80864" y="28885"/>
                  </a:cubicBezTo>
                  <a:cubicBezTo>
                    <a:pt x="80802" y="29014"/>
                    <a:pt x="80679" y="29143"/>
                    <a:pt x="80617" y="29208"/>
                  </a:cubicBezTo>
                  <a:cubicBezTo>
                    <a:pt x="80555" y="29273"/>
                    <a:pt x="80493" y="29273"/>
                    <a:pt x="80432" y="29273"/>
                  </a:cubicBezTo>
                  <a:cubicBezTo>
                    <a:pt x="80370" y="29273"/>
                    <a:pt x="80370" y="29273"/>
                    <a:pt x="80370" y="29337"/>
                  </a:cubicBezTo>
                  <a:cubicBezTo>
                    <a:pt x="80370" y="29337"/>
                    <a:pt x="80370" y="29337"/>
                    <a:pt x="80370" y="29337"/>
                  </a:cubicBezTo>
                  <a:cubicBezTo>
                    <a:pt x="80308" y="29337"/>
                    <a:pt x="80308" y="29466"/>
                    <a:pt x="80246" y="29531"/>
                  </a:cubicBezTo>
                  <a:cubicBezTo>
                    <a:pt x="80246" y="29531"/>
                    <a:pt x="80246" y="29531"/>
                    <a:pt x="80246" y="29531"/>
                  </a:cubicBezTo>
                  <a:cubicBezTo>
                    <a:pt x="80246" y="29596"/>
                    <a:pt x="80185" y="29725"/>
                    <a:pt x="80123" y="29789"/>
                  </a:cubicBezTo>
                  <a:cubicBezTo>
                    <a:pt x="80061" y="29854"/>
                    <a:pt x="79938" y="29854"/>
                    <a:pt x="79938" y="29919"/>
                  </a:cubicBezTo>
                  <a:cubicBezTo>
                    <a:pt x="79938" y="29919"/>
                    <a:pt x="79876" y="29919"/>
                    <a:pt x="79876" y="29919"/>
                  </a:cubicBezTo>
                  <a:cubicBezTo>
                    <a:pt x="79876" y="29919"/>
                    <a:pt x="79876" y="29919"/>
                    <a:pt x="79876" y="29983"/>
                  </a:cubicBezTo>
                  <a:cubicBezTo>
                    <a:pt x="79814" y="29983"/>
                    <a:pt x="79814" y="30048"/>
                    <a:pt x="79753" y="30048"/>
                  </a:cubicBezTo>
                  <a:cubicBezTo>
                    <a:pt x="79753" y="30048"/>
                    <a:pt x="79753" y="30048"/>
                    <a:pt x="79753" y="30113"/>
                  </a:cubicBezTo>
                  <a:cubicBezTo>
                    <a:pt x="79629" y="30177"/>
                    <a:pt x="79567" y="30242"/>
                    <a:pt x="79382" y="30306"/>
                  </a:cubicBezTo>
                  <a:cubicBezTo>
                    <a:pt x="79382" y="30306"/>
                    <a:pt x="79320" y="30306"/>
                    <a:pt x="79259" y="30306"/>
                  </a:cubicBezTo>
                  <a:cubicBezTo>
                    <a:pt x="79197" y="30306"/>
                    <a:pt x="79012" y="30306"/>
                    <a:pt x="78888" y="30242"/>
                  </a:cubicBezTo>
                  <a:cubicBezTo>
                    <a:pt x="78827" y="30177"/>
                    <a:pt x="78765" y="30113"/>
                    <a:pt x="78703" y="29983"/>
                  </a:cubicBezTo>
                  <a:cubicBezTo>
                    <a:pt x="78703" y="29983"/>
                    <a:pt x="78641" y="29983"/>
                    <a:pt x="78641" y="29983"/>
                  </a:cubicBezTo>
                  <a:cubicBezTo>
                    <a:pt x="78580" y="29983"/>
                    <a:pt x="78518" y="30048"/>
                    <a:pt x="78456" y="30048"/>
                  </a:cubicBezTo>
                  <a:cubicBezTo>
                    <a:pt x="78456" y="30048"/>
                    <a:pt x="78456" y="30048"/>
                    <a:pt x="78456" y="30048"/>
                  </a:cubicBezTo>
                  <a:cubicBezTo>
                    <a:pt x="78456" y="30048"/>
                    <a:pt x="78456" y="30048"/>
                    <a:pt x="78456" y="30048"/>
                  </a:cubicBezTo>
                  <a:cubicBezTo>
                    <a:pt x="78333" y="30048"/>
                    <a:pt x="78148" y="29983"/>
                    <a:pt x="78024" y="29854"/>
                  </a:cubicBezTo>
                  <a:cubicBezTo>
                    <a:pt x="77962" y="29789"/>
                    <a:pt x="77777" y="29531"/>
                    <a:pt x="77901" y="29337"/>
                  </a:cubicBezTo>
                  <a:cubicBezTo>
                    <a:pt x="77901" y="29208"/>
                    <a:pt x="77962" y="29143"/>
                    <a:pt x="78024" y="29143"/>
                  </a:cubicBezTo>
                  <a:cubicBezTo>
                    <a:pt x="78024" y="29079"/>
                    <a:pt x="78024" y="29079"/>
                    <a:pt x="78024" y="29014"/>
                  </a:cubicBezTo>
                  <a:cubicBezTo>
                    <a:pt x="77962" y="28885"/>
                    <a:pt x="78086" y="28756"/>
                    <a:pt x="78086" y="28626"/>
                  </a:cubicBezTo>
                  <a:cubicBezTo>
                    <a:pt x="78086" y="28626"/>
                    <a:pt x="78086" y="28626"/>
                    <a:pt x="78086" y="28626"/>
                  </a:cubicBezTo>
                  <a:cubicBezTo>
                    <a:pt x="78086" y="28626"/>
                    <a:pt x="78148" y="28626"/>
                    <a:pt x="78148" y="28626"/>
                  </a:cubicBezTo>
                  <a:cubicBezTo>
                    <a:pt x="78086" y="28626"/>
                    <a:pt x="78086" y="28626"/>
                    <a:pt x="78086" y="28626"/>
                  </a:cubicBezTo>
                  <a:cubicBezTo>
                    <a:pt x="78086" y="28626"/>
                    <a:pt x="78086" y="28626"/>
                    <a:pt x="78086" y="28626"/>
                  </a:cubicBezTo>
                  <a:cubicBezTo>
                    <a:pt x="78086" y="28626"/>
                    <a:pt x="78024" y="28691"/>
                    <a:pt x="77901" y="28756"/>
                  </a:cubicBezTo>
                  <a:cubicBezTo>
                    <a:pt x="77839" y="28756"/>
                    <a:pt x="77777" y="28756"/>
                    <a:pt x="77716" y="28756"/>
                  </a:cubicBezTo>
                  <a:cubicBezTo>
                    <a:pt x="77592" y="28756"/>
                    <a:pt x="77530" y="28756"/>
                    <a:pt x="77469" y="28756"/>
                  </a:cubicBezTo>
                  <a:cubicBezTo>
                    <a:pt x="77407" y="28756"/>
                    <a:pt x="77222" y="28691"/>
                    <a:pt x="77098" y="28562"/>
                  </a:cubicBezTo>
                  <a:cubicBezTo>
                    <a:pt x="76975" y="28497"/>
                    <a:pt x="76851" y="28368"/>
                    <a:pt x="76790" y="28174"/>
                  </a:cubicBezTo>
                  <a:cubicBezTo>
                    <a:pt x="76728" y="28109"/>
                    <a:pt x="76728" y="27980"/>
                    <a:pt x="76728" y="27851"/>
                  </a:cubicBezTo>
                  <a:cubicBezTo>
                    <a:pt x="76666" y="27851"/>
                    <a:pt x="76666" y="27851"/>
                    <a:pt x="76666" y="27786"/>
                  </a:cubicBezTo>
                  <a:cubicBezTo>
                    <a:pt x="76666" y="27786"/>
                    <a:pt x="76666" y="27786"/>
                    <a:pt x="76666" y="27786"/>
                  </a:cubicBezTo>
                  <a:cubicBezTo>
                    <a:pt x="76666" y="27722"/>
                    <a:pt x="76604" y="27657"/>
                    <a:pt x="76604" y="27528"/>
                  </a:cubicBezTo>
                  <a:cubicBezTo>
                    <a:pt x="76604" y="27463"/>
                    <a:pt x="76604" y="27399"/>
                    <a:pt x="76604" y="27334"/>
                  </a:cubicBezTo>
                  <a:cubicBezTo>
                    <a:pt x="76543" y="27399"/>
                    <a:pt x="76358" y="27399"/>
                    <a:pt x="76358" y="27399"/>
                  </a:cubicBezTo>
                  <a:cubicBezTo>
                    <a:pt x="76296" y="27399"/>
                    <a:pt x="76296" y="27399"/>
                    <a:pt x="76296" y="27399"/>
                  </a:cubicBezTo>
                  <a:cubicBezTo>
                    <a:pt x="76172" y="27399"/>
                    <a:pt x="76049" y="27334"/>
                    <a:pt x="75925" y="27269"/>
                  </a:cubicBezTo>
                  <a:cubicBezTo>
                    <a:pt x="75925" y="27269"/>
                    <a:pt x="75864" y="27205"/>
                    <a:pt x="75864" y="27205"/>
                  </a:cubicBezTo>
                  <a:cubicBezTo>
                    <a:pt x="75802" y="27205"/>
                    <a:pt x="75802" y="27205"/>
                    <a:pt x="75802" y="27205"/>
                  </a:cubicBezTo>
                  <a:cubicBezTo>
                    <a:pt x="75740" y="27205"/>
                    <a:pt x="75679" y="27269"/>
                    <a:pt x="75617" y="27269"/>
                  </a:cubicBezTo>
                  <a:cubicBezTo>
                    <a:pt x="75617" y="27269"/>
                    <a:pt x="75617" y="27269"/>
                    <a:pt x="75617" y="27269"/>
                  </a:cubicBezTo>
                  <a:cubicBezTo>
                    <a:pt x="75555" y="27269"/>
                    <a:pt x="75493" y="27269"/>
                    <a:pt x="75370" y="27269"/>
                  </a:cubicBezTo>
                  <a:cubicBezTo>
                    <a:pt x="75308" y="27269"/>
                    <a:pt x="75246" y="27269"/>
                    <a:pt x="75123" y="27205"/>
                  </a:cubicBezTo>
                  <a:cubicBezTo>
                    <a:pt x="75061" y="27140"/>
                    <a:pt x="74938" y="27075"/>
                    <a:pt x="74938" y="27011"/>
                  </a:cubicBezTo>
                  <a:cubicBezTo>
                    <a:pt x="74938" y="26946"/>
                    <a:pt x="74938" y="26946"/>
                    <a:pt x="74938" y="26946"/>
                  </a:cubicBezTo>
                  <a:cubicBezTo>
                    <a:pt x="74876" y="26946"/>
                    <a:pt x="74876" y="26946"/>
                    <a:pt x="74814" y="26946"/>
                  </a:cubicBezTo>
                  <a:cubicBezTo>
                    <a:pt x="74814" y="26946"/>
                    <a:pt x="74814" y="26946"/>
                    <a:pt x="74814" y="26946"/>
                  </a:cubicBezTo>
                  <a:cubicBezTo>
                    <a:pt x="74814" y="27011"/>
                    <a:pt x="74814" y="27075"/>
                    <a:pt x="74753" y="27075"/>
                  </a:cubicBezTo>
                  <a:cubicBezTo>
                    <a:pt x="74753" y="27269"/>
                    <a:pt x="74691" y="27463"/>
                    <a:pt x="74567" y="27592"/>
                  </a:cubicBezTo>
                  <a:cubicBezTo>
                    <a:pt x="74444" y="27722"/>
                    <a:pt x="74320" y="27722"/>
                    <a:pt x="74259" y="27722"/>
                  </a:cubicBezTo>
                  <a:cubicBezTo>
                    <a:pt x="74259" y="27722"/>
                    <a:pt x="74259" y="27722"/>
                    <a:pt x="74259" y="27722"/>
                  </a:cubicBezTo>
                  <a:cubicBezTo>
                    <a:pt x="74197" y="27786"/>
                    <a:pt x="74197" y="27786"/>
                    <a:pt x="74135" y="27851"/>
                  </a:cubicBezTo>
                  <a:cubicBezTo>
                    <a:pt x="74012" y="27915"/>
                    <a:pt x="73950" y="27980"/>
                    <a:pt x="73888" y="27980"/>
                  </a:cubicBezTo>
                  <a:cubicBezTo>
                    <a:pt x="73827" y="27980"/>
                    <a:pt x="73765" y="28045"/>
                    <a:pt x="73703" y="28045"/>
                  </a:cubicBezTo>
                  <a:cubicBezTo>
                    <a:pt x="73580" y="28045"/>
                    <a:pt x="73518" y="27980"/>
                    <a:pt x="73456" y="27980"/>
                  </a:cubicBezTo>
                  <a:cubicBezTo>
                    <a:pt x="73333" y="27915"/>
                    <a:pt x="73209" y="27786"/>
                    <a:pt x="73086" y="27592"/>
                  </a:cubicBezTo>
                  <a:cubicBezTo>
                    <a:pt x="73024" y="27528"/>
                    <a:pt x="72901" y="27399"/>
                    <a:pt x="72839" y="27269"/>
                  </a:cubicBezTo>
                  <a:cubicBezTo>
                    <a:pt x="72839" y="27269"/>
                    <a:pt x="72839" y="27269"/>
                    <a:pt x="72839" y="27269"/>
                  </a:cubicBezTo>
                  <a:cubicBezTo>
                    <a:pt x="72777" y="27205"/>
                    <a:pt x="72777" y="27140"/>
                    <a:pt x="72777" y="27075"/>
                  </a:cubicBezTo>
                  <a:cubicBezTo>
                    <a:pt x="72716" y="27011"/>
                    <a:pt x="72716" y="26946"/>
                    <a:pt x="72654" y="26946"/>
                  </a:cubicBezTo>
                  <a:cubicBezTo>
                    <a:pt x="72654" y="26946"/>
                    <a:pt x="72654" y="26882"/>
                    <a:pt x="72654" y="26882"/>
                  </a:cubicBezTo>
                  <a:cubicBezTo>
                    <a:pt x="72654" y="26882"/>
                    <a:pt x="72654" y="26882"/>
                    <a:pt x="72654" y="26882"/>
                  </a:cubicBezTo>
                  <a:cubicBezTo>
                    <a:pt x="72592" y="26882"/>
                    <a:pt x="72530" y="26882"/>
                    <a:pt x="72469" y="26882"/>
                  </a:cubicBezTo>
                  <a:cubicBezTo>
                    <a:pt x="72469" y="26882"/>
                    <a:pt x="72469" y="26882"/>
                    <a:pt x="72469" y="26882"/>
                  </a:cubicBezTo>
                  <a:cubicBezTo>
                    <a:pt x="72407" y="26882"/>
                    <a:pt x="72345" y="26882"/>
                    <a:pt x="72283" y="26882"/>
                  </a:cubicBezTo>
                  <a:cubicBezTo>
                    <a:pt x="72283" y="26882"/>
                    <a:pt x="72283" y="26882"/>
                    <a:pt x="72283" y="26882"/>
                  </a:cubicBezTo>
                  <a:cubicBezTo>
                    <a:pt x="72283" y="26882"/>
                    <a:pt x="72283" y="26882"/>
                    <a:pt x="72283" y="26882"/>
                  </a:cubicBezTo>
                  <a:cubicBezTo>
                    <a:pt x="72222" y="26946"/>
                    <a:pt x="72222" y="27075"/>
                    <a:pt x="72098" y="27140"/>
                  </a:cubicBezTo>
                  <a:cubicBezTo>
                    <a:pt x="71975" y="27205"/>
                    <a:pt x="71851" y="27205"/>
                    <a:pt x="71728" y="27205"/>
                  </a:cubicBezTo>
                  <a:cubicBezTo>
                    <a:pt x="71728" y="27205"/>
                    <a:pt x="71666" y="27205"/>
                    <a:pt x="71666" y="27205"/>
                  </a:cubicBezTo>
                  <a:cubicBezTo>
                    <a:pt x="71666" y="27205"/>
                    <a:pt x="71666" y="27269"/>
                    <a:pt x="71666" y="27269"/>
                  </a:cubicBezTo>
                  <a:cubicBezTo>
                    <a:pt x="71604" y="27269"/>
                    <a:pt x="71481" y="27399"/>
                    <a:pt x="71358" y="27399"/>
                  </a:cubicBezTo>
                  <a:cubicBezTo>
                    <a:pt x="71172" y="27399"/>
                    <a:pt x="71049" y="27269"/>
                    <a:pt x="70925" y="27205"/>
                  </a:cubicBezTo>
                  <a:cubicBezTo>
                    <a:pt x="70925" y="27140"/>
                    <a:pt x="70925" y="27140"/>
                    <a:pt x="70925" y="27140"/>
                  </a:cubicBezTo>
                  <a:cubicBezTo>
                    <a:pt x="70864" y="27140"/>
                    <a:pt x="70802" y="27075"/>
                    <a:pt x="70740" y="27011"/>
                  </a:cubicBezTo>
                  <a:cubicBezTo>
                    <a:pt x="70740" y="26946"/>
                    <a:pt x="70679" y="26882"/>
                    <a:pt x="70679" y="26882"/>
                  </a:cubicBezTo>
                  <a:cubicBezTo>
                    <a:pt x="70679" y="26882"/>
                    <a:pt x="70679" y="26882"/>
                    <a:pt x="70617" y="26882"/>
                  </a:cubicBezTo>
                  <a:cubicBezTo>
                    <a:pt x="70555" y="26946"/>
                    <a:pt x="70493" y="27011"/>
                    <a:pt x="70370" y="27011"/>
                  </a:cubicBezTo>
                  <a:cubicBezTo>
                    <a:pt x="70370" y="27011"/>
                    <a:pt x="70370" y="27011"/>
                    <a:pt x="70370" y="27011"/>
                  </a:cubicBezTo>
                  <a:cubicBezTo>
                    <a:pt x="70185" y="27011"/>
                    <a:pt x="70061" y="26882"/>
                    <a:pt x="70061" y="26817"/>
                  </a:cubicBezTo>
                  <a:cubicBezTo>
                    <a:pt x="70061" y="26817"/>
                    <a:pt x="70061" y="26817"/>
                    <a:pt x="70061" y="26817"/>
                  </a:cubicBezTo>
                  <a:cubicBezTo>
                    <a:pt x="70000" y="26817"/>
                    <a:pt x="69876" y="26752"/>
                    <a:pt x="69876" y="26688"/>
                  </a:cubicBezTo>
                  <a:cubicBezTo>
                    <a:pt x="69814" y="26688"/>
                    <a:pt x="69814" y="26688"/>
                    <a:pt x="69753" y="26688"/>
                  </a:cubicBezTo>
                  <a:cubicBezTo>
                    <a:pt x="69691" y="26623"/>
                    <a:pt x="69629" y="26623"/>
                    <a:pt x="69629" y="26558"/>
                  </a:cubicBezTo>
                  <a:cubicBezTo>
                    <a:pt x="69567" y="26558"/>
                    <a:pt x="69506" y="26494"/>
                    <a:pt x="69444" y="26429"/>
                  </a:cubicBezTo>
                  <a:cubicBezTo>
                    <a:pt x="69382" y="26429"/>
                    <a:pt x="69320" y="26365"/>
                    <a:pt x="69320" y="26365"/>
                  </a:cubicBezTo>
                  <a:cubicBezTo>
                    <a:pt x="69320" y="26365"/>
                    <a:pt x="69259" y="26300"/>
                    <a:pt x="69197" y="26300"/>
                  </a:cubicBezTo>
                  <a:cubicBezTo>
                    <a:pt x="69197" y="26300"/>
                    <a:pt x="69135" y="26365"/>
                    <a:pt x="69135" y="26365"/>
                  </a:cubicBezTo>
                  <a:cubicBezTo>
                    <a:pt x="69074" y="26365"/>
                    <a:pt x="69074" y="26365"/>
                    <a:pt x="69074" y="26429"/>
                  </a:cubicBezTo>
                  <a:cubicBezTo>
                    <a:pt x="68888" y="26494"/>
                    <a:pt x="68765" y="26558"/>
                    <a:pt x="68641" y="26558"/>
                  </a:cubicBezTo>
                  <a:cubicBezTo>
                    <a:pt x="68641" y="26558"/>
                    <a:pt x="68641" y="26558"/>
                    <a:pt x="68641" y="26558"/>
                  </a:cubicBezTo>
                  <a:cubicBezTo>
                    <a:pt x="68580" y="26558"/>
                    <a:pt x="68580" y="26558"/>
                    <a:pt x="68580" y="26558"/>
                  </a:cubicBezTo>
                  <a:cubicBezTo>
                    <a:pt x="68456" y="26558"/>
                    <a:pt x="68395" y="26494"/>
                    <a:pt x="68333" y="26429"/>
                  </a:cubicBezTo>
                  <a:cubicBezTo>
                    <a:pt x="68209" y="26494"/>
                    <a:pt x="68148" y="26558"/>
                    <a:pt x="68024" y="26558"/>
                  </a:cubicBezTo>
                  <a:cubicBezTo>
                    <a:pt x="68024" y="26558"/>
                    <a:pt x="67962" y="26558"/>
                    <a:pt x="67962" y="26494"/>
                  </a:cubicBezTo>
                  <a:cubicBezTo>
                    <a:pt x="67839" y="26494"/>
                    <a:pt x="67777" y="26429"/>
                    <a:pt x="67716" y="26365"/>
                  </a:cubicBezTo>
                  <a:cubicBezTo>
                    <a:pt x="67716" y="26365"/>
                    <a:pt x="67654" y="26365"/>
                    <a:pt x="67654" y="26365"/>
                  </a:cubicBezTo>
                  <a:cubicBezTo>
                    <a:pt x="67592" y="26365"/>
                    <a:pt x="67592" y="26365"/>
                    <a:pt x="67530" y="26365"/>
                  </a:cubicBezTo>
                  <a:cubicBezTo>
                    <a:pt x="67407" y="26365"/>
                    <a:pt x="67160" y="26171"/>
                    <a:pt x="67037" y="25977"/>
                  </a:cubicBezTo>
                  <a:cubicBezTo>
                    <a:pt x="66975" y="25783"/>
                    <a:pt x="66975" y="25654"/>
                    <a:pt x="67037" y="25525"/>
                  </a:cubicBezTo>
                  <a:cubicBezTo>
                    <a:pt x="67037" y="25525"/>
                    <a:pt x="67037" y="25525"/>
                    <a:pt x="67037" y="25525"/>
                  </a:cubicBezTo>
                  <a:cubicBezTo>
                    <a:pt x="66975" y="25525"/>
                    <a:pt x="66975" y="25460"/>
                    <a:pt x="66913" y="25395"/>
                  </a:cubicBezTo>
                  <a:cubicBezTo>
                    <a:pt x="66851" y="25266"/>
                    <a:pt x="66851" y="25072"/>
                    <a:pt x="66851" y="25072"/>
                  </a:cubicBezTo>
                  <a:cubicBezTo>
                    <a:pt x="66851" y="25008"/>
                    <a:pt x="66851" y="24943"/>
                    <a:pt x="66851" y="24878"/>
                  </a:cubicBezTo>
                  <a:cubicBezTo>
                    <a:pt x="66790" y="24878"/>
                    <a:pt x="66790" y="24878"/>
                    <a:pt x="66728" y="24814"/>
                  </a:cubicBezTo>
                  <a:cubicBezTo>
                    <a:pt x="66666" y="24684"/>
                    <a:pt x="66604" y="24620"/>
                    <a:pt x="66604" y="24491"/>
                  </a:cubicBezTo>
                  <a:cubicBezTo>
                    <a:pt x="66604" y="24491"/>
                    <a:pt x="66604" y="24491"/>
                    <a:pt x="66604" y="24491"/>
                  </a:cubicBezTo>
                  <a:cubicBezTo>
                    <a:pt x="66543" y="24491"/>
                    <a:pt x="66481" y="24426"/>
                    <a:pt x="66481" y="24361"/>
                  </a:cubicBezTo>
                  <a:cubicBezTo>
                    <a:pt x="66419" y="24297"/>
                    <a:pt x="66419" y="24232"/>
                    <a:pt x="66419" y="24168"/>
                  </a:cubicBezTo>
                  <a:cubicBezTo>
                    <a:pt x="66358" y="24168"/>
                    <a:pt x="66296" y="24232"/>
                    <a:pt x="66234" y="24232"/>
                  </a:cubicBezTo>
                  <a:cubicBezTo>
                    <a:pt x="66234" y="24232"/>
                    <a:pt x="66234" y="24232"/>
                    <a:pt x="66234" y="24232"/>
                  </a:cubicBezTo>
                  <a:cubicBezTo>
                    <a:pt x="66111" y="24168"/>
                    <a:pt x="65987" y="24103"/>
                    <a:pt x="65864" y="23974"/>
                  </a:cubicBezTo>
                  <a:cubicBezTo>
                    <a:pt x="65864" y="24038"/>
                    <a:pt x="65864" y="24232"/>
                    <a:pt x="65740" y="24361"/>
                  </a:cubicBezTo>
                  <a:cubicBezTo>
                    <a:pt x="65617" y="24491"/>
                    <a:pt x="65432" y="24555"/>
                    <a:pt x="65308" y="24555"/>
                  </a:cubicBezTo>
                  <a:cubicBezTo>
                    <a:pt x="65308" y="24555"/>
                    <a:pt x="65308" y="24555"/>
                    <a:pt x="65308" y="24555"/>
                  </a:cubicBezTo>
                  <a:cubicBezTo>
                    <a:pt x="65185" y="24555"/>
                    <a:pt x="65061" y="24491"/>
                    <a:pt x="65000" y="24426"/>
                  </a:cubicBezTo>
                  <a:cubicBezTo>
                    <a:pt x="65000" y="24426"/>
                    <a:pt x="65000" y="24426"/>
                    <a:pt x="65000" y="24426"/>
                  </a:cubicBezTo>
                  <a:cubicBezTo>
                    <a:pt x="64938" y="24426"/>
                    <a:pt x="64938" y="24426"/>
                    <a:pt x="64876" y="24361"/>
                  </a:cubicBezTo>
                  <a:cubicBezTo>
                    <a:pt x="64876" y="24361"/>
                    <a:pt x="64814" y="24361"/>
                    <a:pt x="64814" y="24361"/>
                  </a:cubicBezTo>
                  <a:cubicBezTo>
                    <a:pt x="64814" y="24361"/>
                    <a:pt x="64814" y="24361"/>
                    <a:pt x="64814" y="24361"/>
                  </a:cubicBezTo>
                  <a:cubicBezTo>
                    <a:pt x="64753" y="24361"/>
                    <a:pt x="64629" y="24297"/>
                    <a:pt x="64567" y="24232"/>
                  </a:cubicBezTo>
                  <a:cubicBezTo>
                    <a:pt x="64506" y="24232"/>
                    <a:pt x="64506" y="24232"/>
                    <a:pt x="64444" y="24168"/>
                  </a:cubicBezTo>
                  <a:cubicBezTo>
                    <a:pt x="64444" y="24232"/>
                    <a:pt x="64382" y="24232"/>
                    <a:pt x="64320" y="24232"/>
                  </a:cubicBezTo>
                  <a:cubicBezTo>
                    <a:pt x="64259" y="24232"/>
                    <a:pt x="64197" y="24232"/>
                    <a:pt x="64135" y="24168"/>
                  </a:cubicBezTo>
                  <a:cubicBezTo>
                    <a:pt x="64135" y="24232"/>
                    <a:pt x="64074" y="24361"/>
                    <a:pt x="64012" y="24426"/>
                  </a:cubicBezTo>
                  <a:cubicBezTo>
                    <a:pt x="63888" y="24491"/>
                    <a:pt x="63703" y="24620"/>
                    <a:pt x="63641" y="24620"/>
                  </a:cubicBezTo>
                  <a:cubicBezTo>
                    <a:pt x="63580" y="24620"/>
                    <a:pt x="63580" y="24620"/>
                    <a:pt x="63580" y="24620"/>
                  </a:cubicBezTo>
                  <a:cubicBezTo>
                    <a:pt x="63518" y="24620"/>
                    <a:pt x="63395" y="24620"/>
                    <a:pt x="63333" y="24555"/>
                  </a:cubicBezTo>
                  <a:cubicBezTo>
                    <a:pt x="63333" y="24555"/>
                    <a:pt x="63333" y="24555"/>
                    <a:pt x="63333" y="24555"/>
                  </a:cubicBezTo>
                  <a:cubicBezTo>
                    <a:pt x="63271" y="24555"/>
                    <a:pt x="63271" y="24555"/>
                    <a:pt x="63271" y="24555"/>
                  </a:cubicBezTo>
                  <a:cubicBezTo>
                    <a:pt x="63209" y="24555"/>
                    <a:pt x="63148" y="24620"/>
                    <a:pt x="63086" y="24620"/>
                  </a:cubicBezTo>
                  <a:cubicBezTo>
                    <a:pt x="63086" y="24620"/>
                    <a:pt x="63086" y="24620"/>
                    <a:pt x="63086" y="24620"/>
                  </a:cubicBezTo>
                  <a:cubicBezTo>
                    <a:pt x="62839" y="24620"/>
                    <a:pt x="62716" y="24555"/>
                    <a:pt x="62716" y="24491"/>
                  </a:cubicBezTo>
                  <a:cubicBezTo>
                    <a:pt x="62592" y="24426"/>
                    <a:pt x="62530" y="24361"/>
                    <a:pt x="62530" y="24232"/>
                  </a:cubicBezTo>
                  <a:cubicBezTo>
                    <a:pt x="62530" y="24232"/>
                    <a:pt x="62530" y="24232"/>
                    <a:pt x="62530" y="24232"/>
                  </a:cubicBezTo>
                  <a:cubicBezTo>
                    <a:pt x="62469" y="24168"/>
                    <a:pt x="62407" y="24103"/>
                    <a:pt x="62345" y="24038"/>
                  </a:cubicBezTo>
                  <a:cubicBezTo>
                    <a:pt x="62283" y="24038"/>
                    <a:pt x="62222" y="23974"/>
                    <a:pt x="62160" y="23909"/>
                  </a:cubicBezTo>
                  <a:cubicBezTo>
                    <a:pt x="62098" y="23909"/>
                    <a:pt x="62098" y="23844"/>
                    <a:pt x="62037" y="23780"/>
                  </a:cubicBezTo>
                  <a:cubicBezTo>
                    <a:pt x="62037" y="23780"/>
                    <a:pt x="62037" y="23780"/>
                    <a:pt x="62037" y="23780"/>
                  </a:cubicBezTo>
                  <a:cubicBezTo>
                    <a:pt x="61913" y="23715"/>
                    <a:pt x="61851" y="23651"/>
                    <a:pt x="61790" y="23586"/>
                  </a:cubicBezTo>
                  <a:cubicBezTo>
                    <a:pt x="61728" y="23521"/>
                    <a:pt x="61666" y="23457"/>
                    <a:pt x="61604" y="23392"/>
                  </a:cubicBezTo>
                  <a:cubicBezTo>
                    <a:pt x="61604" y="23327"/>
                    <a:pt x="61604" y="23263"/>
                    <a:pt x="61543" y="23263"/>
                  </a:cubicBezTo>
                  <a:cubicBezTo>
                    <a:pt x="61543" y="23263"/>
                    <a:pt x="61543" y="23198"/>
                    <a:pt x="61419" y="23069"/>
                  </a:cubicBezTo>
                  <a:cubicBezTo>
                    <a:pt x="61358" y="23069"/>
                    <a:pt x="61358" y="23069"/>
                    <a:pt x="61296" y="23004"/>
                  </a:cubicBezTo>
                  <a:cubicBezTo>
                    <a:pt x="61234" y="22940"/>
                    <a:pt x="61172" y="22875"/>
                    <a:pt x="61111" y="22810"/>
                  </a:cubicBezTo>
                  <a:cubicBezTo>
                    <a:pt x="61049" y="22746"/>
                    <a:pt x="61049" y="22681"/>
                    <a:pt x="60987" y="22617"/>
                  </a:cubicBezTo>
                  <a:cubicBezTo>
                    <a:pt x="60987" y="22552"/>
                    <a:pt x="60987" y="22552"/>
                    <a:pt x="60987" y="22552"/>
                  </a:cubicBezTo>
                  <a:cubicBezTo>
                    <a:pt x="60925" y="22487"/>
                    <a:pt x="60925" y="22423"/>
                    <a:pt x="60925" y="22423"/>
                  </a:cubicBezTo>
                  <a:cubicBezTo>
                    <a:pt x="60864" y="22423"/>
                    <a:pt x="60802" y="22423"/>
                    <a:pt x="60802" y="22358"/>
                  </a:cubicBezTo>
                  <a:cubicBezTo>
                    <a:pt x="60802" y="22358"/>
                    <a:pt x="60802" y="22358"/>
                    <a:pt x="60802" y="22358"/>
                  </a:cubicBezTo>
                  <a:cubicBezTo>
                    <a:pt x="60740" y="22358"/>
                    <a:pt x="60740" y="22358"/>
                    <a:pt x="60740" y="22358"/>
                  </a:cubicBezTo>
                  <a:cubicBezTo>
                    <a:pt x="60740" y="22358"/>
                    <a:pt x="60740" y="22358"/>
                    <a:pt x="60740" y="22358"/>
                  </a:cubicBezTo>
                  <a:cubicBezTo>
                    <a:pt x="60679" y="22423"/>
                    <a:pt x="60555" y="22423"/>
                    <a:pt x="60432" y="22487"/>
                  </a:cubicBezTo>
                  <a:cubicBezTo>
                    <a:pt x="60432" y="22487"/>
                    <a:pt x="60370" y="22487"/>
                    <a:pt x="60185" y="22487"/>
                  </a:cubicBezTo>
                  <a:cubicBezTo>
                    <a:pt x="60185" y="22487"/>
                    <a:pt x="60123" y="22487"/>
                    <a:pt x="60123" y="22487"/>
                  </a:cubicBezTo>
                  <a:cubicBezTo>
                    <a:pt x="59814" y="22487"/>
                    <a:pt x="59814" y="22487"/>
                    <a:pt x="59814" y="22487"/>
                  </a:cubicBezTo>
                  <a:cubicBezTo>
                    <a:pt x="59814" y="452"/>
                    <a:pt x="59814" y="452"/>
                    <a:pt x="59814" y="452"/>
                  </a:cubicBezTo>
                  <a:cubicBezTo>
                    <a:pt x="34691" y="0"/>
                    <a:pt x="34691" y="0"/>
                    <a:pt x="34691" y="0"/>
                  </a:cubicBezTo>
                  <a:cubicBezTo>
                    <a:pt x="34691" y="0"/>
                    <a:pt x="34691" y="0"/>
                    <a:pt x="34691" y="0"/>
                  </a:cubicBezTo>
                  <a:cubicBezTo>
                    <a:pt x="34567" y="0"/>
                    <a:pt x="34567" y="0"/>
                    <a:pt x="34567" y="0"/>
                  </a:cubicBezTo>
                  <a:cubicBezTo>
                    <a:pt x="34382" y="0"/>
                    <a:pt x="34382" y="0"/>
                    <a:pt x="34382" y="0"/>
                  </a:cubicBezTo>
                  <a:cubicBezTo>
                    <a:pt x="32592" y="50985"/>
                    <a:pt x="32592" y="50985"/>
                    <a:pt x="32592" y="50985"/>
                  </a:cubicBezTo>
                  <a:cubicBezTo>
                    <a:pt x="308" y="49305"/>
                    <a:pt x="308" y="49305"/>
                    <a:pt x="308" y="49305"/>
                  </a:cubicBezTo>
                  <a:cubicBezTo>
                    <a:pt x="246" y="49305"/>
                    <a:pt x="246" y="49305"/>
                    <a:pt x="185" y="49305"/>
                  </a:cubicBezTo>
                  <a:cubicBezTo>
                    <a:pt x="185" y="49305"/>
                    <a:pt x="185" y="49369"/>
                    <a:pt x="185" y="49369"/>
                  </a:cubicBezTo>
                  <a:cubicBezTo>
                    <a:pt x="185" y="49434"/>
                    <a:pt x="185" y="49499"/>
                    <a:pt x="123" y="49563"/>
                  </a:cubicBezTo>
                  <a:cubicBezTo>
                    <a:pt x="185" y="49563"/>
                    <a:pt x="185" y="49628"/>
                    <a:pt x="185" y="49693"/>
                  </a:cubicBezTo>
                  <a:cubicBezTo>
                    <a:pt x="185" y="49757"/>
                    <a:pt x="185" y="49951"/>
                    <a:pt x="61" y="50080"/>
                  </a:cubicBezTo>
                  <a:cubicBezTo>
                    <a:pt x="61" y="50145"/>
                    <a:pt x="61" y="50145"/>
                    <a:pt x="61" y="50145"/>
                  </a:cubicBezTo>
                  <a:cubicBezTo>
                    <a:pt x="61" y="50210"/>
                    <a:pt x="61" y="50339"/>
                    <a:pt x="0" y="50403"/>
                  </a:cubicBezTo>
                  <a:cubicBezTo>
                    <a:pt x="61" y="50403"/>
                    <a:pt x="123" y="50468"/>
                    <a:pt x="185" y="50533"/>
                  </a:cubicBezTo>
                  <a:cubicBezTo>
                    <a:pt x="185" y="50533"/>
                    <a:pt x="185" y="50597"/>
                    <a:pt x="246" y="50597"/>
                  </a:cubicBezTo>
                  <a:cubicBezTo>
                    <a:pt x="246" y="50597"/>
                    <a:pt x="308" y="50662"/>
                    <a:pt x="308" y="50662"/>
                  </a:cubicBezTo>
                  <a:cubicBezTo>
                    <a:pt x="370" y="50662"/>
                    <a:pt x="370" y="50726"/>
                    <a:pt x="432" y="50791"/>
                  </a:cubicBezTo>
                  <a:cubicBezTo>
                    <a:pt x="432" y="50791"/>
                    <a:pt x="493" y="50791"/>
                    <a:pt x="555" y="50791"/>
                  </a:cubicBezTo>
                  <a:cubicBezTo>
                    <a:pt x="617" y="50856"/>
                    <a:pt x="679" y="50985"/>
                    <a:pt x="740" y="50985"/>
                  </a:cubicBezTo>
                  <a:cubicBezTo>
                    <a:pt x="740" y="51050"/>
                    <a:pt x="802" y="51114"/>
                    <a:pt x="802" y="51179"/>
                  </a:cubicBezTo>
                  <a:cubicBezTo>
                    <a:pt x="864" y="51179"/>
                    <a:pt x="864" y="51179"/>
                    <a:pt x="864" y="51243"/>
                  </a:cubicBezTo>
                  <a:cubicBezTo>
                    <a:pt x="1111" y="51760"/>
                    <a:pt x="1111" y="51760"/>
                    <a:pt x="1111" y="51760"/>
                  </a:cubicBezTo>
                  <a:cubicBezTo>
                    <a:pt x="1172" y="51696"/>
                    <a:pt x="1172" y="51696"/>
                    <a:pt x="1172" y="51696"/>
                  </a:cubicBezTo>
                  <a:cubicBezTo>
                    <a:pt x="1234" y="51696"/>
                    <a:pt x="1358" y="51696"/>
                    <a:pt x="1358" y="51696"/>
                  </a:cubicBezTo>
                  <a:cubicBezTo>
                    <a:pt x="1419" y="51760"/>
                    <a:pt x="1543" y="51890"/>
                    <a:pt x="1604" y="51890"/>
                  </a:cubicBezTo>
                  <a:cubicBezTo>
                    <a:pt x="1666" y="51954"/>
                    <a:pt x="1851" y="51954"/>
                    <a:pt x="1913" y="52019"/>
                  </a:cubicBezTo>
                  <a:cubicBezTo>
                    <a:pt x="1975" y="52084"/>
                    <a:pt x="1975" y="52213"/>
                    <a:pt x="1975" y="52342"/>
                  </a:cubicBezTo>
                  <a:cubicBezTo>
                    <a:pt x="2037" y="52407"/>
                    <a:pt x="2160" y="52536"/>
                    <a:pt x="2222" y="52600"/>
                  </a:cubicBezTo>
                  <a:cubicBezTo>
                    <a:pt x="2222" y="52665"/>
                    <a:pt x="2222" y="52794"/>
                    <a:pt x="2283" y="52859"/>
                  </a:cubicBezTo>
                  <a:cubicBezTo>
                    <a:pt x="2283" y="52924"/>
                    <a:pt x="2345" y="53053"/>
                    <a:pt x="2345" y="53182"/>
                  </a:cubicBezTo>
                  <a:cubicBezTo>
                    <a:pt x="2407" y="53247"/>
                    <a:pt x="2530" y="53441"/>
                    <a:pt x="2592" y="53505"/>
                  </a:cubicBezTo>
                  <a:cubicBezTo>
                    <a:pt x="2592" y="53570"/>
                    <a:pt x="2592" y="53699"/>
                    <a:pt x="2654" y="53828"/>
                  </a:cubicBezTo>
                  <a:cubicBezTo>
                    <a:pt x="2654" y="53893"/>
                    <a:pt x="2654" y="54022"/>
                    <a:pt x="2716" y="54087"/>
                  </a:cubicBezTo>
                  <a:cubicBezTo>
                    <a:pt x="2777" y="54151"/>
                    <a:pt x="2962" y="54151"/>
                    <a:pt x="2962" y="54216"/>
                  </a:cubicBezTo>
                  <a:cubicBezTo>
                    <a:pt x="3024" y="54281"/>
                    <a:pt x="3024" y="54410"/>
                    <a:pt x="3024" y="54474"/>
                  </a:cubicBezTo>
                  <a:cubicBezTo>
                    <a:pt x="3086" y="54539"/>
                    <a:pt x="3148" y="54733"/>
                    <a:pt x="3209" y="54798"/>
                  </a:cubicBezTo>
                  <a:cubicBezTo>
                    <a:pt x="3209" y="54862"/>
                    <a:pt x="3148" y="54991"/>
                    <a:pt x="3209" y="55056"/>
                  </a:cubicBezTo>
                  <a:cubicBezTo>
                    <a:pt x="3209" y="55121"/>
                    <a:pt x="3333" y="55250"/>
                    <a:pt x="3395" y="55315"/>
                  </a:cubicBezTo>
                  <a:cubicBezTo>
                    <a:pt x="3456" y="55379"/>
                    <a:pt x="3641" y="55315"/>
                    <a:pt x="3703" y="55379"/>
                  </a:cubicBezTo>
                  <a:cubicBezTo>
                    <a:pt x="3703" y="55379"/>
                    <a:pt x="3765" y="55508"/>
                    <a:pt x="3765" y="55573"/>
                  </a:cubicBezTo>
                  <a:cubicBezTo>
                    <a:pt x="3827" y="55638"/>
                    <a:pt x="3888" y="55702"/>
                    <a:pt x="3950" y="55767"/>
                  </a:cubicBezTo>
                  <a:cubicBezTo>
                    <a:pt x="4012" y="55767"/>
                    <a:pt x="4135" y="55767"/>
                    <a:pt x="4135" y="55767"/>
                  </a:cubicBezTo>
                  <a:cubicBezTo>
                    <a:pt x="4197" y="55767"/>
                    <a:pt x="4259" y="55896"/>
                    <a:pt x="4320" y="55961"/>
                  </a:cubicBezTo>
                  <a:cubicBezTo>
                    <a:pt x="4382" y="55961"/>
                    <a:pt x="4506" y="56090"/>
                    <a:pt x="4567" y="56155"/>
                  </a:cubicBezTo>
                  <a:cubicBezTo>
                    <a:pt x="4629" y="56155"/>
                    <a:pt x="4814" y="56090"/>
                    <a:pt x="4876" y="56090"/>
                  </a:cubicBezTo>
                  <a:cubicBezTo>
                    <a:pt x="4938" y="56155"/>
                    <a:pt x="5061" y="56155"/>
                    <a:pt x="5123" y="56219"/>
                  </a:cubicBezTo>
                  <a:cubicBezTo>
                    <a:pt x="5185" y="56284"/>
                    <a:pt x="5246" y="56478"/>
                    <a:pt x="5308" y="56478"/>
                  </a:cubicBezTo>
                  <a:cubicBezTo>
                    <a:pt x="5370" y="56542"/>
                    <a:pt x="5493" y="56478"/>
                    <a:pt x="5555" y="56542"/>
                  </a:cubicBezTo>
                  <a:cubicBezTo>
                    <a:pt x="5617" y="56542"/>
                    <a:pt x="5679" y="56672"/>
                    <a:pt x="5679" y="56736"/>
                  </a:cubicBezTo>
                  <a:cubicBezTo>
                    <a:pt x="5679" y="56801"/>
                    <a:pt x="5679" y="56995"/>
                    <a:pt x="5679" y="56995"/>
                  </a:cubicBezTo>
                  <a:cubicBezTo>
                    <a:pt x="5740" y="57059"/>
                    <a:pt x="5864" y="57124"/>
                    <a:pt x="5925" y="57189"/>
                  </a:cubicBezTo>
                  <a:cubicBezTo>
                    <a:pt x="5987" y="57253"/>
                    <a:pt x="6049" y="57318"/>
                    <a:pt x="6049" y="57382"/>
                  </a:cubicBezTo>
                  <a:cubicBezTo>
                    <a:pt x="6172" y="57382"/>
                    <a:pt x="6358" y="57382"/>
                    <a:pt x="6358" y="57447"/>
                  </a:cubicBezTo>
                  <a:cubicBezTo>
                    <a:pt x="6481" y="57512"/>
                    <a:pt x="6481" y="57705"/>
                    <a:pt x="6543" y="57770"/>
                  </a:cubicBezTo>
                  <a:cubicBezTo>
                    <a:pt x="6543" y="57899"/>
                    <a:pt x="6604" y="58093"/>
                    <a:pt x="6666" y="58158"/>
                  </a:cubicBezTo>
                  <a:cubicBezTo>
                    <a:pt x="6728" y="58222"/>
                    <a:pt x="6913" y="58352"/>
                    <a:pt x="6913" y="58416"/>
                  </a:cubicBezTo>
                  <a:cubicBezTo>
                    <a:pt x="6975" y="58546"/>
                    <a:pt x="6975" y="58739"/>
                    <a:pt x="7037" y="58804"/>
                  </a:cubicBezTo>
                  <a:cubicBezTo>
                    <a:pt x="7098" y="58869"/>
                    <a:pt x="7222" y="58933"/>
                    <a:pt x="7283" y="58933"/>
                  </a:cubicBezTo>
                  <a:cubicBezTo>
                    <a:pt x="7283" y="58933"/>
                    <a:pt x="7407" y="58998"/>
                    <a:pt x="7469" y="58998"/>
                  </a:cubicBezTo>
                  <a:cubicBezTo>
                    <a:pt x="7469" y="59063"/>
                    <a:pt x="7530" y="59192"/>
                    <a:pt x="7592" y="59192"/>
                  </a:cubicBezTo>
                  <a:cubicBezTo>
                    <a:pt x="7654" y="59256"/>
                    <a:pt x="7839" y="59321"/>
                    <a:pt x="7901" y="59386"/>
                  </a:cubicBezTo>
                  <a:cubicBezTo>
                    <a:pt x="7962" y="59386"/>
                    <a:pt x="8024" y="59450"/>
                    <a:pt x="8086" y="59450"/>
                  </a:cubicBezTo>
                  <a:cubicBezTo>
                    <a:pt x="8148" y="59515"/>
                    <a:pt x="8148" y="59644"/>
                    <a:pt x="8209" y="59644"/>
                  </a:cubicBezTo>
                  <a:cubicBezTo>
                    <a:pt x="8271" y="59709"/>
                    <a:pt x="8395" y="59709"/>
                    <a:pt x="8456" y="59773"/>
                  </a:cubicBezTo>
                  <a:cubicBezTo>
                    <a:pt x="8518" y="59838"/>
                    <a:pt x="8641" y="59967"/>
                    <a:pt x="8641" y="60032"/>
                  </a:cubicBezTo>
                  <a:cubicBezTo>
                    <a:pt x="8703" y="60096"/>
                    <a:pt x="8703" y="60226"/>
                    <a:pt x="8765" y="60226"/>
                  </a:cubicBezTo>
                  <a:cubicBezTo>
                    <a:pt x="8765" y="60355"/>
                    <a:pt x="8703" y="60484"/>
                    <a:pt x="8703" y="60613"/>
                  </a:cubicBezTo>
                  <a:cubicBezTo>
                    <a:pt x="8765" y="60678"/>
                    <a:pt x="8827" y="60872"/>
                    <a:pt x="8950" y="60936"/>
                  </a:cubicBezTo>
                  <a:cubicBezTo>
                    <a:pt x="9012" y="60936"/>
                    <a:pt x="9197" y="61001"/>
                    <a:pt x="9259" y="61001"/>
                  </a:cubicBezTo>
                  <a:cubicBezTo>
                    <a:pt x="9320" y="61066"/>
                    <a:pt x="9444" y="61260"/>
                    <a:pt x="9506" y="61324"/>
                  </a:cubicBezTo>
                  <a:cubicBezTo>
                    <a:pt x="9506" y="61453"/>
                    <a:pt x="9629" y="61583"/>
                    <a:pt x="9691" y="61647"/>
                  </a:cubicBezTo>
                  <a:cubicBezTo>
                    <a:pt x="9753" y="61712"/>
                    <a:pt x="9876" y="61906"/>
                    <a:pt x="10000" y="61970"/>
                  </a:cubicBezTo>
                  <a:cubicBezTo>
                    <a:pt x="10061" y="61970"/>
                    <a:pt x="10246" y="62035"/>
                    <a:pt x="10308" y="62100"/>
                  </a:cubicBezTo>
                  <a:cubicBezTo>
                    <a:pt x="10370" y="62164"/>
                    <a:pt x="10432" y="62294"/>
                    <a:pt x="10432" y="62358"/>
                  </a:cubicBezTo>
                  <a:cubicBezTo>
                    <a:pt x="10432" y="62423"/>
                    <a:pt x="10370" y="62552"/>
                    <a:pt x="10432" y="62617"/>
                  </a:cubicBezTo>
                  <a:cubicBezTo>
                    <a:pt x="10493" y="62681"/>
                    <a:pt x="10679" y="62617"/>
                    <a:pt x="10740" y="62681"/>
                  </a:cubicBezTo>
                  <a:cubicBezTo>
                    <a:pt x="10802" y="62681"/>
                    <a:pt x="10864" y="62810"/>
                    <a:pt x="10925" y="62875"/>
                  </a:cubicBezTo>
                  <a:cubicBezTo>
                    <a:pt x="10925" y="62875"/>
                    <a:pt x="10987" y="63004"/>
                    <a:pt x="10987" y="63004"/>
                  </a:cubicBezTo>
                  <a:cubicBezTo>
                    <a:pt x="11049" y="63069"/>
                    <a:pt x="11234" y="62940"/>
                    <a:pt x="11296" y="63004"/>
                  </a:cubicBezTo>
                  <a:cubicBezTo>
                    <a:pt x="11358" y="63004"/>
                    <a:pt x="11419" y="63198"/>
                    <a:pt x="11481" y="63198"/>
                  </a:cubicBezTo>
                  <a:cubicBezTo>
                    <a:pt x="11481" y="63263"/>
                    <a:pt x="11543" y="63327"/>
                    <a:pt x="11604" y="63327"/>
                  </a:cubicBezTo>
                  <a:cubicBezTo>
                    <a:pt x="11666" y="63327"/>
                    <a:pt x="11790" y="63198"/>
                    <a:pt x="11851" y="63263"/>
                  </a:cubicBezTo>
                  <a:cubicBezTo>
                    <a:pt x="11851" y="63263"/>
                    <a:pt x="11913" y="63392"/>
                    <a:pt x="11975" y="63392"/>
                  </a:cubicBezTo>
                  <a:cubicBezTo>
                    <a:pt x="12037" y="63457"/>
                    <a:pt x="12160" y="63521"/>
                    <a:pt x="12222" y="63521"/>
                  </a:cubicBezTo>
                  <a:cubicBezTo>
                    <a:pt x="12283" y="63586"/>
                    <a:pt x="12407" y="63780"/>
                    <a:pt x="12469" y="63844"/>
                  </a:cubicBezTo>
                  <a:cubicBezTo>
                    <a:pt x="12592" y="63909"/>
                    <a:pt x="12777" y="63844"/>
                    <a:pt x="12901" y="63909"/>
                  </a:cubicBezTo>
                  <a:cubicBezTo>
                    <a:pt x="12962" y="63974"/>
                    <a:pt x="12962" y="64168"/>
                    <a:pt x="13024" y="64297"/>
                  </a:cubicBezTo>
                  <a:cubicBezTo>
                    <a:pt x="13024" y="64361"/>
                    <a:pt x="13148" y="64426"/>
                    <a:pt x="13209" y="64491"/>
                  </a:cubicBezTo>
                  <a:cubicBezTo>
                    <a:pt x="13271" y="64555"/>
                    <a:pt x="13395" y="64620"/>
                    <a:pt x="13456" y="64620"/>
                  </a:cubicBezTo>
                  <a:cubicBezTo>
                    <a:pt x="13518" y="64684"/>
                    <a:pt x="13703" y="64620"/>
                    <a:pt x="13765" y="64684"/>
                  </a:cubicBezTo>
                  <a:cubicBezTo>
                    <a:pt x="13827" y="64684"/>
                    <a:pt x="13950" y="64814"/>
                    <a:pt x="13950" y="64878"/>
                  </a:cubicBezTo>
                  <a:cubicBezTo>
                    <a:pt x="14012" y="64943"/>
                    <a:pt x="14012" y="65072"/>
                    <a:pt x="14012" y="65137"/>
                  </a:cubicBezTo>
                  <a:cubicBezTo>
                    <a:pt x="14012" y="65137"/>
                    <a:pt x="13950" y="65266"/>
                    <a:pt x="14012" y="65331"/>
                  </a:cubicBezTo>
                  <a:cubicBezTo>
                    <a:pt x="14012" y="65395"/>
                    <a:pt x="14074" y="65525"/>
                    <a:pt x="14135" y="65589"/>
                  </a:cubicBezTo>
                  <a:cubicBezTo>
                    <a:pt x="14197" y="65654"/>
                    <a:pt x="14320" y="65654"/>
                    <a:pt x="14382" y="65654"/>
                  </a:cubicBezTo>
                  <a:cubicBezTo>
                    <a:pt x="14382" y="65654"/>
                    <a:pt x="14506" y="65654"/>
                    <a:pt x="14506" y="65654"/>
                  </a:cubicBezTo>
                  <a:cubicBezTo>
                    <a:pt x="14567" y="65654"/>
                    <a:pt x="14629" y="65848"/>
                    <a:pt x="14691" y="65912"/>
                  </a:cubicBezTo>
                  <a:cubicBezTo>
                    <a:pt x="14691" y="65977"/>
                    <a:pt x="14814" y="66106"/>
                    <a:pt x="14814" y="66235"/>
                  </a:cubicBezTo>
                  <a:cubicBezTo>
                    <a:pt x="14814" y="66300"/>
                    <a:pt x="14814" y="66558"/>
                    <a:pt x="14876" y="66688"/>
                  </a:cubicBezTo>
                  <a:cubicBezTo>
                    <a:pt x="14876" y="66817"/>
                    <a:pt x="15000" y="67011"/>
                    <a:pt x="15061" y="67075"/>
                  </a:cubicBezTo>
                  <a:cubicBezTo>
                    <a:pt x="15061" y="67140"/>
                    <a:pt x="15000" y="67269"/>
                    <a:pt x="15000" y="67334"/>
                  </a:cubicBezTo>
                  <a:cubicBezTo>
                    <a:pt x="15000" y="67463"/>
                    <a:pt x="15061" y="67592"/>
                    <a:pt x="15061" y="67657"/>
                  </a:cubicBezTo>
                  <a:cubicBezTo>
                    <a:pt x="15061" y="67722"/>
                    <a:pt x="15000" y="67915"/>
                    <a:pt x="15000" y="67980"/>
                  </a:cubicBezTo>
                  <a:cubicBezTo>
                    <a:pt x="15000" y="68045"/>
                    <a:pt x="15061" y="68109"/>
                    <a:pt x="15123" y="68174"/>
                  </a:cubicBezTo>
                  <a:cubicBezTo>
                    <a:pt x="15185" y="68239"/>
                    <a:pt x="15308" y="68239"/>
                    <a:pt x="15370" y="68239"/>
                  </a:cubicBezTo>
                  <a:cubicBezTo>
                    <a:pt x="15370" y="68303"/>
                    <a:pt x="15432" y="68368"/>
                    <a:pt x="15493" y="68432"/>
                  </a:cubicBezTo>
                  <a:cubicBezTo>
                    <a:pt x="15493" y="68497"/>
                    <a:pt x="15432" y="68626"/>
                    <a:pt x="15493" y="68691"/>
                  </a:cubicBezTo>
                  <a:cubicBezTo>
                    <a:pt x="15493" y="68756"/>
                    <a:pt x="15617" y="68756"/>
                    <a:pt x="15679" y="68820"/>
                  </a:cubicBezTo>
                  <a:cubicBezTo>
                    <a:pt x="15679" y="68885"/>
                    <a:pt x="15802" y="68949"/>
                    <a:pt x="15864" y="69014"/>
                  </a:cubicBezTo>
                  <a:cubicBezTo>
                    <a:pt x="15864" y="69079"/>
                    <a:pt x="15987" y="69208"/>
                    <a:pt x="15987" y="69273"/>
                  </a:cubicBezTo>
                  <a:cubicBezTo>
                    <a:pt x="15987" y="69337"/>
                    <a:pt x="15864" y="69531"/>
                    <a:pt x="15925" y="69596"/>
                  </a:cubicBezTo>
                  <a:cubicBezTo>
                    <a:pt x="15925" y="69596"/>
                    <a:pt x="16111" y="69596"/>
                    <a:pt x="16172" y="69660"/>
                  </a:cubicBezTo>
                  <a:cubicBezTo>
                    <a:pt x="16172" y="69660"/>
                    <a:pt x="16234" y="69789"/>
                    <a:pt x="16296" y="69854"/>
                  </a:cubicBezTo>
                  <a:cubicBezTo>
                    <a:pt x="16296" y="69919"/>
                    <a:pt x="16296" y="70048"/>
                    <a:pt x="16296" y="70113"/>
                  </a:cubicBezTo>
                  <a:cubicBezTo>
                    <a:pt x="16358" y="70242"/>
                    <a:pt x="16481" y="70306"/>
                    <a:pt x="16543" y="70436"/>
                  </a:cubicBezTo>
                  <a:cubicBezTo>
                    <a:pt x="16543" y="70500"/>
                    <a:pt x="16543" y="70630"/>
                    <a:pt x="16543" y="70694"/>
                  </a:cubicBezTo>
                  <a:cubicBezTo>
                    <a:pt x="16543" y="70759"/>
                    <a:pt x="16481" y="70823"/>
                    <a:pt x="16419" y="70888"/>
                  </a:cubicBezTo>
                  <a:cubicBezTo>
                    <a:pt x="16419" y="70888"/>
                    <a:pt x="16358" y="71017"/>
                    <a:pt x="16358" y="71082"/>
                  </a:cubicBezTo>
                  <a:cubicBezTo>
                    <a:pt x="16358" y="71211"/>
                    <a:pt x="16543" y="71340"/>
                    <a:pt x="16543" y="71470"/>
                  </a:cubicBezTo>
                  <a:cubicBezTo>
                    <a:pt x="16543" y="71534"/>
                    <a:pt x="16543" y="71599"/>
                    <a:pt x="16481" y="71663"/>
                  </a:cubicBezTo>
                  <a:cubicBezTo>
                    <a:pt x="16481" y="71728"/>
                    <a:pt x="16358" y="71728"/>
                    <a:pt x="16358" y="71793"/>
                  </a:cubicBezTo>
                  <a:cubicBezTo>
                    <a:pt x="16296" y="71793"/>
                    <a:pt x="16296" y="71922"/>
                    <a:pt x="16234" y="71922"/>
                  </a:cubicBezTo>
                  <a:cubicBezTo>
                    <a:pt x="16234" y="72051"/>
                    <a:pt x="16234" y="72180"/>
                    <a:pt x="16296" y="72310"/>
                  </a:cubicBezTo>
                  <a:cubicBezTo>
                    <a:pt x="16296" y="72374"/>
                    <a:pt x="16419" y="72439"/>
                    <a:pt x="16419" y="72504"/>
                  </a:cubicBezTo>
                  <a:cubicBezTo>
                    <a:pt x="16481" y="72568"/>
                    <a:pt x="16481" y="72633"/>
                    <a:pt x="16481" y="72633"/>
                  </a:cubicBezTo>
                  <a:cubicBezTo>
                    <a:pt x="16543" y="72762"/>
                    <a:pt x="16419" y="72891"/>
                    <a:pt x="16419" y="72956"/>
                  </a:cubicBezTo>
                  <a:cubicBezTo>
                    <a:pt x="16358" y="73021"/>
                    <a:pt x="16481" y="73150"/>
                    <a:pt x="16481" y="73279"/>
                  </a:cubicBezTo>
                  <a:cubicBezTo>
                    <a:pt x="16543" y="73344"/>
                    <a:pt x="16543" y="73537"/>
                    <a:pt x="16604" y="73602"/>
                  </a:cubicBezTo>
                  <a:cubicBezTo>
                    <a:pt x="16604" y="73667"/>
                    <a:pt x="16604" y="73796"/>
                    <a:pt x="16604" y="73861"/>
                  </a:cubicBezTo>
                  <a:cubicBezTo>
                    <a:pt x="16666" y="73925"/>
                    <a:pt x="16728" y="73925"/>
                    <a:pt x="16790" y="73990"/>
                  </a:cubicBezTo>
                  <a:cubicBezTo>
                    <a:pt x="16790" y="74054"/>
                    <a:pt x="16851" y="74184"/>
                    <a:pt x="16913" y="74248"/>
                  </a:cubicBezTo>
                  <a:cubicBezTo>
                    <a:pt x="16913" y="74313"/>
                    <a:pt x="16913" y="74378"/>
                    <a:pt x="16975" y="74442"/>
                  </a:cubicBezTo>
                  <a:cubicBezTo>
                    <a:pt x="17037" y="74571"/>
                    <a:pt x="17222" y="74636"/>
                    <a:pt x="17283" y="74765"/>
                  </a:cubicBezTo>
                  <a:cubicBezTo>
                    <a:pt x="17345" y="74830"/>
                    <a:pt x="17469" y="75153"/>
                    <a:pt x="17469" y="75282"/>
                  </a:cubicBezTo>
                  <a:cubicBezTo>
                    <a:pt x="17530" y="75347"/>
                    <a:pt x="17469" y="75605"/>
                    <a:pt x="17469" y="75735"/>
                  </a:cubicBezTo>
                  <a:cubicBezTo>
                    <a:pt x="17530" y="75799"/>
                    <a:pt x="17592" y="75928"/>
                    <a:pt x="17654" y="75993"/>
                  </a:cubicBezTo>
                  <a:cubicBezTo>
                    <a:pt x="17654" y="76058"/>
                    <a:pt x="17654" y="76187"/>
                    <a:pt x="17716" y="76252"/>
                  </a:cubicBezTo>
                  <a:cubicBezTo>
                    <a:pt x="17716" y="76316"/>
                    <a:pt x="17777" y="76510"/>
                    <a:pt x="17839" y="76575"/>
                  </a:cubicBezTo>
                  <a:cubicBezTo>
                    <a:pt x="17901" y="76639"/>
                    <a:pt x="18086" y="76768"/>
                    <a:pt x="18209" y="76833"/>
                  </a:cubicBezTo>
                  <a:cubicBezTo>
                    <a:pt x="18271" y="76898"/>
                    <a:pt x="18333" y="77092"/>
                    <a:pt x="18456" y="77221"/>
                  </a:cubicBezTo>
                  <a:cubicBezTo>
                    <a:pt x="18518" y="77285"/>
                    <a:pt x="18703" y="77285"/>
                    <a:pt x="18765" y="77350"/>
                  </a:cubicBezTo>
                  <a:cubicBezTo>
                    <a:pt x="18827" y="77415"/>
                    <a:pt x="18950" y="77544"/>
                    <a:pt x="18950" y="77609"/>
                  </a:cubicBezTo>
                  <a:cubicBezTo>
                    <a:pt x="19012" y="77673"/>
                    <a:pt x="19074" y="77802"/>
                    <a:pt x="19135" y="77867"/>
                  </a:cubicBezTo>
                  <a:cubicBezTo>
                    <a:pt x="19135" y="77932"/>
                    <a:pt x="19259" y="77932"/>
                    <a:pt x="19320" y="77932"/>
                  </a:cubicBezTo>
                  <a:cubicBezTo>
                    <a:pt x="19382" y="77996"/>
                    <a:pt x="19506" y="78061"/>
                    <a:pt x="19506" y="78126"/>
                  </a:cubicBezTo>
                  <a:cubicBezTo>
                    <a:pt x="19567" y="78126"/>
                    <a:pt x="19691" y="78061"/>
                    <a:pt x="19753" y="78061"/>
                  </a:cubicBezTo>
                  <a:cubicBezTo>
                    <a:pt x="19876" y="78061"/>
                    <a:pt x="20000" y="78126"/>
                    <a:pt x="20061" y="78126"/>
                  </a:cubicBezTo>
                  <a:cubicBezTo>
                    <a:pt x="20123" y="78190"/>
                    <a:pt x="20308" y="78319"/>
                    <a:pt x="20370" y="78384"/>
                  </a:cubicBezTo>
                  <a:cubicBezTo>
                    <a:pt x="20432" y="78449"/>
                    <a:pt x="20493" y="78578"/>
                    <a:pt x="20555" y="78707"/>
                  </a:cubicBezTo>
                  <a:cubicBezTo>
                    <a:pt x="20555" y="78772"/>
                    <a:pt x="20555" y="78901"/>
                    <a:pt x="20617" y="78966"/>
                  </a:cubicBezTo>
                  <a:cubicBezTo>
                    <a:pt x="20679" y="79030"/>
                    <a:pt x="20802" y="79030"/>
                    <a:pt x="20802" y="79095"/>
                  </a:cubicBezTo>
                  <a:cubicBezTo>
                    <a:pt x="20864" y="79095"/>
                    <a:pt x="20864" y="79159"/>
                    <a:pt x="20925" y="79224"/>
                  </a:cubicBezTo>
                  <a:cubicBezTo>
                    <a:pt x="20925" y="79289"/>
                    <a:pt x="20925" y="79418"/>
                    <a:pt x="20925" y="79418"/>
                  </a:cubicBezTo>
                  <a:cubicBezTo>
                    <a:pt x="20925" y="79483"/>
                    <a:pt x="20987" y="79483"/>
                    <a:pt x="21049" y="79547"/>
                  </a:cubicBezTo>
                  <a:cubicBezTo>
                    <a:pt x="21111" y="79612"/>
                    <a:pt x="21172" y="79741"/>
                    <a:pt x="21234" y="79741"/>
                  </a:cubicBezTo>
                  <a:cubicBezTo>
                    <a:pt x="21296" y="79806"/>
                    <a:pt x="21419" y="79741"/>
                    <a:pt x="21481" y="79806"/>
                  </a:cubicBezTo>
                  <a:cubicBezTo>
                    <a:pt x="21543" y="79806"/>
                    <a:pt x="21604" y="80000"/>
                    <a:pt x="21666" y="80000"/>
                  </a:cubicBezTo>
                  <a:cubicBezTo>
                    <a:pt x="21666" y="80064"/>
                    <a:pt x="21728" y="80193"/>
                    <a:pt x="21790" y="80193"/>
                  </a:cubicBezTo>
                  <a:cubicBezTo>
                    <a:pt x="21851" y="80258"/>
                    <a:pt x="21975" y="80258"/>
                    <a:pt x="22037" y="80323"/>
                  </a:cubicBezTo>
                  <a:cubicBezTo>
                    <a:pt x="22098" y="80387"/>
                    <a:pt x="22283" y="80516"/>
                    <a:pt x="22345" y="80581"/>
                  </a:cubicBezTo>
                  <a:cubicBezTo>
                    <a:pt x="22407" y="80646"/>
                    <a:pt x="22530" y="80710"/>
                    <a:pt x="22592" y="80775"/>
                  </a:cubicBezTo>
                  <a:cubicBezTo>
                    <a:pt x="22716" y="80775"/>
                    <a:pt x="22839" y="80775"/>
                    <a:pt x="22901" y="80775"/>
                  </a:cubicBezTo>
                  <a:cubicBezTo>
                    <a:pt x="22962" y="80775"/>
                    <a:pt x="23148" y="80775"/>
                    <a:pt x="23209" y="80840"/>
                  </a:cubicBezTo>
                  <a:cubicBezTo>
                    <a:pt x="23333" y="80840"/>
                    <a:pt x="23456" y="80904"/>
                    <a:pt x="23518" y="80904"/>
                  </a:cubicBezTo>
                  <a:cubicBezTo>
                    <a:pt x="23580" y="80969"/>
                    <a:pt x="23765" y="81033"/>
                    <a:pt x="23827" y="81033"/>
                  </a:cubicBezTo>
                  <a:cubicBezTo>
                    <a:pt x="23888" y="81098"/>
                    <a:pt x="24135" y="81033"/>
                    <a:pt x="24197" y="81098"/>
                  </a:cubicBezTo>
                  <a:cubicBezTo>
                    <a:pt x="24320" y="81098"/>
                    <a:pt x="24444" y="81227"/>
                    <a:pt x="24444" y="81292"/>
                  </a:cubicBezTo>
                  <a:cubicBezTo>
                    <a:pt x="24506" y="81292"/>
                    <a:pt x="24567" y="81421"/>
                    <a:pt x="24567" y="81486"/>
                  </a:cubicBezTo>
                  <a:cubicBezTo>
                    <a:pt x="24629" y="81550"/>
                    <a:pt x="24691" y="81744"/>
                    <a:pt x="24753" y="81809"/>
                  </a:cubicBezTo>
                  <a:cubicBezTo>
                    <a:pt x="24814" y="81873"/>
                    <a:pt x="24938" y="81938"/>
                    <a:pt x="25061" y="82003"/>
                  </a:cubicBezTo>
                  <a:cubicBezTo>
                    <a:pt x="25123" y="82067"/>
                    <a:pt x="25246" y="82132"/>
                    <a:pt x="25308" y="82197"/>
                  </a:cubicBezTo>
                  <a:cubicBezTo>
                    <a:pt x="25370" y="82197"/>
                    <a:pt x="25555" y="82197"/>
                    <a:pt x="25617" y="82261"/>
                  </a:cubicBezTo>
                  <a:cubicBezTo>
                    <a:pt x="25679" y="82261"/>
                    <a:pt x="25679" y="82390"/>
                    <a:pt x="25740" y="82455"/>
                  </a:cubicBezTo>
                  <a:cubicBezTo>
                    <a:pt x="25864" y="82455"/>
                    <a:pt x="25987" y="82390"/>
                    <a:pt x="26049" y="82455"/>
                  </a:cubicBezTo>
                  <a:cubicBezTo>
                    <a:pt x="26111" y="82455"/>
                    <a:pt x="26234" y="82584"/>
                    <a:pt x="26296" y="82584"/>
                  </a:cubicBezTo>
                  <a:cubicBezTo>
                    <a:pt x="26358" y="82649"/>
                    <a:pt x="26481" y="82520"/>
                    <a:pt x="26543" y="82520"/>
                  </a:cubicBezTo>
                  <a:cubicBezTo>
                    <a:pt x="26604" y="82520"/>
                    <a:pt x="26728" y="82584"/>
                    <a:pt x="26790" y="82649"/>
                  </a:cubicBezTo>
                  <a:cubicBezTo>
                    <a:pt x="26851" y="82649"/>
                    <a:pt x="26913" y="82778"/>
                    <a:pt x="26913" y="82843"/>
                  </a:cubicBezTo>
                  <a:cubicBezTo>
                    <a:pt x="27037" y="82907"/>
                    <a:pt x="27222" y="83037"/>
                    <a:pt x="27283" y="83101"/>
                  </a:cubicBezTo>
                  <a:cubicBezTo>
                    <a:pt x="27283" y="83166"/>
                    <a:pt x="27345" y="83360"/>
                    <a:pt x="27407" y="83424"/>
                  </a:cubicBezTo>
                  <a:cubicBezTo>
                    <a:pt x="27469" y="83489"/>
                    <a:pt x="27592" y="83554"/>
                    <a:pt x="27654" y="83618"/>
                  </a:cubicBezTo>
                  <a:cubicBezTo>
                    <a:pt x="27654" y="83618"/>
                    <a:pt x="27716" y="83683"/>
                    <a:pt x="27777" y="83747"/>
                  </a:cubicBezTo>
                  <a:cubicBezTo>
                    <a:pt x="27777" y="83812"/>
                    <a:pt x="27839" y="83877"/>
                    <a:pt x="27839" y="83941"/>
                  </a:cubicBezTo>
                  <a:cubicBezTo>
                    <a:pt x="27962" y="83941"/>
                    <a:pt x="28086" y="83941"/>
                    <a:pt x="28209" y="84006"/>
                  </a:cubicBezTo>
                  <a:cubicBezTo>
                    <a:pt x="28271" y="84006"/>
                    <a:pt x="28333" y="84071"/>
                    <a:pt x="28395" y="84071"/>
                  </a:cubicBezTo>
                  <a:cubicBezTo>
                    <a:pt x="28456" y="84071"/>
                    <a:pt x="28518" y="83877"/>
                    <a:pt x="28580" y="83877"/>
                  </a:cubicBezTo>
                  <a:cubicBezTo>
                    <a:pt x="28641" y="83877"/>
                    <a:pt x="28765" y="84006"/>
                    <a:pt x="28765" y="84006"/>
                  </a:cubicBezTo>
                  <a:cubicBezTo>
                    <a:pt x="28827" y="84071"/>
                    <a:pt x="28765" y="84200"/>
                    <a:pt x="28827" y="84200"/>
                  </a:cubicBezTo>
                  <a:cubicBezTo>
                    <a:pt x="28827" y="84264"/>
                    <a:pt x="28950" y="84264"/>
                    <a:pt x="29012" y="84329"/>
                  </a:cubicBezTo>
                  <a:cubicBezTo>
                    <a:pt x="29012" y="84329"/>
                    <a:pt x="29074" y="84458"/>
                    <a:pt x="29135" y="84458"/>
                  </a:cubicBezTo>
                  <a:cubicBezTo>
                    <a:pt x="29197" y="84523"/>
                    <a:pt x="29320" y="84523"/>
                    <a:pt x="29382" y="84523"/>
                  </a:cubicBezTo>
                  <a:cubicBezTo>
                    <a:pt x="29444" y="84523"/>
                    <a:pt x="29567" y="84523"/>
                    <a:pt x="29691" y="84458"/>
                  </a:cubicBezTo>
                  <a:cubicBezTo>
                    <a:pt x="29753" y="84458"/>
                    <a:pt x="29938" y="84458"/>
                    <a:pt x="30000" y="84523"/>
                  </a:cubicBezTo>
                  <a:cubicBezTo>
                    <a:pt x="30061" y="84523"/>
                    <a:pt x="30123" y="84588"/>
                    <a:pt x="30185" y="84588"/>
                  </a:cubicBezTo>
                  <a:cubicBezTo>
                    <a:pt x="30246" y="84652"/>
                    <a:pt x="30370" y="84717"/>
                    <a:pt x="30432" y="84717"/>
                  </a:cubicBezTo>
                  <a:cubicBezTo>
                    <a:pt x="30493" y="84717"/>
                    <a:pt x="30617" y="84652"/>
                    <a:pt x="30617" y="84588"/>
                  </a:cubicBezTo>
                  <a:cubicBezTo>
                    <a:pt x="30679" y="84523"/>
                    <a:pt x="30679" y="84394"/>
                    <a:pt x="30740" y="84329"/>
                  </a:cubicBezTo>
                  <a:cubicBezTo>
                    <a:pt x="30740" y="84264"/>
                    <a:pt x="30864" y="84200"/>
                    <a:pt x="30864" y="84200"/>
                  </a:cubicBezTo>
                  <a:cubicBezTo>
                    <a:pt x="30864" y="84135"/>
                    <a:pt x="30925" y="84006"/>
                    <a:pt x="30925" y="83941"/>
                  </a:cubicBezTo>
                  <a:cubicBezTo>
                    <a:pt x="30925" y="83877"/>
                    <a:pt x="30925" y="83747"/>
                    <a:pt x="30987" y="83747"/>
                  </a:cubicBezTo>
                  <a:cubicBezTo>
                    <a:pt x="30987" y="83683"/>
                    <a:pt x="31049" y="83683"/>
                    <a:pt x="31111" y="83618"/>
                  </a:cubicBezTo>
                  <a:cubicBezTo>
                    <a:pt x="31111" y="83618"/>
                    <a:pt x="31172" y="83489"/>
                    <a:pt x="31234" y="83424"/>
                  </a:cubicBezTo>
                  <a:cubicBezTo>
                    <a:pt x="31234" y="83424"/>
                    <a:pt x="31358" y="83424"/>
                    <a:pt x="31358" y="83424"/>
                  </a:cubicBezTo>
                  <a:cubicBezTo>
                    <a:pt x="31419" y="83360"/>
                    <a:pt x="31543" y="83360"/>
                    <a:pt x="31604" y="83295"/>
                  </a:cubicBezTo>
                  <a:cubicBezTo>
                    <a:pt x="31604" y="83231"/>
                    <a:pt x="31666" y="83101"/>
                    <a:pt x="31666" y="83037"/>
                  </a:cubicBezTo>
                  <a:cubicBezTo>
                    <a:pt x="31728" y="82972"/>
                    <a:pt x="31851" y="82907"/>
                    <a:pt x="31851" y="82843"/>
                  </a:cubicBezTo>
                  <a:cubicBezTo>
                    <a:pt x="31913" y="82778"/>
                    <a:pt x="31851" y="82584"/>
                    <a:pt x="31913" y="82520"/>
                  </a:cubicBezTo>
                  <a:cubicBezTo>
                    <a:pt x="31913" y="82455"/>
                    <a:pt x="31975" y="82390"/>
                    <a:pt x="32037" y="82390"/>
                  </a:cubicBezTo>
                  <a:cubicBezTo>
                    <a:pt x="32098" y="82390"/>
                    <a:pt x="32222" y="82455"/>
                    <a:pt x="32283" y="82455"/>
                  </a:cubicBezTo>
                  <a:cubicBezTo>
                    <a:pt x="32345" y="82455"/>
                    <a:pt x="32407" y="82326"/>
                    <a:pt x="32469" y="82326"/>
                  </a:cubicBezTo>
                  <a:cubicBezTo>
                    <a:pt x="32530" y="82326"/>
                    <a:pt x="32592" y="82326"/>
                    <a:pt x="32592" y="82326"/>
                  </a:cubicBezTo>
                  <a:cubicBezTo>
                    <a:pt x="32654" y="82261"/>
                    <a:pt x="32654" y="82132"/>
                    <a:pt x="32716" y="82132"/>
                  </a:cubicBezTo>
                  <a:cubicBezTo>
                    <a:pt x="32777" y="82067"/>
                    <a:pt x="32839" y="82132"/>
                    <a:pt x="32901" y="82132"/>
                  </a:cubicBezTo>
                  <a:cubicBezTo>
                    <a:pt x="32962" y="82132"/>
                    <a:pt x="33024" y="82067"/>
                    <a:pt x="33086" y="82067"/>
                  </a:cubicBezTo>
                  <a:cubicBezTo>
                    <a:pt x="33086" y="82003"/>
                    <a:pt x="33148" y="81873"/>
                    <a:pt x="33148" y="81809"/>
                  </a:cubicBezTo>
                  <a:cubicBezTo>
                    <a:pt x="33148" y="81809"/>
                    <a:pt x="33024" y="81744"/>
                    <a:pt x="33024" y="81744"/>
                  </a:cubicBezTo>
                  <a:cubicBezTo>
                    <a:pt x="32962" y="81680"/>
                    <a:pt x="32839" y="81680"/>
                    <a:pt x="32839" y="81615"/>
                  </a:cubicBezTo>
                  <a:cubicBezTo>
                    <a:pt x="32777" y="81615"/>
                    <a:pt x="32716" y="81486"/>
                    <a:pt x="32777" y="81421"/>
                  </a:cubicBezTo>
                  <a:cubicBezTo>
                    <a:pt x="32777" y="81357"/>
                    <a:pt x="32901" y="81292"/>
                    <a:pt x="32962" y="81227"/>
                  </a:cubicBezTo>
                  <a:cubicBezTo>
                    <a:pt x="32962" y="81163"/>
                    <a:pt x="33024" y="81033"/>
                    <a:pt x="33024" y="80969"/>
                  </a:cubicBezTo>
                  <a:cubicBezTo>
                    <a:pt x="33086" y="80904"/>
                    <a:pt x="33024" y="80710"/>
                    <a:pt x="33086" y="80646"/>
                  </a:cubicBezTo>
                  <a:cubicBezTo>
                    <a:pt x="33148" y="80581"/>
                    <a:pt x="33271" y="80581"/>
                    <a:pt x="33333" y="80581"/>
                  </a:cubicBezTo>
                  <a:cubicBezTo>
                    <a:pt x="33395" y="80516"/>
                    <a:pt x="33518" y="80387"/>
                    <a:pt x="33518" y="80258"/>
                  </a:cubicBezTo>
                  <a:cubicBezTo>
                    <a:pt x="33580" y="80193"/>
                    <a:pt x="33641" y="80064"/>
                    <a:pt x="33641" y="80000"/>
                  </a:cubicBezTo>
                  <a:cubicBezTo>
                    <a:pt x="33641" y="79935"/>
                    <a:pt x="33580" y="79741"/>
                    <a:pt x="33580" y="79676"/>
                  </a:cubicBezTo>
                  <a:cubicBezTo>
                    <a:pt x="33580" y="79547"/>
                    <a:pt x="33703" y="79289"/>
                    <a:pt x="33765" y="79159"/>
                  </a:cubicBezTo>
                  <a:cubicBezTo>
                    <a:pt x="33765" y="79095"/>
                    <a:pt x="33827" y="78966"/>
                    <a:pt x="33827" y="78901"/>
                  </a:cubicBezTo>
                  <a:cubicBezTo>
                    <a:pt x="33827" y="78836"/>
                    <a:pt x="33827" y="78707"/>
                    <a:pt x="33888" y="78642"/>
                  </a:cubicBezTo>
                  <a:cubicBezTo>
                    <a:pt x="33888" y="78578"/>
                    <a:pt x="34012" y="78513"/>
                    <a:pt x="34012" y="78513"/>
                  </a:cubicBezTo>
                  <a:cubicBezTo>
                    <a:pt x="34074" y="78449"/>
                    <a:pt x="34135" y="78384"/>
                    <a:pt x="34135" y="78319"/>
                  </a:cubicBezTo>
                  <a:cubicBezTo>
                    <a:pt x="34197" y="78255"/>
                    <a:pt x="34197" y="78190"/>
                    <a:pt x="34197" y="78126"/>
                  </a:cubicBezTo>
                  <a:cubicBezTo>
                    <a:pt x="34197" y="78061"/>
                    <a:pt x="34259" y="77996"/>
                    <a:pt x="34259" y="77932"/>
                  </a:cubicBezTo>
                  <a:cubicBezTo>
                    <a:pt x="34320" y="77867"/>
                    <a:pt x="34506" y="77867"/>
                    <a:pt x="34567" y="77802"/>
                  </a:cubicBezTo>
                  <a:cubicBezTo>
                    <a:pt x="34567" y="77738"/>
                    <a:pt x="34444" y="77479"/>
                    <a:pt x="34506" y="77415"/>
                  </a:cubicBezTo>
                  <a:cubicBezTo>
                    <a:pt x="34506" y="77350"/>
                    <a:pt x="34629" y="77285"/>
                    <a:pt x="34691" y="77285"/>
                  </a:cubicBezTo>
                  <a:cubicBezTo>
                    <a:pt x="34753" y="77221"/>
                    <a:pt x="34814" y="77092"/>
                    <a:pt x="34876" y="77092"/>
                  </a:cubicBezTo>
                  <a:cubicBezTo>
                    <a:pt x="34876" y="76962"/>
                    <a:pt x="34876" y="76833"/>
                    <a:pt x="34876" y="76704"/>
                  </a:cubicBezTo>
                  <a:cubicBezTo>
                    <a:pt x="34876" y="76639"/>
                    <a:pt x="34938" y="76510"/>
                    <a:pt x="35000" y="76445"/>
                  </a:cubicBezTo>
                  <a:cubicBezTo>
                    <a:pt x="35061" y="76381"/>
                    <a:pt x="35123" y="76252"/>
                    <a:pt x="35185" y="76252"/>
                  </a:cubicBezTo>
                  <a:cubicBezTo>
                    <a:pt x="35308" y="76252"/>
                    <a:pt x="35432" y="76381"/>
                    <a:pt x="35493" y="76381"/>
                  </a:cubicBezTo>
                  <a:cubicBezTo>
                    <a:pt x="35493" y="76381"/>
                    <a:pt x="35617" y="76316"/>
                    <a:pt x="35617" y="76316"/>
                  </a:cubicBezTo>
                  <a:cubicBezTo>
                    <a:pt x="35679" y="76252"/>
                    <a:pt x="35679" y="76187"/>
                    <a:pt x="35740" y="76187"/>
                  </a:cubicBezTo>
                  <a:cubicBezTo>
                    <a:pt x="35802" y="76122"/>
                    <a:pt x="35925" y="76122"/>
                    <a:pt x="35987" y="76122"/>
                  </a:cubicBezTo>
                  <a:cubicBezTo>
                    <a:pt x="35987" y="76058"/>
                    <a:pt x="36111" y="75993"/>
                    <a:pt x="36172" y="75993"/>
                  </a:cubicBezTo>
                  <a:cubicBezTo>
                    <a:pt x="36234" y="75993"/>
                    <a:pt x="36296" y="76122"/>
                    <a:pt x="36358" y="76122"/>
                  </a:cubicBezTo>
                  <a:cubicBezTo>
                    <a:pt x="36419" y="76187"/>
                    <a:pt x="36543" y="76122"/>
                    <a:pt x="36543" y="76058"/>
                  </a:cubicBezTo>
                  <a:cubicBezTo>
                    <a:pt x="36604" y="75993"/>
                    <a:pt x="36666" y="75864"/>
                    <a:pt x="36728" y="75799"/>
                  </a:cubicBezTo>
                  <a:cubicBezTo>
                    <a:pt x="36790" y="75799"/>
                    <a:pt x="36913" y="75799"/>
                    <a:pt x="36975" y="75799"/>
                  </a:cubicBezTo>
                  <a:cubicBezTo>
                    <a:pt x="36975" y="75799"/>
                    <a:pt x="37037" y="75799"/>
                    <a:pt x="37098" y="75799"/>
                  </a:cubicBezTo>
                  <a:cubicBezTo>
                    <a:pt x="37160" y="75864"/>
                    <a:pt x="37345" y="75864"/>
                    <a:pt x="37407" y="75864"/>
                  </a:cubicBezTo>
                  <a:cubicBezTo>
                    <a:pt x="37469" y="75928"/>
                    <a:pt x="37530" y="76058"/>
                    <a:pt x="37592" y="76058"/>
                  </a:cubicBezTo>
                  <a:cubicBezTo>
                    <a:pt x="37654" y="76058"/>
                    <a:pt x="37777" y="75993"/>
                    <a:pt x="37839" y="75928"/>
                  </a:cubicBezTo>
                  <a:cubicBezTo>
                    <a:pt x="37901" y="75864"/>
                    <a:pt x="37962" y="75735"/>
                    <a:pt x="37962" y="75605"/>
                  </a:cubicBezTo>
                  <a:cubicBezTo>
                    <a:pt x="37962" y="75541"/>
                    <a:pt x="37962" y="75411"/>
                    <a:pt x="38024" y="75282"/>
                  </a:cubicBezTo>
                  <a:cubicBezTo>
                    <a:pt x="38024" y="75218"/>
                    <a:pt x="38086" y="75088"/>
                    <a:pt x="38148" y="75024"/>
                  </a:cubicBezTo>
                  <a:cubicBezTo>
                    <a:pt x="38209" y="74959"/>
                    <a:pt x="38333" y="74765"/>
                    <a:pt x="38456" y="74765"/>
                  </a:cubicBezTo>
                  <a:cubicBezTo>
                    <a:pt x="38518" y="74765"/>
                    <a:pt x="38703" y="74701"/>
                    <a:pt x="38765" y="74765"/>
                  </a:cubicBezTo>
                  <a:cubicBezTo>
                    <a:pt x="38827" y="74765"/>
                    <a:pt x="38888" y="74894"/>
                    <a:pt x="38950" y="74959"/>
                  </a:cubicBezTo>
                  <a:cubicBezTo>
                    <a:pt x="39012" y="75024"/>
                    <a:pt x="39074" y="75088"/>
                    <a:pt x="39135" y="75088"/>
                  </a:cubicBezTo>
                  <a:cubicBezTo>
                    <a:pt x="39259" y="75153"/>
                    <a:pt x="39506" y="75282"/>
                    <a:pt x="39629" y="75282"/>
                  </a:cubicBezTo>
                  <a:cubicBezTo>
                    <a:pt x="39629" y="75282"/>
                    <a:pt x="39753" y="75153"/>
                    <a:pt x="39753" y="75153"/>
                  </a:cubicBezTo>
                  <a:cubicBezTo>
                    <a:pt x="39876" y="75153"/>
                    <a:pt x="39938" y="75347"/>
                    <a:pt x="39938" y="75411"/>
                  </a:cubicBezTo>
                  <a:cubicBezTo>
                    <a:pt x="40000" y="75411"/>
                    <a:pt x="40000" y="75541"/>
                    <a:pt x="40000" y="75541"/>
                  </a:cubicBezTo>
                  <a:cubicBezTo>
                    <a:pt x="40061" y="75605"/>
                    <a:pt x="40185" y="75670"/>
                    <a:pt x="40246" y="75735"/>
                  </a:cubicBezTo>
                  <a:cubicBezTo>
                    <a:pt x="40370" y="75735"/>
                    <a:pt x="40555" y="75670"/>
                    <a:pt x="40679" y="75670"/>
                  </a:cubicBezTo>
                  <a:cubicBezTo>
                    <a:pt x="40679" y="75735"/>
                    <a:pt x="40740" y="75799"/>
                    <a:pt x="40802" y="75799"/>
                  </a:cubicBezTo>
                  <a:cubicBezTo>
                    <a:pt x="40864" y="75864"/>
                    <a:pt x="40987" y="75799"/>
                    <a:pt x="40987" y="75799"/>
                  </a:cubicBezTo>
                  <a:cubicBezTo>
                    <a:pt x="41111" y="75799"/>
                    <a:pt x="41234" y="75670"/>
                    <a:pt x="41296" y="75670"/>
                  </a:cubicBezTo>
                  <a:cubicBezTo>
                    <a:pt x="41358" y="75670"/>
                    <a:pt x="41419" y="75670"/>
                    <a:pt x="41481" y="75670"/>
                  </a:cubicBezTo>
                  <a:cubicBezTo>
                    <a:pt x="41543" y="75670"/>
                    <a:pt x="41666" y="75605"/>
                    <a:pt x="41728" y="75605"/>
                  </a:cubicBezTo>
                  <a:cubicBezTo>
                    <a:pt x="41790" y="75670"/>
                    <a:pt x="41975" y="75735"/>
                    <a:pt x="42037" y="75735"/>
                  </a:cubicBezTo>
                  <a:cubicBezTo>
                    <a:pt x="42037" y="75799"/>
                    <a:pt x="42098" y="75928"/>
                    <a:pt x="42160" y="75928"/>
                  </a:cubicBezTo>
                  <a:cubicBezTo>
                    <a:pt x="42222" y="75928"/>
                    <a:pt x="42283" y="75735"/>
                    <a:pt x="42407" y="75735"/>
                  </a:cubicBezTo>
                  <a:cubicBezTo>
                    <a:pt x="42407" y="75735"/>
                    <a:pt x="42469" y="75799"/>
                    <a:pt x="42530" y="75799"/>
                  </a:cubicBezTo>
                  <a:cubicBezTo>
                    <a:pt x="42592" y="75799"/>
                    <a:pt x="42654" y="75735"/>
                    <a:pt x="42716" y="75735"/>
                  </a:cubicBezTo>
                  <a:cubicBezTo>
                    <a:pt x="42777" y="75735"/>
                    <a:pt x="42839" y="75735"/>
                    <a:pt x="42901" y="75735"/>
                  </a:cubicBezTo>
                  <a:cubicBezTo>
                    <a:pt x="42901" y="75735"/>
                    <a:pt x="42962" y="75799"/>
                    <a:pt x="42962" y="75799"/>
                  </a:cubicBezTo>
                  <a:cubicBezTo>
                    <a:pt x="43024" y="75864"/>
                    <a:pt x="43148" y="75799"/>
                    <a:pt x="43209" y="75799"/>
                  </a:cubicBezTo>
                  <a:cubicBezTo>
                    <a:pt x="43271" y="75864"/>
                    <a:pt x="43333" y="75928"/>
                    <a:pt x="43456" y="75928"/>
                  </a:cubicBezTo>
                  <a:cubicBezTo>
                    <a:pt x="43456" y="75928"/>
                    <a:pt x="43518" y="75864"/>
                    <a:pt x="43580" y="75864"/>
                  </a:cubicBezTo>
                  <a:cubicBezTo>
                    <a:pt x="43641" y="75864"/>
                    <a:pt x="43765" y="75928"/>
                    <a:pt x="43765" y="75928"/>
                  </a:cubicBezTo>
                  <a:cubicBezTo>
                    <a:pt x="43827" y="75993"/>
                    <a:pt x="43888" y="76122"/>
                    <a:pt x="43950" y="76122"/>
                  </a:cubicBezTo>
                  <a:cubicBezTo>
                    <a:pt x="44074" y="76187"/>
                    <a:pt x="44259" y="76187"/>
                    <a:pt x="44320" y="76187"/>
                  </a:cubicBezTo>
                  <a:cubicBezTo>
                    <a:pt x="44382" y="76187"/>
                    <a:pt x="44506" y="76122"/>
                    <a:pt x="44567" y="76122"/>
                  </a:cubicBezTo>
                  <a:cubicBezTo>
                    <a:pt x="44629" y="76187"/>
                    <a:pt x="44753" y="76252"/>
                    <a:pt x="44814" y="76252"/>
                  </a:cubicBezTo>
                  <a:cubicBezTo>
                    <a:pt x="44876" y="76252"/>
                    <a:pt x="45000" y="76122"/>
                    <a:pt x="45061" y="76058"/>
                  </a:cubicBezTo>
                  <a:cubicBezTo>
                    <a:pt x="45123" y="76058"/>
                    <a:pt x="45308" y="76058"/>
                    <a:pt x="45370" y="76058"/>
                  </a:cubicBezTo>
                  <a:cubicBezTo>
                    <a:pt x="45432" y="76058"/>
                    <a:pt x="45555" y="75928"/>
                    <a:pt x="45555" y="75928"/>
                  </a:cubicBezTo>
                  <a:cubicBezTo>
                    <a:pt x="45617" y="75864"/>
                    <a:pt x="45679" y="75799"/>
                    <a:pt x="45740" y="75799"/>
                  </a:cubicBezTo>
                  <a:cubicBezTo>
                    <a:pt x="45802" y="75799"/>
                    <a:pt x="45802" y="75928"/>
                    <a:pt x="45802" y="75993"/>
                  </a:cubicBezTo>
                  <a:cubicBezTo>
                    <a:pt x="45802" y="76058"/>
                    <a:pt x="45802" y="76187"/>
                    <a:pt x="45802" y="76187"/>
                  </a:cubicBezTo>
                  <a:cubicBezTo>
                    <a:pt x="45864" y="76252"/>
                    <a:pt x="45987" y="76252"/>
                    <a:pt x="46049" y="76252"/>
                  </a:cubicBezTo>
                  <a:cubicBezTo>
                    <a:pt x="46049" y="76252"/>
                    <a:pt x="46172" y="76187"/>
                    <a:pt x="46172" y="76187"/>
                  </a:cubicBezTo>
                  <a:cubicBezTo>
                    <a:pt x="46234" y="76122"/>
                    <a:pt x="46296" y="76058"/>
                    <a:pt x="46358" y="75993"/>
                  </a:cubicBezTo>
                  <a:cubicBezTo>
                    <a:pt x="46358" y="75993"/>
                    <a:pt x="46419" y="75993"/>
                    <a:pt x="46481" y="75993"/>
                  </a:cubicBezTo>
                  <a:cubicBezTo>
                    <a:pt x="46481" y="76058"/>
                    <a:pt x="46543" y="76122"/>
                    <a:pt x="46543" y="76187"/>
                  </a:cubicBezTo>
                  <a:cubicBezTo>
                    <a:pt x="46543" y="76187"/>
                    <a:pt x="46543" y="76252"/>
                    <a:pt x="46604" y="76252"/>
                  </a:cubicBezTo>
                  <a:cubicBezTo>
                    <a:pt x="46666" y="76316"/>
                    <a:pt x="46790" y="76316"/>
                    <a:pt x="46851" y="76316"/>
                  </a:cubicBezTo>
                  <a:cubicBezTo>
                    <a:pt x="46913" y="76316"/>
                    <a:pt x="47037" y="76445"/>
                    <a:pt x="47037" y="76510"/>
                  </a:cubicBezTo>
                  <a:cubicBezTo>
                    <a:pt x="47037" y="76575"/>
                    <a:pt x="47037" y="76639"/>
                    <a:pt x="47037" y="76639"/>
                  </a:cubicBezTo>
                  <a:cubicBezTo>
                    <a:pt x="47098" y="76704"/>
                    <a:pt x="47160" y="76833"/>
                    <a:pt x="47160" y="76898"/>
                  </a:cubicBezTo>
                  <a:cubicBezTo>
                    <a:pt x="47222" y="76898"/>
                    <a:pt x="47283" y="77027"/>
                    <a:pt x="47283" y="77027"/>
                  </a:cubicBezTo>
                  <a:cubicBezTo>
                    <a:pt x="47345" y="77156"/>
                    <a:pt x="47283" y="77285"/>
                    <a:pt x="47345" y="77350"/>
                  </a:cubicBezTo>
                  <a:cubicBezTo>
                    <a:pt x="47407" y="77415"/>
                    <a:pt x="47530" y="77479"/>
                    <a:pt x="47592" y="77479"/>
                  </a:cubicBezTo>
                  <a:cubicBezTo>
                    <a:pt x="47654" y="77479"/>
                    <a:pt x="47716" y="77415"/>
                    <a:pt x="47777" y="77415"/>
                  </a:cubicBezTo>
                  <a:cubicBezTo>
                    <a:pt x="47839" y="77415"/>
                    <a:pt x="47901" y="77479"/>
                    <a:pt x="47901" y="77544"/>
                  </a:cubicBezTo>
                  <a:cubicBezTo>
                    <a:pt x="47901" y="77609"/>
                    <a:pt x="47962" y="77738"/>
                    <a:pt x="47962" y="77802"/>
                  </a:cubicBezTo>
                  <a:cubicBezTo>
                    <a:pt x="47962" y="77867"/>
                    <a:pt x="47777" y="77932"/>
                    <a:pt x="47777" y="77996"/>
                  </a:cubicBezTo>
                  <a:cubicBezTo>
                    <a:pt x="47777" y="78061"/>
                    <a:pt x="47839" y="78255"/>
                    <a:pt x="47901" y="78255"/>
                  </a:cubicBezTo>
                  <a:cubicBezTo>
                    <a:pt x="47962" y="78255"/>
                    <a:pt x="48024" y="78255"/>
                    <a:pt x="48086" y="78255"/>
                  </a:cubicBezTo>
                  <a:cubicBezTo>
                    <a:pt x="48148" y="78190"/>
                    <a:pt x="48209" y="78061"/>
                    <a:pt x="48209" y="78061"/>
                  </a:cubicBezTo>
                  <a:cubicBezTo>
                    <a:pt x="48271" y="77996"/>
                    <a:pt x="48456" y="78061"/>
                    <a:pt x="48518" y="78126"/>
                  </a:cubicBezTo>
                  <a:cubicBezTo>
                    <a:pt x="48518" y="78126"/>
                    <a:pt x="48518" y="78255"/>
                    <a:pt x="48518" y="78319"/>
                  </a:cubicBezTo>
                  <a:cubicBezTo>
                    <a:pt x="48518" y="78384"/>
                    <a:pt x="48580" y="78513"/>
                    <a:pt x="48518" y="78578"/>
                  </a:cubicBezTo>
                  <a:cubicBezTo>
                    <a:pt x="48518" y="78578"/>
                    <a:pt x="48395" y="78642"/>
                    <a:pt x="48395" y="78642"/>
                  </a:cubicBezTo>
                  <a:cubicBezTo>
                    <a:pt x="48333" y="78707"/>
                    <a:pt x="48333" y="78836"/>
                    <a:pt x="48395" y="78836"/>
                  </a:cubicBezTo>
                  <a:cubicBezTo>
                    <a:pt x="48395" y="78901"/>
                    <a:pt x="48518" y="79030"/>
                    <a:pt x="48580" y="79030"/>
                  </a:cubicBezTo>
                  <a:cubicBezTo>
                    <a:pt x="48641" y="79095"/>
                    <a:pt x="48765" y="79030"/>
                    <a:pt x="48827" y="79030"/>
                  </a:cubicBezTo>
                  <a:cubicBezTo>
                    <a:pt x="48950" y="79030"/>
                    <a:pt x="49135" y="79030"/>
                    <a:pt x="49197" y="79095"/>
                  </a:cubicBezTo>
                  <a:cubicBezTo>
                    <a:pt x="49197" y="79159"/>
                    <a:pt x="49197" y="79289"/>
                    <a:pt x="49259" y="79353"/>
                  </a:cubicBezTo>
                  <a:cubicBezTo>
                    <a:pt x="49320" y="79418"/>
                    <a:pt x="49382" y="79483"/>
                    <a:pt x="49444" y="79483"/>
                  </a:cubicBezTo>
                  <a:cubicBezTo>
                    <a:pt x="49506" y="79547"/>
                    <a:pt x="49691" y="79483"/>
                    <a:pt x="49753" y="79547"/>
                  </a:cubicBezTo>
                  <a:cubicBezTo>
                    <a:pt x="49814" y="79547"/>
                    <a:pt x="49938" y="79547"/>
                    <a:pt x="50000" y="79547"/>
                  </a:cubicBezTo>
                  <a:cubicBezTo>
                    <a:pt x="50061" y="79612"/>
                    <a:pt x="50246" y="79741"/>
                    <a:pt x="50308" y="79806"/>
                  </a:cubicBezTo>
                  <a:cubicBezTo>
                    <a:pt x="50370" y="79870"/>
                    <a:pt x="50308" y="80064"/>
                    <a:pt x="50370" y="80129"/>
                  </a:cubicBezTo>
                  <a:cubicBezTo>
                    <a:pt x="50370" y="80193"/>
                    <a:pt x="50432" y="80452"/>
                    <a:pt x="50493" y="80516"/>
                  </a:cubicBezTo>
                  <a:cubicBezTo>
                    <a:pt x="50493" y="80581"/>
                    <a:pt x="50679" y="80646"/>
                    <a:pt x="50740" y="80710"/>
                  </a:cubicBezTo>
                  <a:cubicBezTo>
                    <a:pt x="50802" y="80710"/>
                    <a:pt x="50864" y="80775"/>
                    <a:pt x="50925" y="80775"/>
                  </a:cubicBezTo>
                  <a:cubicBezTo>
                    <a:pt x="50987" y="80775"/>
                    <a:pt x="51049" y="80904"/>
                    <a:pt x="51049" y="80904"/>
                  </a:cubicBezTo>
                  <a:cubicBezTo>
                    <a:pt x="51111" y="80969"/>
                    <a:pt x="51234" y="80969"/>
                    <a:pt x="51234" y="81033"/>
                  </a:cubicBezTo>
                  <a:cubicBezTo>
                    <a:pt x="51296" y="81033"/>
                    <a:pt x="51358" y="81098"/>
                    <a:pt x="51419" y="81163"/>
                  </a:cubicBezTo>
                  <a:cubicBezTo>
                    <a:pt x="51481" y="81163"/>
                    <a:pt x="51481" y="81292"/>
                    <a:pt x="51543" y="81292"/>
                  </a:cubicBezTo>
                  <a:cubicBezTo>
                    <a:pt x="51604" y="81357"/>
                    <a:pt x="51790" y="81357"/>
                    <a:pt x="51851" y="81421"/>
                  </a:cubicBezTo>
                  <a:cubicBezTo>
                    <a:pt x="51851" y="81486"/>
                    <a:pt x="51851" y="81550"/>
                    <a:pt x="51851" y="81615"/>
                  </a:cubicBezTo>
                  <a:cubicBezTo>
                    <a:pt x="51913" y="81680"/>
                    <a:pt x="51975" y="81744"/>
                    <a:pt x="51975" y="81809"/>
                  </a:cubicBezTo>
                  <a:cubicBezTo>
                    <a:pt x="52037" y="81873"/>
                    <a:pt x="52222" y="81873"/>
                    <a:pt x="52345" y="81938"/>
                  </a:cubicBezTo>
                  <a:cubicBezTo>
                    <a:pt x="52407" y="81938"/>
                    <a:pt x="52592" y="82003"/>
                    <a:pt x="52654" y="82067"/>
                  </a:cubicBezTo>
                  <a:cubicBezTo>
                    <a:pt x="52716" y="82132"/>
                    <a:pt x="52839" y="82326"/>
                    <a:pt x="52839" y="82455"/>
                  </a:cubicBezTo>
                  <a:cubicBezTo>
                    <a:pt x="52901" y="82455"/>
                    <a:pt x="52962" y="82584"/>
                    <a:pt x="52962" y="82649"/>
                  </a:cubicBezTo>
                  <a:cubicBezTo>
                    <a:pt x="52962" y="82714"/>
                    <a:pt x="52901" y="82843"/>
                    <a:pt x="52901" y="82972"/>
                  </a:cubicBezTo>
                  <a:cubicBezTo>
                    <a:pt x="52901" y="83037"/>
                    <a:pt x="52962" y="83101"/>
                    <a:pt x="53024" y="83166"/>
                  </a:cubicBezTo>
                  <a:cubicBezTo>
                    <a:pt x="53024" y="83166"/>
                    <a:pt x="53148" y="83101"/>
                    <a:pt x="53148" y="83166"/>
                  </a:cubicBezTo>
                  <a:cubicBezTo>
                    <a:pt x="53209" y="83166"/>
                    <a:pt x="53209" y="83360"/>
                    <a:pt x="53271" y="83424"/>
                  </a:cubicBezTo>
                  <a:cubicBezTo>
                    <a:pt x="53333" y="83424"/>
                    <a:pt x="53395" y="83489"/>
                    <a:pt x="53456" y="83489"/>
                  </a:cubicBezTo>
                  <a:cubicBezTo>
                    <a:pt x="53518" y="83554"/>
                    <a:pt x="53703" y="83618"/>
                    <a:pt x="53765" y="83618"/>
                  </a:cubicBezTo>
                  <a:cubicBezTo>
                    <a:pt x="53827" y="83683"/>
                    <a:pt x="53888" y="83812"/>
                    <a:pt x="53888" y="83877"/>
                  </a:cubicBezTo>
                  <a:cubicBezTo>
                    <a:pt x="53888" y="83941"/>
                    <a:pt x="53950" y="84071"/>
                    <a:pt x="53950" y="84071"/>
                  </a:cubicBezTo>
                  <a:cubicBezTo>
                    <a:pt x="53950" y="84135"/>
                    <a:pt x="53888" y="84264"/>
                    <a:pt x="53888" y="84329"/>
                  </a:cubicBezTo>
                  <a:cubicBezTo>
                    <a:pt x="53888" y="84394"/>
                    <a:pt x="53950" y="84588"/>
                    <a:pt x="53950" y="84652"/>
                  </a:cubicBezTo>
                  <a:cubicBezTo>
                    <a:pt x="54012" y="84717"/>
                    <a:pt x="54012" y="84846"/>
                    <a:pt x="54074" y="84911"/>
                  </a:cubicBezTo>
                  <a:cubicBezTo>
                    <a:pt x="54074" y="84975"/>
                    <a:pt x="54074" y="85169"/>
                    <a:pt x="54074" y="85234"/>
                  </a:cubicBezTo>
                  <a:cubicBezTo>
                    <a:pt x="54074" y="85298"/>
                    <a:pt x="54012" y="85428"/>
                    <a:pt x="54012" y="85428"/>
                  </a:cubicBezTo>
                  <a:cubicBezTo>
                    <a:pt x="54012" y="85492"/>
                    <a:pt x="54074" y="85621"/>
                    <a:pt x="54074" y="85621"/>
                  </a:cubicBezTo>
                  <a:cubicBezTo>
                    <a:pt x="54074" y="85686"/>
                    <a:pt x="54074" y="85815"/>
                    <a:pt x="54074" y="85815"/>
                  </a:cubicBezTo>
                  <a:cubicBezTo>
                    <a:pt x="54135" y="85880"/>
                    <a:pt x="54320" y="85945"/>
                    <a:pt x="54382" y="85945"/>
                  </a:cubicBezTo>
                  <a:cubicBezTo>
                    <a:pt x="54382" y="86009"/>
                    <a:pt x="54444" y="86074"/>
                    <a:pt x="54444" y="86074"/>
                  </a:cubicBezTo>
                  <a:cubicBezTo>
                    <a:pt x="54506" y="86203"/>
                    <a:pt x="54506" y="86397"/>
                    <a:pt x="54567" y="86462"/>
                  </a:cubicBezTo>
                  <a:cubicBezTo>
                    <a:pt x="54567" y="86526"/>
                    <a:pt x="54691" y="86526"/>
                    <a:pt x="54753" y="86591"/>
                  </a:cubicBezTo>
                  <a:cubicBezTo>
                    <a:pt x="54753" y="86655"/>
                    <a:pt x="54691" y="86720"/>
                    <a:pt x="54691" y="86785"/>
                  </a:cubicBezTo>
                  <a:cubicBezTo>
                    <a:pt x="54753" y="86849"/>
                    <a:pt x="54876" y="86849"/>
                    <a:pt x="54938" y="86914"/>
                  </a:cubicBezTo>
                  <a:cubicBezTo>
                    <a:pt x="55000" y="86978"/>
                    <a:pt x="55123" y="87043"/>
                    <a:pt x="55123" y="87108"/>
                  </a:cubicBezTo>
                  <a:cubicBezTo>
                    <a:pt x="55123" y="87172"/>
                    <a:pt x="55123" y="87302"/>
                    <a:pt x="55123" y="87366"/>
                  </a:cubicBezTo>
                  <a:cubicBezTo>
                    <a:pt x="55123" y="87431"/>
                    <a:pt x="55123" y="87560"/>
                    <a:pt x="55185" y="87625"/>
                  </a:cubicBezTo>
                  <a:cubicBezTo>
                    <a:pt x="55185" y="87625"/>
                    <a:pt x="55308" y="87689"/>
                    <a:pt x="55308" y="87754"/>
                  </a:cubicBezTo>
                  <a:cubicBezTo>
                    <a:pt x="55370" y="87819"/>
                    <a:pt x="55370" y="87883"/>
                    <a:pt x="55370" y="87948"/>
                  </a:cubicBezTo>
                  <a:cubicBezTo>
                    <a:pt x="55370" y="88012"/>
                    <a:pt x="55246" y="88142"/>
                    <a:pt x="55246" y="88206"/>
                  </a:cubicBezTo>
                  <a:cubicBezTo>
                    <a:pt x="55246" y="88336"/>
                    <a:pt x="55308" y="88594"/>
                    <a:pt x="55432" y="88659"/>
                  </a:cubicBezTo>
                  <a:cubicBezTo>
                    <a:pt x="55432" y="88723"/>
                    <a:pt x="55555" y="88788"/>
                    <a:pt x="55617" y="88788"/>
                  </a:cubicBezTo>
                  <a:cubicBezTo>
                    <a:pt x="55679" y="88852"/>
                    <a:pt x="55864" y="88852"/>
                    <a:pt x="55925" y="88917"/>
                  </a:cubicBezTo>
                  <a:cubicBezTo>
                    <a:pt x="55987" y="88917"/>
                    <a:pt x="55925" y="89046"/>
                    <a:pt x="55925" y="89111"/>
                  </a:cubicBezTo>
                  <a:cubicBezTo>
                    <a:pt x="55987" y="89176"/>
                    <a:pt x="55987" y="89305"/>
                    <a:pt x="56049" y="89369"/>
                  </a:cubicBezTo>
                  <a:cubicBezTo>
                    <a:pt x="56049" y="89369"/>
                    <a:pt x="56172" y="89434"/>
                    <a:pt x="56234" y="89434"/>
                  </a:cubicBezTo>
                  <a:cubicBezTo>
                    <a:pt x="56234" y="89499"/>
                    <a:pt x="56358" y="89563"/>
                    <a:pt x="56358" y="89563"/>
                  </a:cubicBezTo>
                  <a:cubicBezTo>
                    <a:pt x="56358" y="89628"/>
                    <a:pt x="56296" y="89757"/>
                    <a:pt x="56296" y="89886"/>
                  </a:cubicBezTo>
                  <a:cubicBezTo>
                    <a:pt x="56296" y="89886"/>
                    <a:pt x="56296" y="90016"/>
                    <a:pt x="56358" y="90080"/>
                  </a:cubicBezTo>
                  <a:cubicBezTo>
                    <a:pt x="56358" y="90145"/>
                    <a:pt x="56419" y="90274"/>
                    <a:pt x="56481" y="90339"/>
                  </a:cubicBezTo>
                  <a:cubicBezTo>
                    <a:pt x="56543" y="90339"/>
                    <a:pt x="56666" y="90403"/>
                    <a:pt x="56728" y="90403"/>
                  </a:cubicBezTo>
                  <a:cubicBezTo>
                    <a:pt x="56790" y="90403"/>
                    <a:pt x="56851" y="90403"/>
                    <a:pt x="56913" y="90468"/>
                  </a:cubicBezTo>
                  <a:cubicBezTo>
                    <a:pt x="56913" y="90468"/>
                    <a:pt x="56913" y="90533"/>
                    <a:pt x="56913" y="90597"/>
                  </a:cubicBezTo>
                  <a:cubicBezTo>
                    <a:pt x="56913" y="90662"/>
                    <a:pt x="56728" y="90726"/>
                    <a:pt x="56666" y="90791"/>
                  </a:cubicBezTo>
                  <a:cubicBezTo>
                    <a:pt x="56666" y="90856"/>
                    <a:pt x="56728" y="90985"/>
                    <a:pt x="56790" y="91050"/>
                  </a:cubicBezTo>
                  <a:cubicBezTo>
                    <a:pt x="56790" y="91050"/>
                    <a:pt x="56975" y="91050"/>
                    <a:pt x="57037" y="91114"/>
                  </a:cubicBezTo>
                  <a:cubicBezTo>
                    <a:pt x="57037" y="91114"/>
                    <a:pt x="57037" y="91243"/>
                    <a:pt x="57037" y="91308"/>
                  </a:cubicBezTo>
                  <a:cubicBezTo>
                    <a:pt x="56975" y="91308"/>
                    <a:pt x="56913" y="91373"/>
                    <a:pt x="56851" y="91437"/>
                  </a:cubicBezTo>
                  <a:cubicBezTo>
                    <a:pt x="56851" y="91502"/>
                    <a:pt x="56851" y="91631"/>
                    <a:pt x="56851" y="91696"/>
                  </a:cubicBezTo>
                  <a:cubicBezTo>
                    <a:pt x="56851" y="91760"/>
                    <a:pt x="56975" y="91825"/>
                    <a:pt x="57037" y="91890"/>
                  </a:cubicBezTo>
                  <a:cubicBezTo>
                    <a:pt x="57037" y="91954"/>
                    <a:pt x="57098" y="92084"/>
                    <a:pt x="57160" y="92148"/>
                  </a:cubicBezTo>
                  <a:cubicBezTo>
                    <a:pt x="57160" y="92213"/>
                    <a:pt x="57222" y="92277"/>
                    <a:pt x="57283" y="92342"/>
                  </a:cubicBezTo>
                  <a:cubicBezTo>
                    <a:pt x="57283" y="92407"/>
                    <a:pt x="57345" y="92471"/>
                    <a:pt x="57345" y="92536"/>
                  </a:cubicBezTo>
                  <a:cubicBezTo>
                    <a:pt x="57407" y="92665"/>
                    <a:pt x="57345" y="92859"/>
                    <a:pt x="57345" y="92924"/>
                  </a:cubicBezTo>
                  <a:cubicBezTo>
                    <a:pt x="57345" y="93053"/>
                    <a:pt x="57469" y="93117"/>
                    <a:pt x="57530" y="93182"/>
                  </a:cubicBezTo>
                  <a:cubicBezTo>
                    <a:pt x="57592" y="93247"/>
                    <a:pt x="57592" y="93376"/>
                    <a:pt x="57654" y="93441"/>
                  </a:cubicBezTo>
                  <a:cubicBezTo>
                    <a:pt x="57777" y="93441"/>
                    <a:pt x="57962" y="93376"/>
                    <a:pt x="58024" y="93376"/>
                  </a:cubicBezTo>
                  <a:cubicBezTo>
                    <a:pt x="58024" y="93441"/>
                    <a:pt x="58086" y="93505"/>
                    <a:pt x="58148" y="93570"/>
                  </a:cubicBezTo>
                  <a:cubicBezTo>
                    <a:pt x="58148" y="93634"/>
                    <a:pt x="58086" y="93764"/>
                    <a:pt x="58086" y="93828"/>
                  </a:cubicBezTo>
                  <a:cubicBezTo>
                    <a:pt x="58086" y="93893"/>
                    <a:pt x="58148" y="93957"/>
                    <a:pt x="58209" y="94022"/>
                  </a:cubicBezTo>
                  <a:cubicBezTo>
                    <a:pt x="58209" y="94022"/>
                    <a:pt x="58271" y="93957"/>
                    <a:pt x="58333" y="93957"/>
                  </a:cubicBezTo>
                  <a:cubicBezTo>
                    <a:pt x="58395" y="93957"/>
                    <a:pt x="58518" y="94151"/>
                    <a:pt x="58580" y="94216"/>
                  </a:cubicBezTo>
                  <a:cubicBezTo>
                    <a:pt x="58641" y="94216"/>
                    <a:pt x="58765" y="94216"/>
                    <a:pt x="58827" y="94216"/>
                  </a:cubicBezTo>
                  <a:cubicBezTo>
                    <a:pt x="58888" y="94281"/>
                    <a:pt x="59012" y="94345"/>
                    <a:pt x="59074" y="94345"/>
                  </a:cubicBezTo>
                  <a:cubicBezTo>
                    <a:pt x="59135" y="94410"/>
                    <a:pt x="59259" y="94474"/>
                    <a:pt x="59320" y="94474"/>
                  </a:cubicBezTo>
                  <a:cubicBezTo>
                    <a:pt x="59382" y="94539"/>
                    <a:pt x="59444" y="94604"/>
                    <a:pt x="59444" y="94668"/>
                  </a:cubicBezTo>
                  <a:cubicBezTo>
                    <a:pt x="59506" y="94733"/>
                    <a:pt x="59506" y="94927"/>
                    <a:pt x="59567" y="94991"/>
                  </a:cubicBezTo>
                  <a:cubicBezTo>
                    <a:pt x="59567" y="95056"/>
                    <a:pt x="59629" y="95185"/>
                    <a:pt x="59691" y="95185"/>
                  </a:cubicBezTo>
                  <a:cubicBezTo>
                    <a:pt x="59753" y="95250"/>
                    <a:pt x="59876" y="95250"/>
                    <a:pt x="59938" y="95250"/>
                  </a:cubicBezTo>
                  <a:cubicBezTo>
                    <a:pt x="60000" y="95315"/>
                    <a:pt x="60000" y="95379"/>
                    <a:pt x="60061" y="95444"/>
                  </a:cubicBezTo>
                  <a:cubicBezTo>
                    <a:pt x="60061" y="95508"/>
                    <a:pt x="60061" y="95638"/>
                    <a:pt x="60061" y="95702"/>
                  </a:cubicBezTo>
                  <a:cubicBezTo>
                    <a:pt x="60123" y="95767"/>
                    <a:pt x="60123" y="95961"/>
                    <a:pt x="60185" y="96025"/>
                  </a:cubicBezTo>
                  <a:cubicBezTo>
                    <a:pt x="60246" y="96025"/>
                    <a:pt x="60308" y="96155"/>
                    <a:pt x="60308" y="96219"/>
                  </a:cubicBezTo>
                  <a:cubicBezTo>
                    <a:pt x="60370" y="96219"/>
                    <a:pt x="60493" y="96219"/>
                    <a:pt x="60555" y="96219"/>
                  </a:cubicBezTo>
                  <a:cubicBezTo>
                    <a:pt x="60617" y="96219"/>
                    <a:pt x="60679" y="96284"/>
                    <a:pt x="60740" y="96284"/>
                  </a:cubicBezTo>
                  <a:cubicBezTo>
                    <a:pt x="60802" y="96348"/>
                    <a:pt x="60864" y="96542"/>
                    <a:pt x="60864" y="96607"/>
                  </a:cubicBezTo>
                  <a:cubicBezTo>
                    <a:pt x="60864" y="96672"/>
                    <a:pt x="60802" y="96801"/>
                    <a:pt x="60864" y="96865"/>
                  </a:cubicBezTo>
                  <a:cubicBezTo>
                    <a:pt x="60864" y="96930"/>
                    <a:pt x="60925" y="96995"/>
                    <a:pt x="60987" y="97059"/>
                  </a:cubicBezTo>
                  <a:cubicBezTo>
                    <a:pt x="61049" y="97059"/>
                    <a:pt x="61111" y="97059"/>
                    <a:pt x="61172" y="97124"/>
                  </a:cubicBezTo>
                  <a:cubicBezTo>
                    <a:pt x="61172" y="97189"/>
                    <a:pt x="61234" y="97318"/>
                    <a:pt x="61234" y="97382"/>
                  </a:cubicBezTo>
                  <a:cubicBezTo>
                    <a:pt x="61234" y="97382"/>
                    <a:pt x="61172" y="97447"/>
                    <a:pt x="61111" y="97447"/>
                  </a:cubicBezTo>
                  <a:cubicBezTo>
                    <a:pt x="61111" y="97512"/>
                    <a:pt x="61111" y="97641"/>
                    <a:pt x="61172" y="97705"/>
                  </a:cubicBezTo>
                  <a:cubicBezTo>
                    <a:pt x="61172" y="97705"/>
                    <a:pt x="61296" y="97705"/>
                    <a:pt x="61358" y="97770"/>
                  </a:cubicBezTo>
                  <a:cubicBezTo>
                    <a:pt x="61358" y="97835"/>
                    <a:pt x="61419" y="97964"/>
                    <a:pt x="61419" y="98029"/>
                  </a:cubicBezTo>
                  <a:cubicBezTo>
                    <a:pt x="61419" y="98093"/>
                    <a:pt x="61296" y="98158"/>
                    <a:pt x="61296" y="98222"/>
                  </a:cubicBezTo>
                  <a:cubicBezTo>
                    <a:pt x="61358" y="98287"/>
                    <a:pt x="61419" y="98416"/>
                    <a:pt x="61481" y="98416"/>
                  </a:cubicBezTo>
                  <a:cubicBezTo>
                    <a:pt x="61543" y="98481"/>
                    <a:pt x="61604" y="98481"/>
                    <a:pt x="61666" y="98481"/>
                  </a:cubicBezTo>
                  <a:cubicBezTo>
                    <a:pt x="61666" y="98546"/>
                    <a:pt x="61666" y="98675"/>
                    <a:pt x="61728" y="98739"/>
                  </a:cubicBezTo>
                  <a:cubicBezTo>
                    <a:pt x="61728" y="98739"/>
                    <a:pt x="61851" y="98804"/>
                    <a:pt x="61913" y="98739"/>
                  </a:cubicBezTo>
                  <a:cubicBezTo>
                    <a:pt x="61913" y="98739"/>
                    <a:pt x="61975" y="98675"/>
                    <a:pt x="62037" y="98675"/>
                  </a:cubicBezTo>
                  <a:cubicBezTo>
                    <a:pt x="62098" y="98739"/>
                    <a:pt x="62098" y="98869"/>
                    <a:pt x="62160" y="98933"/>
                  </a:cubicBezTo>
                  <a:cubicBezTo>
                    <a:pt x="62160" y="98998"/>
                    <a:pt x="62160" y="99127"/>
                    <a:pt x="62160" y="99127"/>
                  </a:cubicBezTo>
                  <a:cubicBezTo>
                    <a:pt x="62222" y="99192"/>
                    <a:pt x="62407" y="99127"/>
                    <a:pt x="62469" y="99192"/>
                  </a:cubicBezTo>
                  <a:cubicBezTo>
                    <a:pt x="62469" y="99256"/>
                    <a:pt x="62530" y="99386"/>
                    <a:pt x="62530" y="99450"/>
                  </a:cubicBezTo>
                  <a:cubicBezTo>
                    <a:pt x="62592" y="99515"/>
                    <a:pt x="62777" y="99644"/>
                    <a:pt x="62777" y="99709"/>
                  </a:cubicBezTo>
                  <a:cubicBezTo>
                    <a:pt x="62839" y="99773"/>
                    <a:pt x="62901" y="99903"/>
                    <a:pt x="62962" y="99967"/>
                  </a:cubicBezTo>
                  <a:cubicBezTo>
                    <a:pt x="62962" y="99967"/>
                    <a:pt x="63024" y="99967"/>
                    <a:pt x="63086" y="99967"/>
                  </a:cubicBezTo>
                  <a:cubicBezTo>
                    <a:pt x="63148" y="99903"/>
                    <a:pt x="63209" y="99838"/>
                    <a:pt x="63209" y="99838"/>
                  </a:cubicBezTo>
                  <a:cubicBezTo>
                    <a:pt x="63271" y="99838"/>
                    <a:pt x="63395" y="99967"/>
                    <a:pt x="63395" y="99967"/>
                  </a:cubicBezTo>
                  <a:cubicBezTo>
                    <a:pt x="63456" y="100032"/>
                    <a:pt x="63395" y="100161"/>
                    <a:pt x="63395" y="100161"/>
                  </a:cubicBezTo>
                  <a:cubicBezTo>
                    <a:pt x="63456" y="100226"/>
                    <a:pt x="63580" y="100355"/>
                    <a:pt x="63641" y="100355"/>
                  </a:cubicBezTo>
                  <a:cubicBezTo>
                    <a:pt x="63703" y="100355"/>
                    <a:pt x="63827" y="100226"/>
                    <a:pt x="63888" y="100161"/>
                  </a:cubicBezTo>
                  <a:cubicBezTo>
                    <a:pt x="63888" y="100161"/>
                    <a:pt x="63950" y="100096"/>
                    <a:pt x="64012" y="100161"/>
                  </a:cubicBezTo>
                  <a:cubicBezTo>
                    <a:pt x="64074" y="100161"/>
                    <a:pt x="64074" y="100226"/>
                    <a:pt x="64135" y="100290"/>
                  </a:cubicBezTo>
                  <a:cubicBezTo>
                    <a:pt x="64135" y="100355"/>
                    <a:pt x="64135" y="100484"/>
                    <a:pt x="64197" y="100549"/>
                  </a:cubicBezTo>
                  <a:cubicBezTo>
                    <a:pt x="64259" y="100549"/>
                    <a:pt x="64320" y="100420"/>
                    <a:pt x="64382" y="100420"/>
                  </a:cubicBezTo>
                  <a:cubicBezTo>
                    <a:pt x="64444" y="100420"/>
                    <a:pt x="64629" y="100549"/>
                    <a:pt x="64691" y="100613"/>
                  </a:cubicBezTo>
                  <a:cubicBezTo>
                    <a:pt x="64691" y="100613"/>
                    <a:pt x="64691" y="100807"/>
                    <a:pt x="64753" y="100872"/>
                  </a:cubicBezTo>
                  <a:cubicBezTo>
                    <a:pt x="64753" y="100872"/>
                    <a:pt x="64876" y="100936"/>
                    <a:pt x="64876" y="100936"/>
                  </a:cubicBezTo>
                  <a:cubicBezTo>
                    <a:pt x="64876" y="101001"/>
                    <a:pt x="64876" y="101130"/>
                    <a:pt x="64814" y="101130"/>
                  </a:cubicBezTo>
                  <a:cubicBezTo>
                    <a:pt x="64814" y="101195"/>
                    <a:pt x="64753" y="101260"/>
                    <a:pt x="64753" y="101324"/>
                  </a:cubicBezTo>
                  <a:cubicBezTo>
                    <a:pt x="64753" y="101389"/>
                    <a:pt x="64691" y="101518"/>
                    <a:pt x="64753" y="101518"/>
                  </a:cubicBezTo>
                  <a:cubicBezTo>
                    <a:pt x="64753" y="101583"/>
                    <a:pt x="64876" y="101647"/>
                    <a:pt x="64938" y="101712"/>
                  </a:cubicBezTo>
                  <a:cubicBezTo>
                    <a:pt x="65000" y="101712"/>
                    <a:pt x="65185" y="101647"/>
                    <a:pt x="65185" y="101712"/>
                  </a:cubicBezTo>
                  <a:cubicBezTo>
                    <a:pt x="65246" y="101777"/>
                    <a:pt x="65246" y="101841"/>
                    <a:pt x="65246" y="101906"/>
                  </a:cubicBezTo>
                  <a:cubicBezTo>
                    <a:pt x="65246" y="101970"/>
                    <a:pt x="65123" y="102035"/>
                    <a:pt x="65061" y="102100"/>
                  </a:cubicBezTo>
                  <a:cubicBezTo>
                    <a:pt x="65061" y="102164"/>
                    <a:pt x="65000" y="102229"/>
                    <a:pt x="65061" y="102294"/>
                  </a:cubicBezTo>
                  <a:cubicBezTo>
                    <a:pt x="65061" y="102358"/>
                    <a:pt x="65061" y="102423"/>
                    <a:pt x="65061" y="102487"/>
                  </a:cubicBezTo>
                  <a:cubicBezTo>
                    <a:pt x="65123" y="102552"/>
                    <a:pt x="65185" y="102746"/>
                    <a:pt x="65185" y="102810"/>
                  </a:cubicBezTo>
                  <a:cubicBezTo>
                    <a:pt x="65185" y="102875"/>
                    <a:pt x="65123" y="103004"/>
                    <a:pt x="65123" y="103069"/>
                  </a:cubicBezTo>
                  <a:cubicBezTo>
                    <a:pt x="65061" y="103069"/>
                    <a:pt x="65000" y="103134"/>
                    <a:pt x="65000" y="103198"/>
                  </a:cubicBezTo>
                  <a:cubicBezTo>
                    <a:pt x="65000" y="103263"/>
                    <a:pt x="65000" y="103392"/>
                    <a:pt x="64938" y="103457"/>
                  </a:cubicBezTo>
                  <a:cubicBezTo>
                    <a:pt x="64938" y="103521"/>
                    <a:pt x="64753" y="103586"/>
                    <a:pt x="64753" y="103651"/>
                  </a:cubicBezTo>
                  <a:cubicBezTo>
                    <a:pt x="64691" y="103651"/>
                    <a:pt x="64629" y="103780"/>
                    <a:pt x="64629" y="103844"/>
                  </a:cubicBezTo>
                  <a:cubicBezTo>
                    <a:pt x="64691" y="103909"/>
                    <a:pt x="64814" y="103909"/>
                    <a:pt x="64876" y="103909"/>
                  </a:cubicBezTo>
                  <a:cubicBezTo>
                    <a:pt x="64938" y="103974"/>
                    <a:pt x="65000" y="103909"/>
                    <a:pt x="65061" y="103974"/>
                  </a:cubicBezTo>
                  <a:cubicBezTo>
                    <a:pt x="65123" y="103974"/>
                    <a:pt x="65123" y="104038"/>
                    <a:pt x="65123" y="104103"/>
                  </a:cubicBezTo>
                  <a:cubicBezTo>
                    <a:pt x="65123" y="104168"/>
                    <a:pt x="65061" y="104232"/>
                    <a:pt x="65061" y="104297"/>
                  </a:cubicBezTo>
                  <a:cubicBezTo>
                    <a:pt x="65061" y="104361"/>
                    <a:pt x="65123" y="104491"/>
                    <a:pt x="65123" y="104491"/>
                  </a:cubicBezTo>
                  <a:cubicBezTo>
                    <a:pt x="65185" y="104491"/>
                    <a:pt x="65246" y="104297"/>
                    <a:pt x="65308" y="104297"/>
                  </a:cubicBezTo>
                  <a:cubicBezTo>
                    <a:pt x="65370" y="104297"/>
                    <a:pt x="65432" y="104426"/>
                    <a:pt x="65493" y="104426"/>
                  </a:cubicBezTo>
                  <a:cubicBezTo>
                    <a:pt x="65555" y="104491"/>
                    <a:pt x="65555" y="104620"/>
                    <a:pt x="65555" y="104620"/>
                  </a:cubicBezTo>
                  <a:cubicBezTo>
                    <a:pt x="65555" y="104749"/>
                    <a:pt x="65555" y="104878"/>
                    <a:pt x="65555" y="104943"/>
                  </a:cubicBezTo>
                  <a:cubicBezTo>
                    <a:pt x="65555" y="105008"/>
                    <a:pt x="65679" y="105072"/>
                    <a:pt x="65679" y="105137"/>
                  </a:cubicBezTo>
                  <a:cubicBezTo>
                    <a:pt x="65740" y="105201"/>
                    <a:pt x="65740" y="105460"/>
                    <a:pt x="65679" y="105525"/>
                  </a:cubicBezTo>
                  <a:cubicBezTo>
                    <a:pt x="65679" y="105589"/>
                    <a:pt x="65617" y="105589"/>
                    <a:pt x="65617" y="105654"/>
                  </a:cubicBezTo>
                  <a:cubicBezTo>
                    <a:pt x="65617" y="105718"/>
                    <a:pt x="65679" y="105783"/>
                    <a:pt x="65679" y="105848"/>
                  </a:cubicBezTo>
                  <a:cubicBezTo>
                    <a:pt x="65679" y="105912"/>
                    <a:pt x="65617" y="105977"/>
                    <a:pt x="65555" y="106042"/>
                  </a:cubicBezTo>
                  <a:cubicBezTo>
                    <a:pt x="65555" y="106106"/>
                    <a:pt x="65617" y="106171"/>
                    <a:pt x="65617" y="106235"/>
                  </a:cubicBezTo>
                  <a:cubicBezTo>
                    <a:pt x="65617" y="106300"/>
                    <a:pt x="65555" y="106365"/>
                    <a:pt x="65555" y="106429"/>
                  </a:cubicBezTo>
                  <a:cubicBezTo>
                    <a:pt x="65555" y="106429"/>
                    <a:pt x="65493" y="106558"/>
                    <a:pt x="65493" y="106558"/>
                  </a:cubicBezTo>
                  <a:cubicBezTo>
                    <a:pt x="65493" y="106623"/>
                    <a:pt x="65493" y="106752"/>
                    <a:pt x="65493" y="106817"/>
                  </a:cubicBezTo>
                  <a:cubicBezTo>
                    <a:pt x="65493" y="106882"/>
                    <a:pt x="65555" y="107075"/>
                    <a:pt x="65555" y="107140"/>
                  </a:cubicBezTo>
                  <a:cubicBezTo>
                    <a:pt x="65617" y="107140"/>
                    <a:pt x="65679" y="107140"/>
                    <a:pt x="65740" y="107140"/>
                  </a:cubicBezTo>
                  <a:cubicBezTo>
                    <a:pt x="65802" y="107205"/>
                    <a:pt x="65864" y="107205"/>
                    <a:pt x="65925" y="107269"/>
                  </a:cubicBezTo>
                  <a:cubicBezTo>
                    <a:pt x="65925" y="107334"/>
                    <a:pt x="65925" y="107463"/>
                    <a:pt x="65987" y="107528"/>
                  </a:cubicBezTo>
                  <a:cubicBezTo>
                    <a:pt x="66049" y="107528"/>
                    <a:pt x="66111" y="107463"/>
                    <a:pt x="66172" y="107528"/>
                  </a:cubicBezTo>
                  <a:cubicBezTo>
                    <a:pt x="66234" y="107592"/>
                    <a:pt x="66111" y="107722"/>
                    <a:pt x="66111" y="107786"/>
                  </a:cubicBezTo>
                  <a:cubicBezTo>
                    <a:pt x="66111" y="107851"/>
                    <a:pt x="66111" y="107980"/>
                    <a:pt x="66172" y="108045"/>
                  </a:cubicBezTo>
                  <a:cubicBezTo>
                    <a:pt x="66234" y="108109"/>
                    <a:pt x="66358" y="108109"/>
                    <a:pt x="66481" y="108109"/>
                  </a:cubicBezTo>
                  <a:cubicBezTo>
                    <a:pt x="66481" y="108109"/>
                    <a:pt x="66604" y="108045"/>
                    <a:pt x="66666" y="108109"/>
                  </a:cubicBezTo>
                  <a:cubicBezTo>
                    <a:pt x="66728" y="108109"/>
                    <a:pt x="66728" y="108174"/>
                    <a:pt x="66728" y="108239"/>
                  </a:cubicBezTo>
                  <a:cubicBezTo>
                    <a:pt x="66728" y="108303"/>
                    <a:pt x="66604" y="108432"/>
                    <a:pt x="66604" y="108497"/>
                  </a:cubicBezTo>
                  <a:cubicBezTo>
                    <a:pt x="66604" y="108562"/>
                    <a:pt x="66604" y="108691"/>
                    <a:pt x="66666" y="108691"/>
                  </a:cubicBezTo>
                  <a:cubicBezTo>
                    <a:pt x="66728" y="108756"/>
                    <a:pt x="66851" y="108756"/>
                    <a:pt x="66913" y="108820"/>
                  </a:cubicBezTo>
                  <a:cubicBezTo>
                    <a:pt x="66975" y="108820"/>
                    <a:pt x="67098" y="108820"/>
                    <a:pt x="67098" y="108820"/>
                  </a:cubicBezTo>
                  <a:cubicBezTo>
                    <a:pt x="67160" y="108885"/>
                    <a:pt x="67283" y="109014"/>
                    <a:pt x="67345" y="109079"/>
                  </a:cubicBezTo>
                  <a:cubicBezTo>
                    <a:pt x="67345" y="109143"/>
                    <a:pt x="67345" y="109273"/>
                    <a:pt x="67345" y="109337"/>
                  </a:cubicBezTo>
                  <a:cubicBezTo>
                    <a:pt x="67345" y="109402"/>
                    <a:pt x="67530" y="109531"/>
                    <a:pt x="67592" y="109596"/>
                  </a:cubicBezTo>
                  <a:cubicBezTo>
                    <a:pt x="67592" y="109660"/>
                    <a:pt x="67592" y="109725"/>
                    <a:pt x="67592" y="109789"/>
                  </a:cubicBezTo>
                  <a:cubicBezTo>
                    <a:pt x="67592" y="109854"/>
                    <a:pt x="67530" y="109983"/>
                    <a:pt x="67530" y="110048"/>
                  </a:cubicBezTo>
                  <a:cubicBezTo>
                    <a:pt x="67530" y="110113"/>
                    <a:pt x="67592" y="110177"/>
                    <a:pt x="67592" y="110177"/>
                  </a:cubicBezTo>
                  <a:cubicBezTo>
                    <a:pt x="67654" y="110242"/>
                    <a:pt x="67777" y="110242"/>
                    <a:pt x="67777" y="110306"/>
                  </a:cubicBezTo>
                  <a:cubicBezTo>
                    <a:pt x="67839" y="110306"/>
                    <a:pt x="67839" y="110500"/>
                    <a:pt x="67839" y="110565"/>
                  </a:cubicBezTo>
                  <a:cubicBezTo>
                    <a:pt x="67839" y="110630"/>
                    <a:pt x="67777" y="110694"/>
                    <a:pt x="67777" y="110759"/>
                  </a:cubicBezTo>
                  <a:cubicBezTo>
                    <a:pt x="67839" y="110823"/>
                    <a:pt x="67901" y="110953"/>
                    <a:pt x="67962" y="111017"/>
                  </a:cubicBezTo>
                  <a:cubicBezTo>
                    <a:pt x="67962" y="111082"/>
                    <a:pt x="67962" y="111211"/>
                    <a:pt x="68024" y="111276"/>
                  </a:cubicBezTo>
                  <a:cubicBezTo>
                    <a:pt x="68024" y="111340"/>
                    <a:pt x="68148" y="111405"/>
                    <a:pt x="68209" y="111470"/>
                  </a:cubicBezTo>
                  <a:cubicBezTo>
                    <a:pt x="68209" y="111534"/>
                    <a:pt x="68209" y="111663"/>
                    <a:pt x="68209" y="111728"/>
                  </a:cubicBezTo>
                  <a:cubicBezTo>
                    <a:pt x="68209" y="111793"/>
                    <a:pt x="68148" y="111922"/>
                    <a:pt x="68148" y="111987"/>
                  </a:cubicBezTo>
                  <a:cubicBezTo>
                    <a:pt x="68148" y="112116"/>
                    <a:pt x="68209" y="112310"/>
                    <a:pt x="68271" y="112374"/>
                  </a:cubicBezTo>
                  <a:cubicBezTo>
                    <a:pt x="68271" y="112439"/>
                    <a:pt x="68333" y="112504"/>
                    <a:pt x="68395" y="112504"/>
                  </a:cubicBezTo>
                  <a:cubicBezTo>
                    <a:pt x="68456" y="112568"/>
                    <a:pt x="68580" y="112568"/>
                    <a:pt x="68641" y="112568"/>
                  </a:cubicBezTo>
                  <a:cubicBezTo>
                    <a:pt x="68703" y="112633"/>
                    <a:pt x="68765" y="112697"/>
                    <a:pt x="68827" y="112762"/>
                  </a:cubicBezTo>
                  <a:cubicBezTo>
                    <a:pt x="68888" y="112827"/>
                    <a:pt x="69012" y="112956"/>
                    <a:pt x="69074" y="113085"/>
                  </a:cubicBezTo>
                  <a:cubicBezTo>
                    <a:pt x="69074" y="113150"/>
                    <a:pt x="69012" y="113279"/>
                    <a:pt x="68950" y="113344"/>
                  </a:cubicBezTo>
                  <a:cubicBezTo>
                    <a:pt x="68888" y="113408"/>
                    <a:pt x="68827" y="113473"/>
                    <a:pt x="68765" y="113537"/>
                  </a:cubicBezTo>
                  <a:cubicBezTo>
                    <a:pt x="68765" y="113602"/>
                    <a:pt x="68827" y="113731"/>
                    <a:pt x="68827" y="113796"/>
                  </a:cubicBezTo>
                  <a:cubicBezTo>
                    <a:pt x="68888" y="113796"/>
                    <a:pt x="69012" y="113796"/>
                    <a:pt x="69012" y="113861"/>
                  </a:cubicBezTo>
                  <a:cubicBezTo>
                    <a:pt x="69074" y="113925"/>
                    <a:pt x="69135" y="114054"/>
                    <a:pt x="69197" y="114054"/>
                  </a:cubicBezTo>
                  <a:cubicBezTo>
                    <a:pt x="69197" y="114054"/>
                    <a:pt x="69320" y="114054"/>
                    <a:pt x="69382" y="113990"/>
                  </a:cubicBezTo>
                  <a:cubicBezTo>
                    <a:pt x="69444" y="113990"/>
                    <a:pt x="69444" y="113861"/>
                    <a:pt x="69506" y="113796"/>
                  </a:cubicBezTo>
                  <a:cubicBezTo>
                    <a:pt x="69567" y="113796"/>
                    <a:pt x="69691" y="113861"/>
                    <a:pt x="69753" y="113861"/>
                  </a:cubicBezTo>
                  <a:cubicBezTo>
                    <a:pt x="69753" y="113861"/>
                    <a:pt x="69814" y="113990"/>
                    <a:pt x="69876" y="113990"/>
                  </a:cubicBezTo>
                  <a:cubicBezTo>
                    <a:pt x="69876" y="114054"/>
                    <a:pt x="70000" y="114054"/>
                    <a:pt x="70061" y="114054"/>
                  </a:cubicBezTo>
                  <a:cubicBezTo>
                    <a:pt x="70123" y="114054"/>
                    <a:pt x="70246" y="113990"/>
                    <a:pt x="70308" y="113990"/>
                  </a:cubicBezTo>
                  <a:cubicBezTo>
                    <a:pt x="70308" y="113990"/>
                    <a:pt x="70370" y="114054"/>
                    <a:pt x="70370" y="114054"/>
                  </a:cubicBezTo>
                  <a:cubicBezTo>
                    <a:pt x="70370" y="114119"/>
                    <a:pt x="70432" y="114248"/>
                    <a:pt x="70432" y="114248"/>
                  </a:cubicBezTo>
                  <a:cubicBezTo>
                    <a:pt x="70493" y="114248"/>
                    <a:pt x="70617" y="114119"/>
                    <a:pt x="70679" y="114184"/>
                  </a:cubicBezTo>
                  <a:cubicBezTo>
                    <a:pt x="70740" y="114184"/>
                    <a:pt x="70802" y="114248"/>
                    <a:pt x="70802" y="114313"/>
                  </a:cubicBezTo>
                  <a:cubicBezTo>
                    <a:pt x="70864" y="114313"/>
                    <a:pt x="70925" y="114378"/>
                    <a:pt x="70987" y="114378"/>
                  </a:cubicBezTo>
                  <a:cubicBezTo>
                    <a:pt x="71049" y="114378"/>
                    <a:pt x="71172" y="114313"/>
                    <a:pt x="71234" y="114313"/>
                  </a:cubicBezTo>
                  <a:cubicBezTo>
                    <a:pt x="71296" y="114313"/>
                    <a:pt x="71358" y="114378"/>
                    <a:pt x="71419" y="114378"/>
                  </a:cubicBezTo>
                  <a:cubicBezTo>
                    <a:pt x="71481" y="114378"/>
                    <a:pt x="71543" y="114248"/>
                    <a:pt x="71604" y="114248"/>
                  </a:cubicBezTo>
                  <a:cubicBezTo>
                    <a:pt x="71666" y="114248"/>
                    <a:pt x="71851" y="114248"/>
                    <a:pt x="71913" y="114313"/>
                  </a:cubicBezTo>
                  <a:cubicBezTo>
                    <a:pt x="71913" y="114313"/>
                    <a:pt x="71913" y="114442"/>
                    <a:pt x="71913" y="114507"/>
                  </a:cubicBezTo>
                  <a:cubicBezTo>
                    <a:pt x="71913" y="114571"/>
                    <a:pt x="71975" y="114701"/>
                    <a:pt x="72037" y="114701"/>
                  </a:cubicBezTo>
                  <a:cubicBezTo>
                    <a:pt x="72098" y="114765"/>
                    <a:pt x="72222" y="114701"/>
                    <a:pt x="72283" y="114765"/>
                  </a:cubicBezTo>
                  <a:cubicBezTo>
                    <a:pt x="72345" y="114765"/>
                    <a:pt x="72345" y="114830"/>
                    <a:pt x="72345" y="114894"/>
                  </a:cubicBezTo>
                  <a:cubicBezTo>
                    <a:pt x="72407" y="114894"/>
                    <a:pt x="72345" y="115024"/>
                    <a:pt x="72407" y="115088"/>
                  </a:cubicBezTo>
                  <a:cubicBezTo>
                    <a:pt x="72407" y="115088"/>
                    <a:pt x="72530" y="115024"/>
                    <a:pt x="72592" y="115024"/>
                  </a:cubicBezTo>
                  <a:cubicBezTo>
                    <a:pt x="72654" y="115088"/>
                    <a:pt x="72654" y="115153"/>
                    <a:pt x="72654" y="115153"/>
                  </a:cubicBezTo>
                  <a:cubicBezTo>
                    <a:pt x="72716" y="115218"/>
                    <a:pt x="72716" y="115347"/>
                    <a:pt x="72777" y="115347"/>
                  </a:cubicBezTo>
                  <a:cubicBezTo>
                    <a:pt x="72777" y="115411"/>
                    <a:pt x="72901" y="115347"/>
                    <a:pt x="72962" y="115347"/>
                  </a:cubicBezTo>
                  <a:cubicBezTo>
                    <a:pt x="72962" y="115411"/>
                    <a:pt x="73086" y="115411"/>
                    <a:pt x="73148" y="115476"/>
                  </a:cubicBezTo>
                  <a:cubicBezTo>
                    <a:pt x="73148" y="115541"/>
                    <a:pt x="73086" y="115670"/>
                    <a:pt x="73148" y="115735"/>
                  </a:cubicBezTo>
                  <a:cubicBezTo>
                    <a:pt x="73148" y="115799"/>
                    <a:pt x="73271" y="115735"/>
                    <a:pt x="73271" y="115735"/>
                  </a:cubicBezTo>
                  <a:cubicBezTo>
                    <a:pt x="73333" y="115735"/>
                    <a:pt x="73395" y="115670"/>
                    <a:pt x="73456" y="115670"/>
                  </a:cubicBezTo>
                  <a:cubicBezTo>
                    <a:pt x="73518" y="115605"/>
                    <a:pt x="73518" y="115541"/>
                    <a:pt x="73580" y="115541"/>
                  </a:cubicBezTo>
                  <a:cubicBezTo>
                    <a:pt x="73641" y="115476"/>
                    <a:pt x="73765" y="115476"/>
                    <a:pt x="73827" y="115541"/>
                  </a:cubicBezTo>
                  <a:cubicBezTo>
                    <a:pt x="73888" y="115541"/>
                    <a:pt x="74012" y="115605"/>
                    <a:pt x="74074" y="115605"/>
                  </a:cubicBezTo>
                  <a:cubicBezTo>
                    <a:pt x="74135" y="115670"/>
                    <a:pt x="74197" y="115799"/>
                    <a:pt x="74259" y="115799"/>
                  </a:cubicBezTo>
                  <a:cubicBezTo>
                    <a:pt x="74259" y="115864"/>
                    <a:pt x="74382" y="115799"/>
                    <a:pt x="74444" y="115799"/>
                  </a:cubicBezTo>
                  <a:cubicBezTo>
                    <a:pt x="74506" y="115799"/>
                    <a:pt x="74629" y="115864"/>
                    <a:pt x="74691" y="115928"/>
                  </a:cubicBezTo>
                  <a:cubicBezTo>
                    <a:pt x="74753" y="115928"/>
                    <a:pt x="74876" y="115928"/>
                    <a:pt x="74938" y="115928"/>
                  </a:cubicBezTo>
                  <a:cubicBezTo>
                    <a:pt x="75000" y="115928"/>
                    <a:pt x="75123" y="115864"/>
                    <a:pt x="75185" y="115864"/>
                  </a:cubicBezTo>
                  <a:cubicBezTo>
                    <a:pt x="75185" y="115864"/>
                    <a:pt x="75246" y="115864"/>
                    <a:pt x="75308" y="115864"/>
                  </a:cubicBezTo>
                  <a:cubicBezTo>
                    <a:pt x="75308" y="115864"/>
                    <a:pt x="75308" y="115993"/>
                    <a:pt x="75370" y="116058"/>
                  </a:cubicBezTo>
                  <a:cubicBezTo>
                    <a:pt x="75370" y="116122"/>
                    <a:pt x="75493" y="116187"/>
                    <a:pt x="75555" y="116252"/>
                  </a:cubicBezTo>
                  <a:cubicBezTo>
                    <a:pt x="75617" y="116252"/>
                    <a:pt x="75740" y="116316"/>
                    <a:pt x="75802" y="116381"/>
                  </a:cubicBezTo>
                  <a:cubicBezTo>
                    <a:pt x="75864" y="116445"/>
                    <a:pt x="75925" y="116575"/>
                    <a:pt x="76049" y="116639"/>
                  </a:cubicBezTo>
                  <a:cubicBezTo>
                    <a:pt x="76049" y="116639"/>
                    <a:pt x="76111" y="116639"/>
                    <a:pt x="76172" y="116639"/>
                  </a:cubicBezTo>
                  <a:cubicBezTo>
                    <a:pt x="76234" y="116639"/>
                    <a:pt x="76234" y="116510"/>
                    <a:pt x="76296" y="116510"/>
                  </a:cubicBezTo>
                  <a:cubicBezTo>
                    <a:pt x="76358" y="116510"/>
                    <a:pt x="76419" y="116575"/>
                    <a:pt x="76419" y="116575"/>
                  </a:cubicBezTo>
                  <a:cubicBezTo>
                    <a:pt x="76481" y="116639"/>
                    <a:pt x="76419" y="116768"/>
                    <a:pt x="76419" y="116833"/>
                  </a:cubicBezTo>
                  <a:cubicBezTo>
                    <a:pt x="76481" y="116898"/>
                    <a:pt x="76543" y="116962"/>
                    <a:pt x="76604" y="117027"/>
                  </a:cubicBezTo>
                  <a:cubicBezTo>
                    <a:pt x="76666" y="117027"/>
                    <a:pt x="76790" y="117092"/>
                    <a:pt x="76851" y="117092"/>
                  </a:cubicBezTo>
                  <a:cubicBezTo>
                    <a:pt x="76851" y="117092"/>
                    <a:pt x="76975" y="116962"/>
                    <a:pt x="77037" y="117027"/>
                  </a:cubicBezTo>
                  <a:cubicBezTo>
                    <a:pt x="77037" y="117027"/>
                    <a:pt x="77098" y="117027"/>
                    <a:pt x="77098" y="117092"/>
                  </a:cubicBezTo>
                  <a:cubicBezTo>
                    <a:pt x="77160" y="117092"/>
                    <a:pt x="77098" y="117221"/>
                    <a:pt x="77098" y="117285"/>
                  </a:cubicBezTo>
                  <a:cubicBezTo>
                    <a:pt x="77098" y="117350"/>
                    <a:pt x="77222" y="117479"/>
                    <a:pt x="77222" y="117479"/>
                  </a:cubicBezTo>
                  <a:cubicBezTo>
                    <a:pt x="77345" y="117544"/>
                    <a:pt x="77469" y="117415"/>
                    <a:pt x="77530" y="117415"/>
                  </a:cubicBezTo>
                  <a:cubicBezTo>
                    <a:pt x="77592" y="117415"/>
                    <a:pt x="77654" y="117479"/>
                    <a:pt x="77654" y="117544"/>
                  </a:cubicBezTo>
                  <a:cubicBezTo>
                    <a:pt x="77716" y="117544"/>
                    <a:pt x="77777" y="117673"/>
                    <a:pt x="77777" y="117673"/>
                  </a:cubicBezTo>
                  <a:cubicBezTo>
                    <a:pt x="77839" y="117673"/>
                    <a:pt x="77901" y="117544"/>
                    <a:pt x="77962" y="117544"/>
                  </a:cubicBezTo>
                  <a:cubicBezTo>
                    <a:pt x="77962" y="117544"/>
                    <a:pt x="78024" y="117479"/>
                    <a:pt x="78086" y="117479"/>
                  </a:cubicBezTo>
                  <a:cubicBezTo>
                    <a:pt x="78148" y="117479"/>
                    <a:pt x="78148" y="117673"/>
                    <a:pt x="78209" y="117673"/>
                  </a:cubicBezTo>
                  <a:cubicBezTo>
                    <a:pt x="78271" y="117673"/>
                    <a:pt x="78395" y="117673"/>
                    <a:pt x="78456" y="117609"/>
                  </a:cubicBezTo>
                  <a:cubicBezTo>
                    <a:pt x="78518" y="117609"/>
                    <a:pt x="78580" y="117479"/>
                    <a:pt x="78641" y="117479"/>
                  </a:cubicBezTo>
                  <a:cubicBezTo>
                    <a:pt x="78703" y="117479"/>
                    <a:pt x="78827" y="117479"/>
                    <a:pt x="78888" y="117544"/>
                  </a:cubicBezTo>
                  <a:cubicBezTo>
                    <a:pt x="78888" y="117544"/>
                    <a:pt x="78950" y="117609"/>
                    <a:pt x="79012" y="117609"/>
                  </a:cubicBezTo>
                  <a:cubicBezTo>
                    <a:pt x="79074" y="117673"/>
                    <a:pt x="79197" y="117738"/>
                    <a:pt x="79259" y="117738"/>
                  </a:cubicBezTo>
                  <a:cubicBezTo>
                    <a:pt x="79320" y="117738"/>
                    <a:pt x="79382" y="117544"/>
                    <a:pt x="79444" y="117544"/>
                  </a:cubicBezTo>
                  <a:cubicBezTo>
                    <a:pt x="79444" y="117544"/>
                    <a:pt x="79567" y="117544"/>
                    <a:pt x="79629" y="117544"/>
                  </a:cubicBezTo>
                  <a:cubicBezTo>
                    <a:pt x="79691" y="117544"/>
                    <a:pt x="79876" y="117609"/>
                    <a:pt x="79938" y="117609"/>
                  </a:cubicBezTo>
                  <a:cubicBezTo>
                    <a:pt x="80000" y="117609"/>
                    <a:pt x="80123" y="117673"/>
                    <a:pt x="80185" y="117673"/>
                  </a:cubicBezTo>
                  <a:cubicBezTo>
                    <a:pt x="80185" y="117609"/>
                    <a:pt x="80246" y="117479"/>
                    <a:pt x="80308" y="117479"/>
                  </a:cubicBezTo>
                  <a:cubicBezTo>
                    <a:pt x="80370" y="117479"/>
                    <a:pt x="80493" y="117673"/>
                    <a:pt x="80617" y="117609"/>
                  </a:cubicBezTo>
                  <a:cubicBezTo>
                    <a:pt x="80617" y="117609"/>
                    <a:pt x="80679" y="117544"/>
                    <a:pt x="80740" y="117479"/>
                  </a:cubicBezTo>
                  <a:cubicBezTo>
                    <a:pt x="80740" y="117479"/>
                    <a:pt x="80864" y="117479"/>
                    <a:pt x="80925" y="117544"/>
                  </a:cubicBezTo>
                  <a:cubicBezTo>
                    <a:pt x="80987" y="117544"/>
                    <a:pt x="81049" y="117673"/>
                    <a:pt x="81111" y="117673"/>
                  </a:cubicBezTo>
                  <a:cubicBezTo>
                    <a:pt x="81172" y="117738"/>
                    <a:pt x="81358" y="117673"/>
                    <a:pt x="81419" y="117609"/>
                  </a:cubicBezTo>
                  <a:cubicBezTo>
                    <a:pt x="81481" y="117609"/>
                    <a:pt x="81604" y="117479"/>
                    <a:pt x="81666" y="117479"/>
                  </a:cubicBezTo>
                  <a:cubicBezTo>
                    <a:pt x="81666" y="117544"/>
                    <a:pt x="81728" y="117544"/>
                    <a:pt x="81728" y="117609"/>
                  </a:cubicBezTo>
                  <a:cubicBezTo>
                    <a:pt x="81790" y="117609"/>
                    <a:pt x="81790" y="117738"/>
                    <a:pt x="81851" y="117802"/>
                  </a:cubicBezTo>
                  <a:cubicBezTo>
                    <a:pt x="81913" y="117867"/>
                    <a:pt x="82098" y="117867"/>
                    <a:pt x="82160" y="117867"/>
                  </a:cubicBezTo>
                  <a:cubicBezTo>
                    <a:pt x="82283" y="117867"/>
                    <a:pt x="82407" y="117867"/>
                    <a:pt x="82530" y="117867"/>
                  </a:cubicBezTo>
                  <a:cubicBezTo>
                    <a:pt x="82654" y="117867"/>
                    <a:pt x="82901" y="117867"/>
                    <a:pt x="83024" y="117867"/>
                  </a:cubicBezTo>
                  <a:cubicBezTo>
                    <a:pt x="83086" y="117932"/>
                    <a:pt x="83209" y="117996"/>
                    <a:pt x="83271" y="118061"/>
                  </a:cubicBezTo>
                  <a:cubicBezTo>
                    <a:pt x="83333" y="118126"/>
                    <a:pt x="83456" y="118255"/>
                    <a:pt x="83518" y="118384"/>
                  </a:cubicBezTo>
                  <a:cubicBezTo>
                    <a:pt x="83580" y="118449"/>
                    <a:pt x="83703" y="118707"/>
                    <a:pt x="83765" y="118836"/>
                  </a:cubicBezTo>
                  <a:cubicBezTo>
                    <a:pt x="83888" y="118901"/>
                    <a:pt x="84074" y="118901"/>
                    <a:pt x="84197" y="118901"/>
                  </a:cubicBezTo>
                  <a:cubicBezTo>
                    <a:pt x="84259" y="118966"/>
                    <a:pt x="84320" y="119030"/>
                    <a:pt x="84382" y="119095"/>
                  </a:cubicBezTo>
                  <a:cubicBezTo>
                    <a:pt x="84382" y="119159"/>
                    <a:pt x="84382" y="119289"/>
                    <a:pt x="84382" y="119289"/>
                  </a:cubicBezTo>
                  <a:cubicBezTo>
                    <a:pt x="84444" y="119353"/>
                    <a:pt x="84629" y="119483"/>
                    <a:pt x="84691" y="119483"/>
                  </a:cubicBezTo>
                  <a:cubicBezTo>
                    <a:pt x="84753" y="119483"/>
                    <a:pt x="84876" y="119483"/>
                    <a:pt x="85000" y="119483"/>
                  </a:cubicBezTo>
                  <a:cubicBezTo>
                    <a:pt x="85000" y="119483"/>
                    <a:pt x="85123" y="119483"/>
                    <a:pt x="85185" y="119547"/>
                  </a:cubicBezTo>
                  <a:cubicBezTo>
                    <a:pt x="85246" y="119547"/>
                    <a:pt x="85185" y="119676"/>
                    <a:pt x="85185" y="119741"/>
                  </a:cubicBezTo>
                  <a:cubicBezTo>
                    <a:pt x="85246" y="119806"/>
                    <a:pt x="85432" y="119935"/>
                    <a:pt x="85493" y="120000"/>
                  </a:cubicBezTo>
                  <a:cubicBezTo>
                    <a:pt x="85555" y="120000"/>
                    <a:pt x="85740" y="120000"/>
                    <a:pt x="85802" y="119935"/>
                  </a:cubicBezTo>
                  <a:cubicBezTo>
                    <a:pt x="85864" y="119935"/>
                    <a:pt x="85987" y="119806"/>
                    <a:pt x="85987" y="119741"/>
                  </a:cubicBezTo>
                  <a:cubicBezTo>
                    <a:pt x="86049" y="119676"/>
                    <a:pt x="86049" y="119483"/>
                    <a:pt x="86049" y="119418"/>
                  </a:cubicBezTo>
                  <a:cubicBezTo>
                    <a:pt x="86049" y="119353"/>
                    <a:pt x="85925" y="119289"/>
                    <a:pt x="85925" y="119224"/>
                  </a:cubicBezTo>
                  <a:cubicBezTo>
                    <a:pt x="85925" y="119159"/>
                    <a:pt x="85987" y="119030"/>
                    <a:pt x="86049" y="118966"/>
                  </a:cubicBezTo>
                  <a:cubicBezTo>
                    <a:pt x="86111" y="118966"/>
                    <a:pt x="86234" y="118966"/>
                    <a:pt x="86296" y="118966"/>
                  </a:cubicBezTo>
                  <a:cubicBezTo>
                    <a:pt x="86358" y="118901"/>
                    <a:pt x="86419" y="118836"/>
                    <a:pt x="86481" y="118772"/>
                  </a:cubicBezTo>
                  <a:cubicBezTo>
                    <a:pt x="86543" y="118772"/>
                    <a:pt x="86604" y="118772"/>
                    <a:pt x="86666" y="118772"/>
                  </a:cubicBezTo>
                  <a:cubicBezTo>
                    <a:pt x="86728" y="118707"/>
                    <a:pt x="86790" y="118578"/>
                    <a:pt x="86851" y="118578"/>
                  </a:cubicBezTo>
                  <a:cubicBezTo>
                    <a:pt x="86913" y="118578"/>
                    <a:pt x="87037" y="118578"/>
                    <a:pt x="87098" y="118578"/>
                  </a:cubicBezTo>
                  <a:cubicBezTo>
                    <a:pt x="87160" y="118578"/>
                    <a:pt x="87222" y="118642"/>
                    <a:pt x="87283" y="118642"/>
                  </a:cubicBezTo>
                  <a:cubicBezTo>
                    <a:pt x="87345" y="118642"/>
                    <a:pt x="87469" y="118513"/>
                    <a:pt x="87530" y="118513"/>
                  </a:cubicBezTo>
                  <a:cubicBezTo>
                    <a:pt x="87654" y="118513"/>
                    <a:pt x="87839" y="118578"/>
                    <a:pt x="87962" y="118578"/>
                  </a:cubicBezTo>
                  <a:cubicBezTo>
                    <a:pt x="88024" y="118578"/>
                    <a:pt x="88086" y="118578"/>
                    <a:pt x="88148" y="118578"/>
                  </a:cubicBezTo>
                  <a:cubicBezTo>
                    <a:pt x="88209" y="118513"/>
                    <a:pt x="88209" y="118384"/>
                    <a:pt x="88209" y="118319"/>
                  </a:cubicBezTo>
                  <a:cubicBezTo>
                    <a:pt x="88271" y="118255"/>
                    <a:pt x="88209" y="118126"/>
                    <a:pt x="88148" y="118061"/>
                  </a:cubicBezTo>
                  <a:cubicBezTo>
                    <a:pt x="88148" y="117996"/>
                    <a:pt x="87962" y="117996"/>
                    <a:pt x="87901" y="117996"/>
                  </a:cubicBezTo>
                  <a:cubicBezTo>
                    <a:pt x="87839" y="117996"/>
                    <a:pt x="87777" y="118126"/>
                    <a:pt x="87716" y="118126"/>
                  </a:cubicBezTo>
                  <a:cubicBezTo>
                    <a:pt x="87654" y="118190"/>
                    <a:pt x="87530" y="118190"/>
                    <a:pt x="87469" y="118190"/>
                  </a:cubicBezTo>
                  <a:cubicBezTo>
                    <a:pt x="87407" y="118126"/>
                    <a:pt x="87345" y="117996"/>
                    <a:pt x="87407" y="117932"/>
                  </a:cubicBezTo>
                  <a:cubicBezTo>
                    <a:pt x="87407" y="117867"/>
                    <a:pt x="87469" y="117802"/>
                    <a:pt x="87530" y="117738"/>
                  </a:cubicBezTo>
                  <a:cubicBezTo>
                    <a:pt x="87530" y="117738"/>
                    <a:pt x="87654" y="117609"/>
                    <a:pt x="87654" y="117609"/>
                  </a:cubicBezTo>
                  <a:cubicBezTo>
                    <a:pt x="87654" y="117479"/>
                    <a:pt x="87654" y="117285"/>
                    <a:pt x="87592" y="117221"/>
                  </a:cubicBezTo>
                  <a:cubicBezTo>
                    <a:pt x="87530" y="117156"/>
                    <a:pt x="87407" y="117156"/>
                    <a:pt x="87345" y="117156"/>
                  </a:cubicBezTo>
                  <a:cubicBezTo>
                    <a:pt x="87345" y="117156"/>
                    <a:pt x="87222" y="117221"/>
                    <a:pt x="87222" y="117221"/>
                  </a:cubicBezTo>
                  <a:cubicBezTo>
                    <a:pt x="87160" y="117221"/>
                    <a:pt x="87037" y="117221"/>
                    <a:pt x="86975" y="117156"/>
                  </a:cubicBezTo>
                  <a:cubicBezTo>
                    <a:pt x="86913" y="117156"/>
                    <a:pt x="86790" y="117092"/>
                    <a:pt x="86728" y="117027"/>
                  </a:cubicBezTo>
                  <a:cubicBezTo>
                    <a:pt x="86666" y="116962"/>
                    <a:pt x="86666" y="116768"/>
                    <a:pt x="86666" y="116704"/>
                  </a:cubicBezTo>
                  <a:cubicBezTo>
                    <a:pt x="86666" y="116639"/>
                    <a:pt x="86604" y="116575"/>
                    <a:pt x="86604" y="116510"/>
                  </a:cubicBezTo>
                  <a:cubicBezTo>
                    <a:pt x="86543" y="116445"/>
                    <a:pt x="86481" y="116381"/>
                    <a:pt x="86481" y="116316"/>
                  </a:cubicBezTo>
                  <a:cubicBezTo>
                    <a:pt x="86481" y="116316"/>
                    <a:pt x="86604" y="116187"/>
                    <a:pt x="86604" y="116187"/>
                  </a:cubicBezTo>
                  <a:cubicBezTo>
                    <a:pt x="86604" y="116122"/>
                    <a:pt x="86604" y="115993"/>
                    <a:pt x="86604" y="115928"/>
                  </a:cubicBezTo>
                  <a:cubicBezTo>
                    <a:pt x="86543" y="115864"/>
                    <a:pt x="86481" y="115799"/>
                    <a:pt x="86481" y="115799"/>
                  </a:cubicBezTo>
                  <a:cubicBezTo>
                    <a:pt x="86419" y="115735"/>
                    <a:pt x="86358" y="115605"/>
                    <a:pt x="86358" y="115541"/>
                  </a:cubicBezTo>
                  <a:cubicBezTo>
                    <a:pt x="86358" y="115476"/>
                    <a:pt x="86481" y="115411"/>
                    <a:pt x="86481" y="115347"/>
                  </a:cubicBezTo>
                  <a:cubicBezTo>
                    <a:pt x="86481" y="115282"/>
                    <a:pt x="86481" y="115088"/>
                    <a:pt x="86419" y="115088"/>
                  </a:cubicBezTo>
                  <a:cubicBezTo>
                    <a:pt x="86358" y="115024"/>
                    <a:pt x="86234" y="115153"/>
                    <a:pt x="86172" y="115153"/>
                  </a:cubicBezTo>
                  <a:cubicBezTo>
                    <a:pt x="86111" y="115153"/>
                    <a:pt x="86111" y="114959"/>
                    <a:pt x="86049" y="114894"/>
                  </a:cubicBezTo>
                  <a:cubicBezTo>
                    <a:pt x="86049" y="114830"/>
                    <a:pt x="86049" y="114636"/>
                    <a:pt x="86111" y="114571"/>
                  </a:cubicBezTo>
                  <a:cubicBezTo>
                    <a:pt x="86111" y="114507"/>
                    <a:pt x="86296" y="114442"/>
                    <a:pt x="86296" y="114313"/>
                  </a:cubicBezTo>
                  <a:cubicBezTo>
                    <a:pt x="86296" y="114248"/>
                    <a:pt x="86234" y="114184"/>
                    <a:pt x="86172" y="114119"/>
                  </a:cubicBezTo>
                  <a:cubicBezTo>
                    <a:pt x="86172" y="114119"/>
                    <a:pt x="86049" y="114119"/>
                    <a:pt x="85987" y="114184"/>
                  </a:cubicBezTo>
                  <a:cubicBezTo>
                    <a:pt x="85925" y="114248"/>
                    <a:pt x="85925" y="114313"/>
                    <a:pt x="85925" y="114378"/>
                  </a:cubicBezTo>
                  <a:cubicBezTo>
                    <a:pt x="85864" y="114442"/>
                    <a:pt x="85802" y="114507"/>
                    <a:pt x="85740" y="114507"/>
                  </a:cubicBezTo>
                  <a:cubicBezTo>
                    <a:pt x="85679" y="114507"/>
                    <a:pt x="85617" y="114378"/>
                    <a:pt x="85617" y="114313"/>
                  </a:cubicBezTo>
                  <a:cubicBezTo>
                    <a:pt x="85617" y="114248"/>
                    <a:pt x="85679" y="114119"/>
                    <a:pt x="85679" y="114054"/>
                  </a:cubicBezTo>
                  <a:cubicBezTo>
                    <a:pt x="85740" y="113990"/>
                    <a:pt x="85802" y="113796"/>
                    <a:pt x="85802" y="113731"/>
                  </a:cubicBezTo>
                  <a:cubicBezTo>
                    <a:pt x="85802" y="113667"/>
                    <a:pt x="85740" y="113537"/>
                    <a:pt x="85679" y="113537"/>
                  </a:cubicBezTo>
                  <a:cubicBezTo>
                    <a:pt x="85617" y="113473"/>
                    <a:pt x="85555" y="113667"/>
                    <a:pt x="85493" y="113602"/>
                  </a:cubicBezTo>
                  <a:cubicBezTo>
                    <a:pt x="85432" y="113602"/>
                    <a:pt x="85370" y="113537"/>
                    <a:pt x="85370" y="113473"/>
                  </a:cubicBezTo>
                  <a:cubicBezTo>
                    <a:pt x="85370" y="113408"/>
                    <a:pt x="85432" y="113279"/>
                    <a:pt x="85432" y="113214"/>
                  </a:cubicBezTo>
                  <a:cubicBezTo>
                    <a:pt x="85370" y="113150"/>
                    <a:pt x="85246" y="113150"/>
                    <a:pt x="85185" y="113085"/>
                  </a:cubicBezTo>
                  <a:cubicBezTo>
                    <a:pt x="85185" y="113021"/>
                    <a:pt x="85185" y="112891"/>
                    <a:pt x="85185" y="112827"/>
                  </a:cubicBezTo>
                  <a:cubicBezTo>
                    <a:pt x="85185" y="112762"/>
                    <a:pt x="85246" y="112633"/>
                    <a:pt x="85308" y="112568"/>
                  </a:cubicBezTo>
                  <a:cubicBezTo>
                    <a:pt x="85308" y="112504"/>
                    <a:pt x="85308" y="112310"/>
                    <a:pt x="85308" y="112245"/>
                  </a:cubicBezTo>
                  <a:cubicBezTo>
                    <a:pt x="85308" y="112116"/>
                    <a:pt x="85308" y="111987"/>
                    <a:pt x="85246" y="111922"/>
                  </a:cubicBezTo>
                  <a:cubicBezTo>
                    <a:pt x="85246" y="111793"/>
                    <a:pt x="85000" y="111599"/>
                    <a:pt x="85000" y="111470"/>
                  </a:cubicBezTo>
                  <a:cubicBezTo>
                    <a:pt x="84938" y="111340"/>
                    <a:pt x="85000" y="111082"/>
                    <a:pt x="85000" y="110953"/>
                  </a:cubicBezTo>
                  <a:cubicBezTo>
                    <a:pt x="85000" y="110823"/>
                    <a:pt x="84938" y="110694"/>
                    <a:pt x="84938" y="110565"/>
                  </a:cubicBezTo>
                  <a:cubicBezTo>
                    <a:pt x="84876" y="110500"/>
                    <a:pt x="84814" y="110242"/>
                    <a:pt x="84753" y="110113"/>
                  </a:cubicBezTo>
                  <a:cubicBezTo>
                    <a:pt x="84753" y="110048"/>
                    <a:pt x="84629" y="109789"/>
                    <a:pt x="84629" y="109660"/>
                  </a:cubicBezTo>
                  <a:cubicBezTo>
                    <a:pt x="84567" y="109596"/>
                    <a:pt x="84382" y="109337"/>
                    <a:pt x="84320" y="109208"/>
                  </a:cubicBezTo>
                  <a:cubicBezTo>
                    <a:pt x="84259" y="109208"/>
                    <a:pt x="84135" y="109079"/>
                    <a:pt x="84074" y="109014"/>
                  </a:cubicBezTo>
                  <a:cubicBezTo>
                    <a:pt x="84012" y="109014"/>
                    <a:pt x="83888" y="108949"/>
                    <a:pt x="83888" y="108885"/>
                  </a:cubicBezTo>
                  <a:cubicBezTo>
                    <a:pt x="83827" y="108820"/>
                    <a:pt x="83950" y="108626"/>
                    <a:pt x="83950" y="108562"/>
                  </a:cubicBezTo>
                  <a:cubicBezTo>
                    <a:pt x="83950" y="108432"/>
                    <a:pt x="84012" y="108174"/>
                    <a:pt x="84012" y="108045"/>
                  </a:cubicBezTo>
                  <a:cubicBezTo>
                    <a:pt x="83950" y="107915"/>
                    <a:pt x="83888" y="107722"/>
                    <a:pt x="83827" y="107657"/>
                  </a:cubicBezTo>
                  <a:cubicBezTo>
                    <a:pt x="83827" y="107592"/>
                    <a:pt x="83827" y="107463"/>
                    <a:pt x="83888" y="107399"/>
                  </a:cubicBezTo>
                  <a:cubicBezTo>
                    <a:pt x="83888" y="107334"/>
                    <a:pt x="83888" y="107140"/>
                    <a:pt x="83950" y="107075"/>
                  </a:cubicBezTo>
                  <a:cubicBezTo>
                    <a:pt x="84012" y="107011"/>
                    <a:pt x="84135" y="106946"/>
                    <a:pt x="84259" y="106946"/>
                  </a:cubicBezTo>
                  <a:cubicBezTo>
                    <a:pt x="84320" y="106946"/>
                    <a:pt x="84444" y="107075"/>
                    <a:pt x="84567" y="107011"/>
                  </a:cubicBezTo>
                  <a:cubicBezTo>
                    <a:pt x="84567" y="107011"/>
                    <a:pt x="84629" y="106882"/>
                    <a:pt x="84629" y="106882"/>
                  </a:cubicBezTo>
                  <a:cubicBezTo>
                    <a:pt x="84691" y="106817"/>
                    <a:pt x="84629" y="106688"/>
                    <a:pt x="84567" y="106623"/>
                  </a:cubicBezTo>
                  <a:cubicBezTo>
                    <a:pt x="84567" y="106623"/>
                    <a:pt x="84567" y="106558"/>
                    <a:pt x="84506" y="106558"/>
                  </a:cubicBezTo>
                  <a:cubicBezTo>
                    <a:pt x="84506" y="106494"/>
                    <a:pt x="84444" y="106429"/>
                    <a:pt x="84444" y="106429"/>
                  </a:cubicBezTo>
                  <a:cubicBezTo>
                    <a:pt x="84444" y="106365"/>
                    <a:pt x="84567" y="106365"/>
                    <a:pt x="84567" y="106300"/>
                  </a:cubicBezTo>
                  <a:cubicBezTo>
                    <a:pt x="84567" y="106235"/>
                    <a:pt x="84444" y="106171"/>
                    <a:pt x="84382" y="106106"/>
                  </a:cubicBezTo>
                  <a:cubicBezTo>
                    <a:pt x="84382" y="106106"/>
                    <a:pt x="84382" y="105977"/>
                    <a:pt x="84444" y="105912"/>
                  </a:cubicBezTo>
                  <a:cubicBezTo>
                    <a:pt x="84444" y="105912"/>
                    <a:pt x="84629" y="105912"/>
                    <a:pt x="84691" y="105912"/>
                  </a:cubicBezTo>
                  <a:cubicBezTo>
                    <a:pt x="84753" y="105848"/>
                    <a:pt x="84876" y="105718"/>
                    <a:pt x="84938" y="105654"/>
                  </a:cubicBezTo>
                  <a:cubicBezTo>
                    <a:pt x="84938" y="105525"/>
                    <a:pt x="84938" y="105331"/>
                    <a:pt x="85000" y="105201"/>
                  </a:cubicBezTo>
                  <a:cubicBezTo>
                    <a:pt x="85000" y="105072"/>
                    <a:pt x="84938" y="104814"/>
                    <a:pt x="84938" y="104749"/>
                  </a:cubicBezTo>
                  <a:cubicBezTo>
                    <a:pt x="84938" y="104620"/>
                    <a:pt x="85061" y="104426"/>
                    <a:pt x="85061" y="104297"/>
                  </a:cubicBezTo>
                  <a:cubicBezTo>
                    <a:pt x="85061" y="104232"/>
                    <a:pt x="85123" y="104103"/>
                    <a:pt x="85123" y="104038"/>
                  </a:cubicBezTo>
                  <a:cubicBezTo>
                    <a:pt x="85061" y="103974"/>
                    <a:pt x="84876" y="104038"/>
                    <a:pt x="84753" y="104038"/>
                  </a:cubicBezTo>
                  <a:cubicBezTo>
                    <a:pt x="84691" y="104103"/>
                    <a:pt x="84567" y="104168"/>
                    <a:pt x="84506" y="104232"/>
                  </a:cubicBezTo>
                  <a:cubicBezTo>
                    <a:pt x="84444" y="104297"/>
                    <a:pt x="84382" y="104361"/>
                    <a:pt x="84382" y="104426"/>
                  </a:cubicBezTo>
                  <a:cubicBezTo>
                    <a:pt x="84320" y="104491"/>
                    <a:pt x="84135" y="104491"/>
                    <a:pt x="84074" y="104491"/>
                  </a:cubicBezTo>
                  <a:cubicBezTo>
                    <a:pt x="83950" y="104491"/>
                    <a:pt x="83827" y="104361"/>
                    <a:pt x="83765" y="104361"/>
                  </a:cubicBezTo>
                  <a:cubicBezTo>
                    <a:pt x="83641" y="104361"/>
                    <a:pt x="83518" y="104426"/>
                    <a:pt x="83395" y="104426"/>
                  </a:cubicBezTo>
                  <a:cubicBezTo>
                    <a:pt x="83333" y="104426"/>
                    <a:pt x="83209" y="104426"/>
                    <a:pt x="83148" y="104361"/>
                  </a:cubicBezTo>
                  <a:cubicBezTo>
                    <a:pt x="83086" y="104297"/>
                    <a:pt x="82962" y="104168"/>
                    <a:pt x="82962" y="104103"/>
                  </a:cubicBezTo>
                  <a:cubicBezTo>
                    <a:pt x="82962" y="104038"/>
                    <a:pt x="83024" y="103844"/>
                    <a:pt x="83086" y="103780"/>
                  </a:cubicBezTo>
                  <a:cubicBezTo>
                    <a:pt x="83086" y="103780"/>
                    <a:pt x="83209" y="103780"/>
                    <a:pt x="83271" y="103780"/>
                  </a:cubicBezTo>
                  <a:cubicBezTo>
                    <a:pt x="83395" y="103715"/>
                    <a:pt x="83518" y="103586"/>
                    <a:pt x="83580" y="103521"/>
                  </a:cubicBezTo>
                  <a:cubicBezTo>
                    <a:pt x="83641" y="103521"/>
                    <a:pt x="83765" y="103392"/>
                    <a:pt x="83827" y="103327"/>
                  </a:cubicBezTo>
                  <a:cubicBezTo>
                    <a:pt x="83888" y="103263"/>
                    <a:pt x="84012" y="103198"/>
                    <a:pt x="84074" y="103198"/>
                  </a:cubicBezTo>
                  <a:cubicBezTo>
                    <a:pt x="84135" y="103134"/>
                    <a:pt x="84135" y="103004"/>
                    <a:pt x="84197" y="102940"/>
                  </a:cubicBezTo>
                  <a:cubicBezTo>
                    <a:pt x="84197" y="102940"/>
                    <a:pt x="84382" y="102940"/>
                    <a:pt x="84382" y="102940"/>
                  </a:cubicBezTo>
                  <a:cubicBezTo>
                    <a:pt x="84444" y="103004"/>
                    <a:pt x="84444" y="103134"/>
                    <a:pt x="84444" y="103134"/>
                  </a:cubicBezTo>
                  <a:cubicBezTo>
                    <a:pt x="84444" y="103198"/>
                    <a:pt x="84382" y="103327"/>
                    <a:pt x="84382" y="103327"/>
                  </a:cubicBezTo>
                  <a:cubicBezTo>
                    <a:pt x="84382" y="103392"/>
                    <a:pt x="84259" y="103392"/>
                    <a:pt x="84259" y="103457"/>
                  </a:cubicBezTo>
                  <a:cubicBezTo>
                    <a:pt x="84197" y="103521"/>
                    <a:pt x="84012" y="103586"/>
                    <a:pt x="83950" y="103651"/>
                  </a:cubicBezTo>
                  <a:cubicBezTo>
                    <a:pt x="83950" y="103715"/>
                    <a:pt x="83827" y="103715"/>
                    <a:pt x="83827" y="103780"/>
                  </a:cubicBezTo>
                  <a:cubicBezTo>
                    <a:pt x="83827" y="103844"/>
                    <a:pt x="83888" y="103844"/>
                    <a:pt x="83950" y="103844"/>
                  </a:cubicBezTo>
                  <a:cubicBezTo>
                    <a:pt x="84012" y="103909"/>
                    <a:pt x="84135" y="103909"/>
                    <a:pt x="84135" y="103909"/>
                  </a:cubicBezTo>
                  <a:cubicBezTo>
                    <a:pt x="84259" y="103844"/>
                    <a:pt x="84382" y="103844"/>
                    <a:pt x="84444" y="103844"/>
                  </a:cubicBezTo>
                  <a:cubicBezTo>
                    <a:pt x="84506" y="103780"/>
                    <a:pt x="84567" y="103586"/>
                    <a:pt x="84629" y="103586"/>
                  </a:cubicBezTo>
                  <a:cubicBezTo>
                    <a:pt x="84691" y="103521"/>
                    <a:pt x="84876" y="103521"/>
                    <a:pt x="85000" y="103521"/>
                  </a:cubicBezTo>
                  <a:cubicBezTo>
                    <a:pt x="85000" y="103457"/>
                    <a:pt x="85123" y="103392"/>
                    <a:pt x="85123" y="103327"/>
                  </a:cubicBezTo>
                  <a:cubicBezTo>
                    <a:pt x="85185" y="103263"/>
                    <a:pt x="85246" y="103069"/>
                    <a:pt x="85308" y="103004"/>
                  </a:cubicBezTo>
                  <a:cubicBezTo>
                    <a:pt x="85370" y="102875"/>
                    <a:pt x="85432" y="102617"/>
                    <a:pt x="85432" y="102423"/>
                  </a:cubicBezTo>
                  <a:cubicBezTo>
                    <a:pt x="85493" y="102229"/>
                    <a:pt x="85555" y="101906"/>
                    <a:pt x="85555" y="101712"/>
                  </a:cubicBezTo>
                  <a:cubicBezTo>
                    <a:pt x="85617" y="101518"/>
                    <a:pt x="85740" y="101260"/>
                    <a:pt x="85802" y="101130"/>
                  </a:cubicBezTo>
                  <a:cubicBezTo>
                    <a:pt x="85864" y="100872"/>
                    <a:pt x="85987" y="100484"/>
                    <a:pt x="86111" y="100226"/>
                  </a:cubicBezTo>
                  <a:cubicBezTo>
                    <a:pt x="86172" y="100096"/>
                    <a:pt x="86296" y="99838"/>
                    <a:pt x="86358" y="99644"/>
                  </a:cubicBezTo>
                  <a:cubicBezTo>
                    <a:pt x="86419" y="99579"/>
                    <a:pt x="86543" y="99386"/>
                    <a:pt x="86543" y="99256"/>
                  </a:cubicBezTo>
                  <a:cubicBezTo>
                    <a:pt x="86543" y="99192"/>
                    <a:pt x="86419" y="99127"/>
                    <a:pt x="86358" y="99063"/>
                  </a:cubicBezTo>
                  <a:cubicBezTo>
                    <a:pt x="86296" y="99063"/>
                    <a:pt x="86111" y="99127"/>
                    <a:pt x="85987" y="99063"/>
                  </a:cubicBezTo>
                  <a:cubicBezTo>
                    <a:pt x="85925" y="99063"/>
                    <a:pt x="85740" y="98869"/>
                    <a:pt x="85617" y="98804"/>
                  </a:cubicBezTo>
                  <a:cubicBezTo>
                    <a:pt x="85555" y="98739"/>
                    <a:pt x="85308" y="98546"/>
                    <a:pt x="85246" y="98416"/>
                  </a:cubicBezTo>
                  <a:cubicBezTo>
                    <a:pt x="85185" y="98352"/>
                    <a:pt x="85123" y="98158"/>
                    <a:pt x="85123" y="98029"/>
                  </a:cubicBezTo>
                  <a:cubicBezTo>
                    <a:pt x="85185" y="97899"/>
                    <a:pt x="85308" y="97641"/>
                    <a:pt x="85432" y="97576"/>
                  </a:cubicBezTo>
                  <a:cubicBezTo>
                    <a:pt x="85493" y="97447"/>
                    <a:pt x="85679" y="97253"/>
                    <a:pt x="85802" y="97253"/>
                  </a:cubicBezTo>
                  <a:cubicBezTo>
                    <a:pt x="85864" y="97189"/>
                    <a:pt x="86049" y="97189"/>
                    <a:pt x="86111" y="97189"/>
                  </a:cubicBezTo>
                  <a:cubicBezTo>
                    <a:pt x="86234" y="97189"/>
                    <a:pt x="86419" y="97059"/>
                    <a:pt x="86481" y="97124"/>
                  </a:cubicBezTo>
                  <a:cubicBezTo>
                    <a:pt x="86543" y="97124"/>
                    <a:pt x="86604" y="97253"/>
                    <a:pt x="86666" y="97318"/>
                  </a:cubicBezTo>
                  <a:cubicBezTo>
                    <a:pt x="86666" y="97382"/>
                    <a:pt x="86666" y="97576"/>
                    <a:pt x="86728" y="97641"/>
                  </a:cubicBezTo>
                  <a:cubicBezTo>
                    <a:pt x="86790" y="97705"/>
                    <a:pt x="86975" y="97835"/>
                    <a:pt x="87037" y="97835"/>
                  </a:cubicBezTo>
                  <a:cubicBezTo>
                    <a:pt x="87160" y="97770"/>
                    <a:pt x="87283" y="97576"/>
                    <a:pt x="87345" y="97447"/>
                  </a:cubicBezTo>
                  <a:cubicBezTo>
                    <a:pt x="87345" y="97382"/>
                    <a:pt x="87345" y="97189"/>
                    <a:pt x="87407" y="97124"/>
                  </a:cubicBezTo>
                  <a:cubicBezTo>
                    <a:pt x="87407" y="97059"/>
                    <a:pt x="87530" y="96930"/>
                    <a:pt x="87592" y="96865"/>
                  </a:cubicBezTo>
                  <a:cubicBezTo>
                    <a:pt x="87654" y="96736"/>
                    <a:pt x="87777" y="96478"/>
                    <a:pt x="87901" y="96348"/>
                  </a:cubicBezTo>
                  <a:cubicBezTo>
                    <a:pt x="88024" y="96155"/>
                    <a:pt x="88209" y="95831"/>
                    <a:pt x="88333" y="95638"/>
                  </a:cubicBezTo>
                  <a:cubicBezTo>
                    <a:pt x="88395" y="95573"/>
                    <a:pt x="88518" y="95444"/>
                    <a:pt x="88518" y="95379"/>
                  </a:cubicBezTo>
                  <a:cubicBezTo>
                    <a:pt x="88580" y="95315"/>
                    <a:pt x="88580" y="95185"/>
                    <a:pt x="88580" y="95056"/>
                  </a:cubicBezTo>
                  <a:cubicBezTo>
                    <a:pt x="88580" y="95056"/>
                    <a:pt x="88518" y="94927"/>
                    <a:pt x="88518" y="94862"/>
                  </a:cubicBezTo>
                  <a:cubicBezTo>
                    <a:pt x="88518" y="94798"/>
                    <a:pt x="88641" y="94668"/>
                    <a:pt x="88641" y="94604"/>
                  </a:cubicBezTo>
                  <a:cubicBezTo>
                    <a:pt x="88641" y="94539"/>
                    <a:pt x="88518" y="94410"/>
                    <a:pt x="88518" y="94345"/>
                  </a:cubicBezTo>
                  <a:cubicBezTo>
                    <a:pt x="88518" y="94281"/>
                    <a:pt x="88641" y="94151"/>
                    <a:pt x="88703" y="94151"/>
                  </a:cubicBezTo>
                  <a:cubicBezTo>
                    <a:pt x="88765" y="94151"/>
                    <a:pt x="88888" y="94151"/>
                    <a:pt x="88950" y="94216"/>
                  </a:cubicBezTo>
                  <a:cubicBezTo>
                    <a:pt x="88950" y="94216"/>
                    <a:pt x="89012" y="94345"/>
                    <a:pt x="89074" y="94345"/>
                  </a:cubicBezTo>
                  <a:cubicBezTo>
                    <a:pt x="89135" y="94345"/>
                    <a:pt x="89320" y="94345"/>
                    <a:pt x="89382" y="94281"/>
                  </a:cubicBezTo>
                  <a:cubicBezTo>
                    <a:pt x="89444" y="94281"/>
                    <a:pt x="89567" y="94216"/>
                    <a:pt x="89629" y="94151"/>
                  </a:cubicBezTo>
                  <a:cubicBezTo>
                    <a:pt x="89691" y="94087"/>
                    <a:pt x="89753" y="93828"/>
                    <a:pt x="89876" y="93764"/>
                  </a:cubicBezTo>
                  <a:cubicBezTo>
                    <a:pt x="89938" y="93699"/>
                    <a:pt x="90185" y="93570"/>
                    <a:pt x="90246" y="93505"/>
                  </a:cubicBezTo>
                  <a:cubicBezTo>
                    <a:pt x="90370" y="93441"/>
                    <a:pt x="90555" y="93376"/>
                    <a:pt x="90617" y="93311"/>
                  </a:cubicBezTo>
                  <a:cubicBezTo>
                    <a:pt x="90679" y="93247"/>
                    <a:pt x="90740" y="93117"/>
                    <a:pt x="90740" y="93053"/>
                  </a:cubicBezTo>
                  <a:cubicBezTo>
                    <a:pt x="90802" y="92988"/>
                    <a:pt x="90925" y="92859"/>
                    <a:pt x="90864" y="92730"/>
                  </a:cubicBezTo>
                  <a:cubicBezTo>
                    <a:pt x="90864" y="92665"/>
                    <a:pt x="90679" y="92600"/>
                    <a:pt x="90679" y="92536"/>
                  </a:cubicBezTo>
                  <a:cubicBezTo>
                    <a:pt x="90617" y="92471"/>
                    <a:pt x="90555" y="92407"/>
                    <a:pt x="90555" y="92342"/>
                  </a:cubicBezTo>
                  <a:cubicBezTo>
                    <a:pt x="90617" y="92277"/>
                    <a:pt x="90679" y="92213"/>
                    <a:pt x="90740" y="92148"/>
                  </a:cubicBezTo>
                  <a:cubicBezTo>
                    <a:pt x="90740" y="92084"/>
                    <a:pt x="90802" y="91890"/>
                    <a:pt x="90740" y="91825"/>
                  </a:cubicBezTo>
                  <a:cubicBezTo>
                    <a:pt x="90740" y="91760"/>
                    <a:pt x="90679" y="91696"/>
                    <a:pt x="90679" y="91631"/>
                  </a:cubicBezTo>
                  <a:cubicBezTo>
                    <a:pt x="90679" y="91502"/>
                    <a:pt x="90679" y="91373"/>
                    <a:pt x="90740" y="91243"/>
                  </a:cubicBezTo>
                  <a:cubicBezTo>
                    <a:pt x="90740" y="91179"/>
                    <a:pt x="90864" y="91114"/>
                    <a:pt x="90925" y="91114"/>
                  </a:cubicBezTo>
                  <a:cubicBezTo>
                    <a:pt x="91049" y="91050"/>
                    <a:pt x="91234" y="91050"/>
                    <a:pt x="91358" y="91050"/>
                  </a:cubicBezTo>
                  <a:cubicBezTo>
                    <a:pt x="91358" y="91050"/>
                    <a:pt x="91419" y="91050"/>
                    <a:pt x="91481" y="91050"/>
                  </a:cubicBezTo>
                  <a:cubicBezTo>
                    <a:pt x="91481" y="91050"/>
                    <a:pt x="91543" y="91179"/>
                    <a:pt x="91604" y="91179"/>
                  </a:cubicBezTo>
                  <a:cubicBezTo>
                    <a:pt x="91604" y="91243"/>
                    <a:pt x="91604" y="91373"/>
                    <a:pt x="91604" y="91437"/>
                  </a:cubicBezTo>
                  <a:cubicBezTo>
                    <a:pt x="91604" y="91502"/>
                    <a:pt x="91543" y="91631"/>
                    <a:pt x="91604" y="91696"/>
                  </a:cubicBezTo>
                  <a:cubicBezTo>
                    <a:pt x="91666" y="91760"/>
                    <a:pt x="91790" y="91825"/>
                    <a:pt x="91851" y="91825"/>
                  </a:cubicBezTo>
                  <a:cubicBezTo>
                    <a:pt x="91975" y="91825"/>
                    <a:pt x="92160" y="91696"/>
                    <a:pt x="92283" y="91631"/>
                  </a:cubicBezTo>
                  <a:cubicBezTo>
                    <a:pt x="92345" y="91631"/>
                    <a:pt x="92530" y="91631"/>
                    <a:pt x="92592" y="91631"/>
                  </a:cubicBezTo>
                  <a:cubicBezTo>
                    <a:pt x="92716" y="91567"/>
                    <a:pt x="92777" y="91437"/>
                    <a:pt x="92839" y="91373"/>
                  </a:cubicBezTo>
                  <a:cubicBezTo>
                    <a:pt x="92901" y="91308"/>
                    <a:pt x="93086" y="91243"/>
                    <a:pt x="93148" y="91179"/>
                  </a:cubicBezTo>
                  <a:cubicBezTo>
                    <a:pt x="93271" y="91114"/>
                    <a:pt x="93580" y="90985"/>
                    <a:pt x="93703" y="90920"/>
                  </a:cubicBezTo>
                  <a:cubicBezTo>
                    <a:pt x="93827" y="90856"/>
                    <a:pt x="94012" y="90791"/>
                    <a:pt x="94074" y="90726"/>
                  </a:cubicBezTo>
                  <a:cubicBezTo>
                    <a:pt x="94197" y="90662"/>
                    <a:pt x="94320" y="90597"/>
                    <a:pt x="94382" y="90533"/>
                  </a:cubicBezTo>
                  <a:cubicBezTo>
                    <a:pt x="94382" y="90533"/>
                    <a:pt x="94382" y="90403"/>
                    <a:pt x="94382" y="90403"/>
                  </a:cubicBezTo>
                  <a:cubicBezTo>
                    <a:pt x="94320" y="90274"/>
                    <a:pt x="94197" y="90145"/>
                    <a:pt x="94135" y="90080"/>
                  </a:cubicBezTo>
                  <a:cubicBezTo>
                    <a:pt x="94012" y="90016"/>
                    <a:pt x="93827" y="89886"/>
                    <a:pt x="93765" y="89822"/>
                  </a:cubicBezTo>
                  <a:cubicBezTo>
                    <a:pt x="93641" y="89757"/>
                    <a:pt x="93456" y="89628"/>
                    <a:pt x="93333" y="89563"/>
                  </a:cubicBezTo>
                  <a:cubicBezTo>
                    <a:pt x="93271" y="89499"/>
                    <a:pt x="93148" y="89369"/>
                    <a:pt x="93024" y="89305"/>
                  </a:cubicBezTo>
                  <a:cubicBezTo>
                    <a:pt x="93024" y="89240"/>
                    <a:pt x="92901" y="89111"/>
                    <a:pt x="92839" y="89046"/>
                  </a:cubicBezTo>
                  <a:cubicBezTo>
                    <a:pt x="92777" y="89046"/>
                    <a:pt x="92654" y="89046"/>
                    <a:pt x="92530" y="89046"/>
                  </a:cubicBezTo>
                  <a:cubicBezTo>
                    <a:pt x="92530" y="88982"/>
                    <a:pt x="92407" y="88917"/>
                    <a:pt x="92407" y="88852"/>
                  </a:cubicBezTo>
                  <a:cubicBezTo>
                    <a:pt x="92345" y="88852"/>
                    <a:pt x="92283" y="88723"/>
                    <a:pt x="92283" y="88659"/>
                  </a:cubicBezTo>
                  <a:cubicBezTo>
                    <a:pt x="92283" y="88594"/>
                    <a:pt x="92345" y="88465"/>
                    <a:pt x="92345" y="88400"/>
                  </a:cubicBezTo>
                  <a:cubicBezTo>
                    <a:pt x="92283" y="88271"/>
                    <a:pt x="92098" y="88206"/>
                    <a:pt x="92037" y="88142"/>
                  </a:cubicBezTo>
                  <a:cubicBezTo>
                    <a:pt x="92037" y="88077"/>
                    <a:pt x="91975" y="87883"/>
                    <a:pt x="91975" y="87819"/>
                  </a:cubicBezTo>
                  <a:cubicBezTo>
                    <a:pt x="91975" y="87754"/>
                    <a:pt x="92037" y="87689"/>
                    <a:pt x="92037" y="87625"/>
                  </a:cubicBezTo>
                  <a:cubicBezTo>
                    <a:pt x="92098" y="87560"/>
                    <a:pt x="92222" y="87560"/>
                    <a:pt x="92283" y="87560"/>
                  </a:cubicBezTo>
                  <a:cubicBezTo>
                    <a:pt x="92345" y="87495"/>
                    <a:pt x="92469" y="87431"/>
                    <a:pt x="92530" y="87431"/>
                  </a:cubicBezTo>
                  <a:cubicBezTo>
                    <a:pt x="92592" y="87431"/>
                    <a:pt x="92654" y="87560"/>
                    <a:pt x="92716" y="87625"/>
                  </a:cubicBezTo>
                  <a:cubicBezTo>
                    <a:pt x="92716" y="87689"/>
                    <a:pt x="92839" y="87689"/>
                    <a:pt x="92839" y="87689"/>
                  </a:cubicBezTo>
                  <a:cubicBezTo>
                    <a:pt x="92839" y="87754"/>
                    <a:pt x="92839" y="87819"/>
                    <a:pt x="92777" y="87883"/>
                  </a:cubicBezTo>
                  <a:cubicBezTo>
                    <a:pt x="92777" y="87883"/>
                    <a:pt x="92716" y="87948"/>
                    <a:pt x="92716" y="87948"/>
                  </a:cubicBezTo>
                  <a:cubicBezTo>
                    <a:pt x="92716" y="88012"/>
                    <a:pt x="92716" y="88142"/>
                    <a:pt x="92716" y="88206"/>
                  </a:cubicBezTo>
                  <a:cubicBezTo>
                    <a:pt x="92777" y="88271"/>
                    <a:pt x="92901" y="88271"/>
                    <a:pt x="92962" y="88336"/>
                  </a:cubicBezTo>
                  <a:cubicBezTo>
                    <a:pt x="93086" y="88336"/>
                    <a:pt x="93333" y="88206"/>
                    <a:pt x="93456" y="88271"/>
                  </a:cubicBezTo>
                  <a:cubicBezTo>
                    <a:pt x="93456" y="88336"/>
                    <a:pt x="93395" y="88465"/>
                    <a:pt x="93395" y="88465"/>
                  </a:cubicBezTo>
                  <a:cubicBezTo>
                    <a:pt x="93395" y="88529"/>
                    <a:pt x="93456" y="88594"/>
                    <a:pt x="93456" y="88659"/>
                  </a:cubicBezTo>
                  <a:cubicBezTo>
                    <a:pt x="93518" y="88659"/>
                    <a:pt x="93580" y="88723"/>
                    <a:pt x="93580" y="88723"/>
                  </a:cubicBezTo>
                  <a:cubicBezTo>
                    <a:pt x="93641" y="88788"/>
                    <a:pt x="93580" y="88917"/>
                    <a:pt x="93580" y="88982"/>
                  </a:cubicBezTo>
                  <a:cubicBezTo>
                    <a:pt x="93580" y="88982"/>
                    <a:pt x="93518" y="89111"/>
                    <a:pt x="93580" y="89176"/>
                  </a:cubicBezTo>
                  <a:cubicBezTo>
                    <a:pt x="93580" y="89176"/>
                    <a:pt x="93703" y="89111"/>
                    <a:pt x="93765" y="89046"/>
                  </a:cubicBezTo>
                  <a:cubicBezTo>
                    <a:pt x="93827" y="89046"/>
                    <a:pt x="94074" y="88917"/>
                    <a:pt x="94135" y="88852"/>
                  </a:cubicBezTo>
                  <a:cubicBezTo>
                    <a:pt x="94259" y="88788"/>
                    <a:pt x="94444" y="88529"/>
                    <a:pt x="94567" y="88400"/>
                  </a:cubicBezTo>
                  <a:cubicBezTo>
                    <a:pt x="94691" y="88400"/>
                    <a:pt x="94876" y="88400"/>
                    <a:pt x="94938" y="88336"/>
                  </a:cubicBezTo>
                  <a:cubicBezTo>
                    <a:pt x="95000" y="88336"/>
                    <a:pt x="95123" y="88206"/>
                    <a:pt x="95185" y="88142"/>
                  </a:cubicBezTo>
                  <a:cubicBezTo>
                    <a:pt x="95246" y="88142"/>
                    <a:pt x="95246" y="87948"/>
                    <a:pt x="95308" y="87883"/>
                  </a:cubicBezTo>
                  <a:cubicBezTo>
                    <a:pt x="95370" y="87819"/>
                    <a:pt x="95432" y="87754"/>
                    <a:pt x="95493" y="87689"/>
                  </a:cubicBezTo>
                  <a:cubicBezTo>
                    <a:pt x="95555" y="87689"/>
                    <a:pt x="95679" y="87689"/>
                    <a:pt x="95740" y="87625"/>
                  </a:cubicBezTo>
                  <a:cubicBezTo>
                    <a:pt x="95802" y="87625"/>
                    <a:pt x="95925" y="87625"/>
                    <a:pt x="95987" y="87560"/>
                  </a:cubicBezTo>
                  <a:cubicBezTo>
                    <a:pt x="96049" y="87560"/>
                    <a:pt x="96234" y="87560"/>
                    <a:pt x="96234" y="87625"/>
                  </a:cubicBezTo>
                  <a:cubicBezTo>
                    <a:pt x="96296" y="87625"/>
                    <a:pt x="96234" y="87819"/>
                    <a:pt x="96234" y="87883"/>
                  </a:cubicBezTo>
                  <a:cubicBezTo>
                    <a:pt x="96172" y="87883"/>
                    <a:pt x="96111" y="87948"/>
                    <a:pt x="96049" y="88012"/>
                  </a:cubicBezTo>
                  <a:cubicBezTo>
                    <a:pt x="96049" y="88077"/>
                    <a:pt x="95987" y="88142"/>
                    <a:pt x="95987" y="88206"/>
                  </a:cubicBezTo>
                  <a:cubicBezTo>
                    <a:pt x="95987" y="88206"/>
                    <a:pt x="96111" y="88271"/>
                    <a:pt x="96111" y="88336"/>
                  </a:cubicBezTo>
                  <a:cubicBezTo>
                    <a:pt x="96111" y="88400"/>
                    <a:pt x="96111" y="88465"/>
                    <a:pt x="96111" y="88529"/>
                  </a:cubicBezTo>
                  <a:cubicBezTo>
                    <a:pt x="96111" y="88529"/>
                    <a:pt x="95987" y="88529"/>
                    <a:pt x="95987" y="88529"/>
                  </a:cubicBezTo>
                  <a:cubicBezTo>
                    <a:pt x="95925" y="88594"/>
                    <a:pt x="95925" y="88723"/>
                    <a:pt x="95925" y="88723"/>
                  </a:cubicBezTo>
                  <a:cubicBezTo>
                    <a:pt x="95925" y="88788"/>
                    <a:pt x="95987" y="88917"/>
                    <a:pt x="96049" y="88917"/>
                  </a:cubicBezTo>
                  <a:cubicBezTo>
                    <a:pt x="96111" y="88982"/>
                    <a:pt x="96172" y="88917"/>
                    <a:pt x="96234" y="88917"/>
                  </a:cubicBezTo>
                  <a:cubicBezTo>
                    <a:pt x="96358" y="88852"/>
                    <a:pt x="96543" y="88594"/>
                    <a:pt x="96728" y="88529"/>
                  </a:cubicBezTo>
                  <a:cubicBezTo>
                    <a:pt x="96790" y="88465"/>
                    <a:pt x="97037" y="88400"/>
                    <a:pt x="97160" y="88400"/>
                  </a:cubicBezTo>
                  <a:cubicBezTo>
                    <a:pt x="97283" y="88336"/>
                    <a:pt x="97407" y="88271"/>
                    <a:pt x="97469" y="88206"/>
                  </a:cubicBezTo>
                  <a:cubicBezTo>
                    <a:pt x="97530" y="88142"/>
                    <a:pt x="97654" y="88077"/>
                    <a:pt x="97716" y="88012"/>
                  </a:cubicBezTo>
                  <a:cubicBezTo>
                    <a:pt x="97777" y="88012"/>
                    <a:pt x="97901" y="87948"/>
                    <a:pt x="97962" y="87948"/>
                  </a:cubicBezTo>
                  <a:cubicBezTo>
                    <a:pt x="98024" y="87948"/>
                    <a:pt x="98148" y="87948"/>
                    <a:pt x="98209" y="88012"/>
                  </a:cubicBezTo>
                  <a:cubicBezTo>
                    <a:pt x="98271" y="88012"/>
                    <a:pt x="98271" y="88142"/>
                    <a:pt x="98271" y="88206"/>
                  </a:cubicBezTo>
                  <a:cubicBezTo>
                    <a:pt x="98271" y="88271"/>
                    <a:pt x="98271" y="88400"/>
                    <a:pt x="98271" y="88465"/>
                  </a:cubicBezTo>
                  <a:cubicBezTo>
                    <a:pt x="98209" y="88529"/>
                    <a:pt x="98086" y="88529"/>
                    <a:pt x="98024" y="88529"/>
                  </a:cubicBezTo>
                  <a:cubicBezTo>
                    <a:pt x="97901" y="88594"/>
                    <a:pt x="97654" y="88723"/>
                    <a:pt x="97592" y="88788"/>
                  </a:cubicBezTo>
                  <a:cubicBezTo>
                    <a:pt x="97407" y="88852"/>
                    <a:pt x="97160" y="88982"/>
                    <a:pt x="97037" y="89046"/>
                  </a:cubicBezTo>
                  <a:cubicBezTo>
                    <a:pt x="96790" y="89240"/>
                    <a:pt x="96296" y="89499"/>
                    <a:pt x="96049" y="89693"/>
                  </a:cubicBezTo>
                  <a:cubicBezTo>
                    <a:pt x="95864" y="89757"/>
                    <a:pt x="95555" y="90016"/>
                    <a:pt x="95370" y="90145"/>
                  </a:cubicBezTo>
                  <a:cubicBezTo>
                    <a:pt x="95246" y="90274"/>
                    <a:pt x="95061" y="90533"/>
                    <a:pt x="94938" y="90662"/>
                  </a:cubicBezTo>
                  <a:cubicBezTo>
                    <a:pt x="94876" y="90662"/>
                    <a:pt x="94753" y="90791"/>
                    <a:pt x="94691" y="90856"/>
                  </a:cubicBezTo>
                  <a:cubicBezTo>
                    <a:pt x="94691" y="90920"/>
                    <a:pt x="94567" y="90985"/>
                    <a:pt x="94629" y="91050"/>
                  </a:cubicBezTo>
                  <a:cubicBezTo>
                    <a:pt x="94629" y="91050"/>
                    <a:pt x="94629" y="91114"/>
                    <a:pt x="94691" y="91114"/>
                  </a:cubicBezTo>
                  <a:cubicBezTo>
                    <a:pt x="94691" y="91114"/>
                    <a:pt x="94753" y="91114"/>
                    <a:pt x="94753" y="91114"/>
                  </a:cubicBezTo>
                  <a:cubicBezTo>
                    <a:pt x="94814" y="91114"/>
                    <a:pt x="94938" y="91050"/>
                    <a:pt x="94938" y="91050"/>
                  </a:cubicBezTo>
                  <a:cubicBezTo>
                    <a:pt x="95061" y="90985"/>
                    <a:pt x="95185" y="90856"/>
                    <a:pt x="95246" y="90791"/>
                  </a:cubicBezTo>
                  <a:cubicBezTo>
                    <a:pt x="95370" y="90662"/>
                    <a:pt x="95493" y="90533"/>
                    <a:pt x="95617" y="90403"/>
                  </a:cubicBezTo>
                  <a:cubicBezTo>
                    <a:pt x="95679" y="90403"/>
                    <a:pt x="95802" y="90274"/>
                    <a:pt x="95864" y="90274"/>
                  </a:cubicBezTo>
                  <a:cubicBezTo>
                    <a:pt x="96049" y="90145"/>
                    <a:pt x="96358" y="89886"/>
                    <a:pt x="96543" y="89757"/>
                  </a:cubicBezTo>
                  <a:cubicBezTo>
                    <a:pt x="96666" y="89693"/>
                    <a:pt x="96913" y="89499"/>
                    <a:pt x="97098" y="89434"/>
                  </a:cubicBezTo>
                  <a:cubicBezTo>
                    <a:pt x="97222" y="89369"/>
                    <a:pt x="97469" y="89240"/>
                    <a:pt x="97592" y="89176"/>
                  </a:cubicBezTo>
                  <a:cubicBezTo>
                    <a:pt x="97716" y="89111"/>
                    <a:pt x="97962" y="88982"/>
                    <a:pt x="98086" y="88917"/>
                  </a:cubicBezTo>
                  <a:cubicBezTo>
                    <a:pt x="98271" y="88788"/>
                    <a:pt x="98703" y="88529"/>
                    <a:pt x="98888" y="88465"/>
                  </a:cubicBezTo>
                  <a:cubicBezTo>
                    <a:pt x="99135" y="88336"/>
                    <a:pt x="99567" y="88142"/>
                    <a:pt x="99814" y="88012"/>
                  </a:cubicBezTo>
                  <a:cubicBezTo>
                    <a:pt x="100061" y="87819"/>
                    <a:pt x="100493" y="87495"/>
                    <a:pt x="100679" y="87302"/>
                  </a:cubicBezTo>
                  <a:cubicBezTo>
                    <a:pt x="100864" y="87237"/>
                    <a:pt x="101234" y="87043"/>
                    <a:pt x="101419" y="86914"/>
                  </a:cubicBezTo>
                  <a:cubicBezTo>
                    <a:pt x="101666" y="86785"/>
                    <a:pt x="102098" y="86397"/>
                    <a:pt x="102345" y="86268"/>
                  </a:cubicBezTo>
                  <a:cubicBezTo>
                    <a:pt x="102469" y="86138"/>
                    <a:pt x="102716" y="86009"/>
                    <a:pt x="102839" y="85880"/>
                  </a:cubicBezTo>
                  <a:cubicBezTo>
                    <a:pt x="102962" y="85815"/>
                    <a:pt x="103148" y="85621"/>
                    <a:pt x="103271" y="85557"/>
                  </a:cubicBezTo>
                  <a:cubicBezTo>
                    <a:pt x="103333" y="85557"/>
                    <a:pt x="103456" y="85557"/>
                    <a:pt x="103518" y="85492"/>
                  </a:cubicBezTo>
                  <a:cubicBezTo>
                    <a:pt x="103641" y="85492"/>
                    <a:pt x="103765" y="85492"/>
                    <a:pt x="103827" y="85428"/>
                  </a:cubicBezTo>
                  <a:cubicBezTo>
                    <a:pt x="103888" y="85363"/>
                    <a:pt x="103950" y="85298"/>
                    <a:pt x="104012" y="85234"/>
                  </a:cubicBezTo>
                  <a:cubicBezTo>
                    <a:pt x="104074" y="85169"/>
                    <a:pt x="104197" y="85040"/>
                    <a:pt x="104259" y="84911"/>
                  </a:cubicBezTo>
                  <a:cubicBezTo>
                    <a:pt x="104382" y="84846"/>
                    <a:pt x="104567" y="84652"/>
                    <a:pt x="104691" y="84523"/>
                  </a:cubicBezTo>
                  <a:cubicBezTo>
                    <a:pt x="104876" y="84394"/>
                    <a:pt x="105246" y="84006"/>
                    <a:pt x="105432" y="83812"/>
                  </a:cubicBezTo>
                  <a:cubicBezTo>
                    <a:pt x="105555" y="83683"/>
                    <a:pt x="105925" y="83424"/>
                    <a:pt x="106049" y="83295"/>
                  </a:cubicBezTo>
                  <a:cubicBezTo>
                    <a:pt x="106172" y="83101"/>
                    <a:pt x="106358" y="82843"/>
                    <a:pt x="106481" y="82714"/>
                  </a:cubicBezTo>
                  <a:cubicBezTo>
                    <a:pt x="106604" y="82584"/>
                    <a:pt x="106790" y="82326"/>
                    <a:pt x="106913" y="82197"/>
                  </a:cubicBezTo>
                  <a:cubicBezTo>
                    <a:pt x="107098" y="82067"/>
                    <a:pt x="107407" y="81873"/>
                    <a:pt x="107530" y="81744"/>
                  </a:cubicBezTo>
                  <a:cubicBezTo>
                    <a:pt x="107654" y="81615"/>
                    <a:pt x="107962" y="81421"/>
                    <a:pt x="108086" y="81292"/>
                  </a:cubicBezTo>
                  <a:cubicBezTo>
                    <a:pt x="108209" y="81163"/>
                    <a:pt x="108518" y="80969"/>
                    <a:pt x="108641" y="80840"/>
                  </a:cubicBezTo>
                  <a:cubicBezTo>
                    <a:pt x="108765" y="80775"/>
                    <a:pt x="108950" y="80581"/>
                    <a:pt x="109074" y="80516"/>
                  </a:cubicBezTo>
                  <a:cubicBezTo>
                    <a:pt x="109197" y="80452"/>
                    <a:pt x="109382" y="80258"/>
                    <a:pt x="109444" y="80193"/>
                  </a:cubicBezTo>
                  <a:cubicBezTo>
                    <a:pt x="109506" y="80129"/>
                    <a:pt x="109753" y="80064"/>
                    <a:pt x="109753" y="80000"/>
                  </a:cubicBezTo>
                  <a:cubicBezTo>
                    <a:pt x="109814" y="79935"/>
                    <a:pt x="109876" y="79806"/>
                    <a:pt x="109814" y="79741"/>
                  </a:cubicBezTo>
                  <a:cubicBezTo>
                    <a:pt x="109814" y="79676"/>
                    <a:pt x="109691" y="79676"/>
                    <a:pt x="109629" y="79676"/>
                  </a:cubicBezTo>
                  <a:cubicBezTo>
                    <a:pt x="109567" y="79676"/>
                    <a:pt x="109382" y="79741"/>
                    <a:pt x="109320" y="79741"/>
                  </a:cubicBezTo>
                  <a:cubicBezTo>
                    <a:pt x="109259" y="79741"/>
                    <a:pt x="109135" y="79676"/>
                    <a:pt x="109074" y="79612"/>
                  </a:cubicBezTo>
                  <a:cubicBezTo>
                    <a:pt x="109074" y="79547"/>
                    <a:pt x="109012" y="79483"/>
                    <a:pt x="108950" y="79483"/>
                  </a:cubicBezTo>
                  <a:cubicBezTo>
                    <a:pt x="108888" y="79483"/>
                    <a:pt x="108827" y="79612"/>
                    <a:pt x="108827" y="79676"/>
                  </a:cubicBezTo>
                  <a:cubicBezTo>
                    <a:pt x="108827" y="79741"/>
                    <a:pt x="108888" y="79870"/>
                    <a:pt x="108888" y="79935"/>
                  </a:cubicBezTo>
                  <a:cubicBezTo>
                    <a:pt x="108888" y="80000"/>
                    <a:pt x="108888" y="80129"/>
                    <a:pt x="108827" y="80193"/>
                  </a:cubicBezTo>
                  <a:cubicBezTo>
                    <a:pt x="108765" y="80193"/>
                    <a:pt x="108703" y="80193"/>
                    <a:pt x="108641" y="80193"/>
                  </a:cubicBezTo>
                  <a:cubicBezTo>
                    <a:pt x="108580" y="80193"/>
                    <a:pt x="108518" y="80258"/>
                    <a:pt x="108456" y="80258"/>
                  </a:cubicBezTo>
                  <a:cubicBezTo>
                    <a:pt x="108395" y="80258"/>
                    <a:pt x="108333" y="80193"/>
                    <a:pt x="108271" y="80193"/>
                  </a:cubicBezTo>
                  <a:cubicBezTo>
                    <a:pt x="108271" y="80129"/>
                    <a:pt x="108209" y="79935"/>
                    <a:pt x="108209" y="79870"/>
                  </a:cubicBezTo>
                  <a:cubicBezTo>
                    <a:pt x="108209" y="79806"/>
                    <a:pt x="108271" y="79676"/>
                    <a:pt x="108271" y="79612"/>
                  </a:cubicBezTo>
                  <a:cubicBezTo>
                    <a:pt x="108271" y="79483"/>
                    <a:pt x="108271" y="79353"/>
                    <a:pt x="108271" y="79224"/>
                  </a:cubicBezTo>
                  <a:cubicBezTo>
                    <a:pt x="108271" y="79159"/>
                    <a:pt x="108271" y="78901"/>
                    <a:pt x="108209" y="78772"/>
                  </a:cubicBezTo>
                  <a:cubicBezTo>
                    <a:pt x="108209" y="78772"/>
                    <a:pt x="108086" y="78707"/>
                    <a:pt x="108024" y="78642"/>
                  </a:cubicBezTo>
                  <a:cubicBezTo>
                    <a:pt x="107962" y="78642"/>
                    <a:pt x="107901" y="78513"/>
                    <a:pt x="107839" y="78449"/>
                  </a:cubicBezTo>
                  <a:cubicBezTo>
                    <a:pt x="107839" y="78449"/>
                    <a:pt x="107962" y="78319"/>
                    <a:pt x="107962" y="78255"/>
                  </a:cubicBezTo>
                  <a:cubicBezTo>
                    <a:pt x="107962" y="78190"/>
                    <a:pt x="108024" y="78061"/>
                    <a:pt x="107962" y="77996"/>
                  </a:cubicBezTo>
                  <a:cubicBezTo>
                    <a:pt x="107962" y="77932"/>
                    <a:pt x="107716" y="77932"/>
                    <a:pt x="107592" y="77932"/>
                  </a:cubicBezTo>
                  <a:cubicBezTo>
                    <a:pt x="107530" y="77932"/>
                    <a:pt x="107345" y="77932"/>
                    <a:pt x="107283" y="77867"/>
                  </a:cubicBezTo>
                  <a:cubicBezTo>
                    <a:pt x="107222" y="77867"/>
                    <a:pt x="107160" y="77738"/>
                    <a:pt x="107098" y="77673"/>
                  </a:cubicBezTo>
                  <a:cubicBezTo>
                    <a:pt x="107037" y="77609"/>
                    <a:pt x="106975" y="77544"/>
                    <a:pt x="106975" y="77479"/>
                  </a:cubicBezTo>
                  <a:cubicBezTo>
                    <a:pt x="106975" y="77415"/>
                    <a:pt x="107037" y="77285"/>
                    <a:pt x="107037" y="77221"/>
                  </a:cubicBezTo>
                  <a:cubicBezTo>
                    <a:pt x="107098" y="77156"/>
                    <a:pt x="107222" y="77092"/>
                    <a:pt x="107222" y="77027"/>
                  </a:cubicBezTo>
                  <a:cubicBezTo>
                    <a:pt x="107283" y="76962"/>
                    <a:pt x="107283" y="76768"/>
                    <a:pt x="107222" y="76704"/>
                  </a:cubicBezTo>
                  <a:cubicBezTo>
                    <a:pt x="107222" y="76639"/>
                    <a:pt x="107098" y="76639"/>
                    <a:pt x="107037" y="76575"/>
                  </a:cubicBezTo>
                  <a:cubicBezTo>
                    <a:pt x="106975" y="76575"/>
                    <a:pt x="106975" y="76445"/>
                    <a:pt x="106975" y="76445"/>
                  </a:cubicBezTo>
                  <a:cubicBezTo>
                    <a:pt x="106975" y="76381"/>
                    <a:pt x="107098" y="76252"/>
                    <a:pt x="107160" y="76187"/>
                  </a:cubicBezTo>
                  <a:cubicBezTo>
                    <a:pt x="107222" y="76122"/>
                    <a:pt x="107283" y="75864"/>
                    <a:pt x="107345" y="75799"/>
                  </a:cubicBezTo>
                  <a:cubicBezTo>
                    <a:pt x="107345" y="75735"/>
                    <a:pt x="107407" y="75670"/>
                    <a:pt x="107469" y="75670"/>
                  </a:cubicBezTo>
                  <a:cubicBezTo>
                    <a:pt x="107530" y="75605"/>
                    <a:pt x="107654" y="75670"/>
                    <a:pt x="107716" y="75670"/>
                  </a:cubicBezTo>
                  <a:cubicBezTo>
                    <a:pt x="107716" y="75735"/>
                    <a:pt x="107777" y="75799"/>
                    <a:pt x="107777" y="75799"/>
                  </a:cubicBezTo>
                  <a:cubicBezTo>
                    <a:pt x="107777" y="75864"/>
                    <a:pt x="107654" y="75928"/>
                    <a:pt x="107654" y="75993"/>
                  </a:cubicBezTo>
                  <a:cubicBezTo>
                    <a:pt x="107654" y="75993"/>
                    <a:pt x="107654" y="76122"/>
                    <a:pt x="107716" y="76187"/>
                  </a:cubicBezTo>
                  <a:cubicBezTo>
                    <a:pt x="107716" y="76252"/>
                    <a:pt x="107839" y="76316"/>
                    <a:pt x="107901" y="76316"/>
                  </a:cubicBezTo>
                  <a:cubicBezTo>
                    <a:pt x="107962" y="76316"/>
                    <a:pt x="108086" y="76187"/>
                    <a:pt x="108148" y="76187"/>
                  </a:cubicBezTo>
                  <a:cubicBezTo>
                    <a:pt x="108209" y="76122"/>
                    <a:pt x="108333" y="75993"/>
                    <a:pt x="108395" y="75928"/>
                  </a:cubicBezTo>
                  <a:cubicBezTo>
                    <a:pt x="108395" y="75864"/>
                    <a:pt x="108333" y="75605"/>
                    <a:pt x="108395" y="75541"/>
                  </a:cubicBezTo>
                  <a:cubicBezTo>
                    <a:pt x="108395" y="75476"/>
                    <a:pt x="108518" y="75347"/>
                    <a:pt x="108580" y="75282"/>
                  </a:cubicBezTo>
                  <a:cubicBezTo>
                    <a:pt x="108703" y="75153"/>
                    <a:pt x="108827" y="74959"/>
                    <a:pt x="108950" y="74894"/>
                  </a:cubicBezTo>
                  <a:cubicBezTo>
                    <a:pt x="109012" y="74894"/>
                    <a:pt x="109135" y="74830"/>
                    <a:pt x="109197" y="74830"/>
                  </a:cubicBezTo>
                  <a:cubicBezTo>
                    <a:pt x="109259" y="74765"/>
                    <a:pt x="109320" y="74636"/>
                    <a:pt x="109382" y="74636"/>
                  </a:cubicBezTo>
                  <a:cubicBezTo>
                    <a:pt x="109444" y="74636"/>
                    <a:pt x="109506" y="74765"/>
                    <a:pt x="109567" y="74830"/>
                  </a:cubicBezTo>
                  <a:cubicBezTo>
                    <a:pt x="109691" y="74959"/>
                    <a:pt x="109876" y="75218"/>
                    <a:pt x="109876" y="75411"/>
                  </a:cubicBezTo>
                  <a:cubicBezTo>
                    <a:pt x="109876" y="75476"/>
                    <a:pt x="109814" y="75670"/>
                    <a:pt x="109814" y="75799"/>
                  </a:cubicBezTo>
                  <a:cubicBezTo>
                    <a:pt x="109814" y="75928"/>
                    <a:pt x="109876" y="76187"/>
                    <a:pt x="109876" y="76316"/>
                  </a:cubicBezTo>
                  <a:cubicBezTo>
                    <a:pt x="109876" y="76381"/>
                    <a:pt x="109753" y="76510"/>
                    <a:pt x="109753" y="76639"/>
                  </a:cubicBezTo>
                  <a:cubicBezTo>
                    <a:pt x="109691" y="76704"/>
                    <a:pt x="109567" y="76833"/>
                    <a:pt x="109506" y="76962"/>
                  </a:cubicBezTo>
                  <a:cubicBezTo>
                    <a:pt x="109444" y="77027"/>
                    <a:pt x="109259" y="77092"/>
                    <a:pt x="109197" y="77221"/>
                  </a:cubicBezTo>
                  <a:cubicBezTo>
                    <a:pt x="109135" y="77221"/>
                    <a:pt x="109135" y="77415"/>
                    <a:pt x="109135" y="77479"/>
                  </a:cubicBezTo>
                  <a:cubicBezTo>
                    <a:pt x="109197" y="77544"/>
                    <a:pt x="109382" y="77609"/>
                    <a:pt x="109506" y="77609"/>
                  </a:cubicBezTo>
                  <a:cubicBezTo>
                    <a:pt x="109629" y="77609"/>
                    <a:pt x="109876" y="77479"/>
                    <a:pt x="110000" y="77415"/>
                  </a:cubicBezTo>
                  <a:cubicBezTo>
                    <a:pt x="110123" y="77415"/>
                    <a:pt x="110370" y="77415"/>
                    <a:pt x="110493" y="77350"/>
                  </a:cubicBezTo>
                  <a:cubicBezTo>
                    <a:pt x="110555" y="77350"/>
                    <a:pt x="110679" y="77221"/>
                    <a:pt x="110740" y="77221"/>
                  </a:cubicBezTo>
                  <a:cubicBezTo>
                    <a:pt x="110864" y="77156"/>
                    <a:pt x="110987" y="77027"/>
                    <a:pt x="111111" y="76962"/>
                  </a:cubicBezTo>
                  <a:cubicBezTo>
                    <a:pt x="111172" y="76962"/>
                    <a:pt x="111234" y="76962"/>
                    <a:pt x="111296" y="76962"/>
                  </a:cubicBezTo>
                  <a:cubicBezTo>
                    <a:pt x="111358" y="76962"/>
                    <a:pt x="111419" y="77027"/>
                    <a:pt x="111481" y="77027"/>
                  </a:cubicBezTo>
                  <a:cubicBezTo>
                    <a:pt x="111481" y="77092"/>
                    <a:pt x="111543" y="77156"/>
                    <a:pt x="111604" y="77156"/>
                  </a:cubicBezTo>
                  <a:cubicBezTo>
                    <a:pt x="111666" y="77156"/>
                    <a:pt x="111851" y="77156"/>
                    <a:pt x="111851" y="77221"/>
                  </a:cubicBezTo>
                  <a:cubicBezTo>
                    <a:pt x="111913" y="77285"/>
                    <a:pt x="111851" y="77415"/>
                    <a:pt x="111790" y="77415"/>
                  </a:cubicBezTo>
                  <a:cubicBezTo>
                    <a:pt x="111728" y="77479"/>
                    <a:pt x="111604" y="77479"/>
                    <a:pt x="111543" y="77479"/>
                  </a:cubicBezTo>
                  <a:cubicBezTo>
                    <a:pt x="111481" y="77479"/>
                    <a:pt x="111296" y="77415"/>
                    <a:pt x="111234" y="77415"/>
                  </a:cubicBezTo>
                  <a:cubicBezTo>
                    <a:pt x="111172" y="77415"/>
                    <a:pt x="111049" y="77479"/>
                    <a:pt x="111049" y="77544"/>
                  </a:cubicBezTo>
                  <a:cubicBezTo>
                    <a:pt x="110987" y="77544"/>
                    <a:pt x="110925" y="77738"/>
                    <a:pt x="110925" y="77738"/>
                  </a:cubicBezTo>
                  <a:cubicBezTo>
                    <a:pt x="110864" y="77802"/>
                    <a:pt x="110802" y="77932"/>
                    <a:pt x="110802" y="77996"/>
                  </a:cubicBezTo>
                  <a:cubicBezTo>
                    <a:pt x="110740" y="77996"/>
                    <a:pt x="110617" y="78061"/>
                    <a:pt x="110555" y="78061"/>
                  </a:cubicBezTo>
                  <a:cubicBezTo>
                    <a:pt x="110432" y="78061"/>
                    <a:pt x="110308" y="78061"/>
                    <a:pt x="110246" y="78126"/>
                  </a:cubicBezTo>
                  <a:cubicBezTo>
                    <a:pt x="110185" y="78126"/>
                    <a:pt x="110123" y="78255"/>
                    <a:pt x="110061" y="78319"/>
                  </a:cubicBezTo>
                  <a:cubicBezTo>
                    <a:pt x="110000" y="78384"/>
                    <a:pt x="109876" y="78578"/>
                    <a:pt x="109753" y="78642"/>
                  </a:cubicBezTo>
                  <a:cubicBezTo>
                    <a:pt x="109753" y="78707"/>
                    <a:pt x="109629" y="78772"/>
                    <a:pt x="109567" y="78836"/>
                  </a:cubicBezTo>
                  <a:cubicBezTo>
                    <a:pt x="109506" y="78901"/>
                    <a:pt x="109444" y="78966"/>
                    <a:pt x="109382" y="79030"/>
                  </a:cubicBezTo>
                  <a:cubicBezTo>
                    <a:pt x="109320" y="79095"/>
                    <a:pt x="109259" y="79159"/>
                    <a:pt x="109259" y="79224"/>
                  </a:cubicBezTo>
                  <a:cubicBezTo>
                    <a:pt x="109259" y="79224"/>
                    <a:pt x="109259" y="79353"/>
                    <a:pt x="109259" y="79353"/>
                  </a:cubicBezTo>
                  <a:cubicBezTo>
                    <a:pt x="109320" y="79418"/>
                    <a:pt x="109382" y="79418"/>
                    <a:pt x="109444" y="79418"/>
                  </a:cubicBezTo>
                  <a:cubicBezTo>
                    <a:pt x="109506" y="79483"/>
                    <a:pt x="109629" y="79483"/>
                    <a:pt x="109629" y="79418"/>
                  </a:cubicBezTo>
                  <a:cubicBezTo>
                    <a:pt x="109691" y="79418"/>
                    <a:pt x="109753" y="79353"/>
                    <a:pt x="109814" y="79289"/>
                  </a:cubicBezTo>
                  <a:cubicBezTo>
                    <a:pt x="109876" y="79224"/>
                    <a:pt x="109876" y="79095"/>
                    <a:pt x="109938" y="79030"/>
                  </a:cubicBezTo>
                  <a:cubicBezTo>
                    <a:pt x="110000" y="78966"/>
                    <a:pt x="110123" y="78901"/>
                    <a:pt x="110185" y="78836"/>
                  </a:cubicBezTo>
                  <a:cubicBezTo>
                    <a:pt x="110246" y="78772"/>
                    <a:pt x="110432" y="78642"/>
                    <a:pt x="110493" y="78578"/>
                  </a:cubicBezTo>
                  <a:cubicBezTo>
                    <a:pt x="110617" y="78449"/>
                    <a:pt x="110802" y="78319"/>
                    <a:pt x="110925" y="78190"/>
                  </a:cubicBezTo>
                  <a:cubicBezTo>
                    <a:pt x="111049" y="78126"/>
                    <a:pt x="111296" y="77996"/>
                    <a:pt x="111419" y="77932"/>
                  </a:cubicBezTo>
                  <a:cubicBezTo>
                    <a:pt x="111543" y="77802"/>
                    <a:pt x="111913" y="77673"/>
                    <a:pt x="112098" y="77544"/>
                  </a:cubicBezTo>
                  <a:cubicBezTo>
                    <a:pt x="112283" y="77479"/>
                    <a:pt x="112592" y="77285"/>
                    <a:pt x="112716" y="77221"/>
                  </a:cubicBezTo>
                  <a:cubicBezTo>
                    <a:pt x="112901" y="77092"/>
                    <a:pt x="113333" y="76962"/>
                    <a:pt x="113518" y="76833"/>
                  </a:cubicBezTo>
                  <a:cubicBezTo>
                    <a:pt x="113703" y="76768"/>
                    <a:pt x="114135" y="76510"/>
                    <a:pt x="114320" y="76381"/>
                  </a:cubicBezTo>
                  <a:cubicBezTo>
                    <a:pt x="114567" y="76252"/>
                    <a:pt x="115061" y="75993"/>
                    <a:pt x="115308" y="75864"/>
                  </a:cubicBezTo>
                  <a:cubicBezTo>
                    <a:pt x="115432" y="75799"/>
                    <a:pt x="115740" y="75605"/>
                    <a:pt x="115925" y="75541"/>
                  </a:cubicBezTo>
                  <a:cubicBezTo>
                    <a:pt x="116049" y="75476"/>
                    <a:pt x="116358" y="75411"/>
                    <a:pt x="116481" y="75411"/>
                  </a:cubicBezTo>
                  <a:cubicBezTo>
                    <a:pt x="116604" y="75347"/>
                    <a:pt x="116913" y="75411"/>
                    <a:pt x="117037" y="75411"/>
                  </a:cubicBezTo>
                  <a:cubicBezTo>
                    <a:pt x="117098" y="75411"/>
                    <a:pt x="117283" y="75476"/>
                    <a:pt x="117407" y="75411"/>
                  </a:cubicBezTo>
                  <a:cubicBezTo>
                    <a:pt x="117530" y="75411"/>
                    <a:pt x="117716" y="75282"/>
                    <a:pt x="117777" y="75282"/>
                  </a:cubicBezTo>
                  <a:cubicBezTo>
                    <a:pt x="117839" y="75218"/>
                    <a:pt x="117901" y="75218"/>
                    <a:pt x="117962" y="75153"/>
                  </a:cubicBezTo>
                  <a:cubicBezTo>
                    <a:pt x="117901" y="75024"/>
                    <a:pt x="117839" y="74959"/>
                    <a:pt x="117777" y="74894"/>
                  </a:cubicBezTo>
                  <a:cubicBezTo>
                    <a:pt x="117716" y="74765"/>
                    <a:pt x="117530" y="74636"/>
                    <a:pt x="117469" y="74571"/>
                  </a:cubicBezTo>
                  <a:cubicBezTo>
                    <a:pt x="117407" y="74507"/>
                    <a:pt x="117345" y="74378"/>
                    <a:pt x="117283" y="74313"/>
                  </a:cubicBezTo>
                  <a:cubicBezTo>
                    <a:pt x="117222" y="74313"/>
                    <a:pt x="117037" y="74313"/>
                    <a:pt x="116975" y="74248"/>
                  </a:cubicBezTo>
                  <a:cubicBezTo>
                    <a:pt x="116975" y="74119"/>
                    <a:pt x="116975" y="73925"/>
                    <a:pt x="117037" y="73861"/>
                  </a:cubicBezTo>
                  <a:cubicBezTo>
                    <a:pt x="117037" y="73796"/>
                    <a:pt x="117222" y="73731"/>
                    <a:pt x="117283" y="73667"/>
                  </a:cubicBezTo>
                  <a:cubicBezTo>
                    <a:pt x="117345" y="73602"/>
                    <a:pt x="117469" y="73473"/>
                    <a:pt x="117530" y="73408"/>
                  </a:cubicBezTo>
                  <a:cubicBezTo>
                    <a:pt x="117592" y="73279"/>
                    <a:pt x="117839" y="73150"/>
                    <a:pt x="117901" y="73021"/>
                  </a:cubicBezTo>
                  <a:cubicBezTo>
                    <a:pt x="117962" y="72956"/>
                    <a:pt x="117962" y="72697"/>
                    <a:pt x="118024" y="72633"/>
                  </a:cubicBezTo>
                  <a:cubicBezTo>
                    <a:pt x="118024" y="72504"/>
                    <a:pt x="118024" y="72245"/>
                    <a:pt x="118024" y="72180"/>
                  </a:cubicBezTo>
                  <a:cubicBezTo>
                    <a:pt x="118086" y="72051"/>
                    <a:pt x="118209" y="71857"/>
                    <a:pt x="118271" y="71728"/>
                  </a:cubicBezTo>
                  <a:cubicBezTo>
                    <a:pt x="118271" y="71663"/>
                    <a:pt x="118395" y="71599"/>
                    <a:pt x="118456" y="71534"/>
                  </a:cubicBezTo>
                  <a:cubicBezTo>
                    <a:pt x="118518" y="71470"/>
                    <a:pt x="118641" y="71276"/>
                    <a:pt x="118703" y="71211"/>
                  </a:cubicBezTo>
                  <a:cubicBezTo>
                    <a:pt x="118703" y="71147"/>
                    <a:pt x="118827" y="71082"/>
                    <a:pt x="118827" y="71017"/>
                  </a:cubicBezTo>
                  <a:cubicBezTo>
                    <a:pt x="118888" y="71017"/>
                    <a:pt x="118888" y="70888"/>
                    <a:pt x="118827" y="70888"/>
                  </a:cubicBezTo>
                  <a:cubicBezTo>
                    <a:pt x="118827" y="70823"/>
                    <a:pt x="118703" y="70759"/>
                    <a:pt x="118703" y="70759"/>
                  </a:cubicBezTo>
                  <a:cubicBezTo>
                    <a:pt x="118703" y="70694"/>
                    <a:pt x="118703" y="70565"/>
                    <a:pt x="118765" y="70500"/>
                  </a:cubicBezTo>
                  <a:cubicBezTo>
                    <a:pt x="118765" y="70500"/>
                    <a:pt x="118888" y="70436"/>
                    <a:pt x="118950" y="70371"/>
                  </a:cubicBezTo>
                  <a:cubicBezTo>
                    <a:pt x="119012" y="70306"/>
                    <a:pt x="119012" y="70048"/>
                    <a:pt x="118950" y="69983"/>
                  </a:cubicBezTo>
                  <a:cubicBezTo>
                    <a:pt x="118950" y="69854"/>
                    <a:pt x="118827" y="69725"/>
                    <a:pt x="118765" y="69660"/>
                  </a:cubicBezTo>
                  <a:cubicBezTo>
                    <a:pt x="118703" y="69596"/>
                    <a:pt x="118641" y="69466"/>
                    <a:pt x="118641" y="69402"/>
                  </a:cubicBezTo>
                  <a:cubicBezTo>
                    <a:pt x="118580" y="69337"/>
                    <a:pt x="118765" y="69143"/>
                    <a:pt x="118765" y="69014"/>
                  </a:cubicBezTo>
                  <a:cubicBezTo>
                    <a:pt x="118765" y="68949"/>
                    <a:pt x="118703" y="68756"/>
                    <a:pt x="118703" y="68691"/>
                  </a:cubicBezTo>
                  <a:cubicBezTo>
                    <a:pt x="118641" y="68626"/>
                    <a:pt x="118580" y="68497"/>
                    <a:pt x="118580" y="68432"/>
                  </a:cubicBezTo>
                  <a:cubicBezTo>
                    <a:pt x="118518" y="68368"/>
                    <a:pt x="118395" y="68239"/>
                    <a:pt x="118333" y="68174"/>
                  </a:cubicBezTo>
                  <a:cubicBezTo>
                    <a:pt x="118271" y="68109"/>
                    <a:pt x="118148" y="68045"/>
                    <a:pt x="118148" y="67980"/>
                  </a:cubicBezTo>
                  <a:cubicBezTo>
                    <a:pt x="118148" y="67915"/>
                    <a:pt x="118209" y="67786"/>
                    <a:pt x="118209" y="67657"/>
                  </a:cubicBezTo>
                  <a:cubicBezTo>
                    <a:pt x="118209" y="67592"/>
                    <a:pt x="118148" y="67463"/>
                    <a:pt x="118209" y="67399"/>
                  </a:cubicBezTo>
                  <a:cubicBezTo>
                    <a:pt x="118209" y="67269"/>
                    <a:pt x="118395" y="67075"/>
                    <a:pt x="118456" y="67011"/>
                  </a:cubicBezTo>
                  <a:cubicBezTo>
                    <a:pt x="118518" y="66946"/>
                    <a:pt x="118703" y="66882"/>
                    <a:pt x="118703" y="66882"/>
                  </a:cubicBezTo>
                  <a:cubicBezTo>
                    <a:pt x="118703" y="66817"/>
                    <a:pt x="118703" y="66688"/>
                    <a:pt x="118703" y="66688"/>
                  </a:cubicBezTo>
                  <a:cubicBezTo>
                    <a:pt x="118703" y="66623"/>
                    <a:pt x="118641" y="66558"/>
                    <a:pt x="118641" y="66494"/>
                  </a:cubicBezTo>
                  <a:cubicBezTo>
                    <a:pt x="118580" y="66429"/>
                    <a:pt x="118518" y="66300"/>
                    <a:pt x="118456" y="66235"/>
                  </a:cubicBezTo>
                  <a:cubicBezTo>
                    <a:pt x="118456" y="66171"/>
                    <a:pt x="118518" y="65977"/>
                    <a:pt x="118456" y="65848"/>
                  </a:cubicBezTo>
                  <a:cubicBezTo>
                    <a:pt x="118456" y="65783"/>
                    <a:pt x="118333" y="65783"/>
                    <a:pt x="118333" y="65718"/>
                  </a:cubicBezTo>
                  <a:cubicBezTo>
                    <a:pt x="118271" y="65654"/>
                    <a:pt x="118271" y="65525"/>
                    <a:pt x="118333" y="65460"/>
                  </a:cubicBezTo>
                  <a:cubicBezTo>
                    <a:pt x="118333" y="65395"/>
                    <a:pt x="118333" y="65201"/>
                    <a:pt x="118395" y="65137"/>
                  </a:cubicBezTo>
                  <a:cubicBezTo>
                    <a:pt x="118395" y="65072"/>
                    <a:pt x="118518" y="65072"/>
                    <a:pt x="118518" y="65008"/>
                  </a:cubicBezTo>
                  <a:cubicBezTo>
                    <a:pt x="118580" y="65008"/>
                    <a:pt x="118703" y="64943"/>
                    <a:pt x="118703" y="64878"/>
                  </a:cubicBezTo>
                  <a:cubicBezTo>
                    <a:pt x="118765" y="64814"/>
                    <a:pt x="118703" y="64684"/>
                    <a:pt x="118703" y="64620"/>
                  </a:cubicBezTo>
                  <a:cubicBezTo>
                    <a:pt x="118703" y="64620"/>
                    <a:pt x="118703" y="64491"/>
                    <a:pt x="118703" y="64426"/>
                  </a:cubicBezTo>
                  <a:cubicBezTo>
                    <a:pt x="118703" y="64361"/>
                    <a:pt x="118765" y="64232"/>
                    <a:pt x="118827" y="64168"/>
                  </a:cubicBezTo>
                  <a:cubicBezTo>
                    <a:pt x="118888" y="64168"/>
                    <a:pt x="119012" y="64103"/>
                    <a:pt x="119074" y="64103"/>
                  </a:cubicBezTo>
                  <a:cubicBezTo>
                    <a:pt x="119135" y="64038"/>
                    <a:pt x="119197" y="63974"/>
                    <a:pt x="119259" y="63909"/>
                  </a:cubicBezTo>
                  <a:cubicBezTo>
                    <a:pt x="119259" y="63844"/>
                    <a:pt x="119259" y="63715"/>
                    <a:pt x="119259" y="63651"/>
                  </a:cubicBezTo>
                  <a:cubicBezTo>
                    <a:pt x="119259" y="63586"/>
                    <a:pt x="119259" y="63521"/>
                    <a:pt x="119259" y="63457"/>
                  </a:cubicBezTo>
                  <a:cubicBezTo>
                    <a:pt x="119259" y="63392"/>
                    <a:pt x="119197" y="63327"/>
                    <a:pt x="119197" y="63263"/>
                  </a:cubicBezTo>
                  <a:cubicBezTo>
                    <a:pt x="119197" y="63198"/>
                    <a:pt x="119320" y="63134"/>
                    <a:pt x="119320" y="63069"/>
                  </a:cubicBezTo>
                  <a:cubicBezTo>
                    <a:pt x="119382" y="63069"/>
                    <a:pt x="119444" y="63004"/>
                    <a:pt x="119444" y="62940"/>
                  </a:cubicBezTo>
                  <a:cubicBezTo>
                    <a:pt x="119444" y="62875"/>
                    <a:pt x="119444" y="62746"/>
                    <a:pt x="119444" y="62681"/>
                  </a:cubicBezTo>
                  <a:cubicBezTo>
                    <a:pt x="119444" y="62617"/>
                    <a:pt x="119567" y="62552"/>
                    <a:pt x="119629" y="62552"/>
                  </a:cubicBezTo>
                  <a:cubicBezTo>
                    <a:pt x="119629" y="62487"/>
                    <a:pt x="119691" y="62358"/>
                    <a:pt x="119691" y="62294"/>
                  </a:cubicBezTo>
                  <a:cubicBezTo>
                    <a:pt x="119691" y="62229"/>
                    <a:pt x="119691" y="62100"/>
                    <a:pt x="119691" y="62035"/>
                  </a:cubicBezTo>
                  <a:cubicBezTo>
                    <a:pt x="119691" y="61970"/>
                    <a:pt x="119629" y="61841"/>
                    <a:pt x="119629" y="61777"/>
                  </a:cubicBezTo>
                  <a:cubicBezTo>
                    <a:pt x="119567" y="61647"/>
                    <a:pt x="119567" y="61518"/>
                    <a:pt x="119629" y="61453"/>
                  </a:cubicBezTo>
                  <a:cubicBezTo>
                    <a:pt x="119629" y="61389"/>
                    <a:pt x="119691" y="61324"/>
                    <a:pt x="119753" y="61260"/>
                  </a:cubicBezTo>
                  <a:cubicBezTo>
                    <a:pt x="119814" y="61260"/>
                    <a:pt x="119938" y="61260"/>
                    <a:pt x="119938" y="61195"/>
                  </a:cubicBezTo>
                  <a:cubicBezTo>
                    <a:pt x="120000" y="61130"/>
                    <a:pt x="120000" y="61001"/>
                    <a:pt x="119938" y="60936"/>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49" name="Google Shape;149;p16"/>
            <p:cNvSpPr/>
            <p:nvPr/>
          </p:nvSpPr>
          <p:spPr>
            <a:xfrm>
              <a:off x="3878263" y="4346575"/>
              <a:ext cx="679500" cy="577800"/>
            </a:xfrm>
            <a:custGeom>
              <a:rect b="b" l="l" r="r" t="t"/>
              <a:pathLst>
                <a:path extrusionOk="0" h="120000" w="120000">
                  <a:moveTo>
                    <a:pt x="120000" y="110189"/>
                  </a:moveTo>
                  <a:cubicBezTo>
                    <a:pt x="119850" y="110014"/>
                    <a:pt x="119552" y="109664"/>
                    <a:pt x="119403" y="109489"/>
                  </a:cubicBezTo>
                  <a:cubicBezTo>
                    <a:pt x="119403" y="109313"/>
                    <a:pt x="119105" y="108963"/>
                    <a:pt x="119105" y="108963"/>
                  </a:cubicBezTo>
                  <a:cubicBezTo>
                    <a:pt x="118807" y="108963"/>
                    <a:pt x="118509" y="109313"/>
                    <a:pt x="118360" y="109313"/>
                  </a:cubicBezTo>
                  <a:cubicBezTo>
                    <a:pt x="118211" y="109489"/>
                    <a:pt x="118211" y="109839"/>
                    <a:pt x="118062" y="110014"/>
                  </a:cubicBezTo>
                  <a:cubicBezTo>
                    <a:pt x="117913" y="110014"/>
                    <a:pt x="117614" y="110189"/>
                    <a:pt x="117465" y="110014"/>
                  </a:cubicBezTo>
                  <a:cubicBezTo>
                    <a:pt x="117316" y="110014"/>
                    <a:pt x="117167" y="109664"/>
                    <a:pt x="117167" y="109489"/>
                  </a:cubicBezTo>
                  <a:cubicBezTo>
                    <a:pt x="117167" y="109313"/>
                    <a:pt x="117316" y="109138"/>
                    <a:pt x="117316" y="108963"/>
                  </a:cubicBezTo>
                  <a:cubicBezTo>
                    <a:pt x="117316" y="108788"/>
                    <a:pt x="117316" y="108437"/>
                    <a:pt x="117167" y="108262"/>
                  </a:cubicBezTo>
                  <a:cubicBezTo>
                    <a:pt x="117018" y="108262"/>
                    <a:pt x="116571" y="108262"/>
                    <a:pt x="116422" y="108087"/>
                  </a:cubicBezTo>
                  <a:cubicBezTo>
                    <a:pt x="116273" y="107912"/>
                    <a:pt x="115975" y="107562"/>
                    <a:pt x="115975" y="107386"/>
                  </a:cubicBezTo>
                  <a:cubicBezTo>
                    <a:pt x="115826" y="107036"/>
                    <a:pt x="115677" y="106510"/>
                    <a:pt x="115527" y="106335"/>
                  </a:cubicBezTo>
                  <a:cubicBezTo>
                    <a:pt x="115378" y="106160"/>
                    <a:pt x="115229" y="105985"/>
                    <a:pt x="115080" y="105985"/>
                  </a:cubicBezTo>
                  <a:cubicBezTo>
                    <a:pt x="114931" y="105985"/>
                    <a:pt x="114782" y="106160"/>
                    <a:pt x="114633" y="106335"/>
                  </a:cubicBezTo>
                  <a:cubicBezTo>
                    <a:pt x="114484" y="106510"/>
                    <a:pt x="114484" y="107036"/>
                    <a:pt x="114186" y="107036"/>
                  </a:cubicBezTo>
                  <a:cubicBezTo>
                    <a:pt x="114037" y="107036"/>
                    <a:pt x="113590" y="106510"/>
                    <a:pt x="113440" y="106335"/>
                  </a:cubicBezTo>
                  <a:cubicBezTo>
                    <a:pt x="113291" y="106160"/>
                    <a:pt x="112844" y="105810"/>
                    <a:pt x="112546" y="105810"/>
                  </a:cubicBezTo>
                  <a:cubicBezTo>
                    <a:pt x="112397" y="105810"/>
                    <a:pt x="112248" y="106335"/>
                    <a:pt x="112099" y="106335"/>
                  </a:cubicBezTo>
                  <a:cubicBezTo>
                    <a:pt x="111950" y="106335"/>
                    <a:pt x="111503" y="106335"/>
                    <a:pt x="111503" y="106160"/>
                  </a:cubicBezTo>
                  <a:cubicBezTo>
                    <a:pt x="111354" y="105985"/>
                    <a:pt x="111652" y="105635"/>
                    <a:pt x="111503" y="105459"/>
                  </a:cubicBezTo>
                  <a:cubicBezTo>
                    <a:pt x="111503" y="105284"/>
                    <a:pt x="111204" y="105109"/>
                    <a:pt x="111055" y="105109"/>
                  </a:cubicBezTo>
                  <a:cubicBezTo>
                    <a:pt x="110757" y="105109"/>
                    <a:pt x="110161" y="105109"/>
                    <a:pt x="109863" y="105109"/>
                  </a:cubicBezTo>
                  <a:cubicBezTo>
                    <a:pt x="109714" y="105109"/>
                    <a:pt x="109267" y="105635"/>
                    <a:pt x="109118" y="105635"/>
                  </a:cubicBezTo>
                  <a:cubicBezTo>
                    <a:pt x="108968" y="105459"/>
                    <a:pt x="108819" y="104934"/>
                    <a:pt x="108670" y="104934"/>
                  </a:cubicBezTo>
                  <a:cubicBezTo>
                    <a:pt x="108521" y="104934"/>
                    <a:pt x="108521" y="105284"/>
                    <a:pt x="108372" y="105459"/>
                  </a:cubicBezTo>
                  <a:cubicBezTo>
                    <a:pt x="108223" y="105459"/>
                    <a:pt x="108074" y="105635"/>
                    <a:pt x="107925" y="105635"/>
                  </a:cubicBezTo>
                  <a:cubicBezTo>
                    <a:pt x="107776" y="105635"/>
                    <a:pt x="107478" y="105284"/>
                    <a:pt x="107478" y="105109"/>
                  </a:cubicBezTo>
                  <a:cubicBezTo>
                    <a:pt x="107329" y="104934"/>
                    <a:pt x="107031" y="104058"/>
                    <a:pt x="107031" y="104058"/>
                  </a:cubicBezTo>
                  <a:cubicBezTo>
                    <a:pt x="107031" y="104058"/>
                    <a:pt x="106881" y="103357"/>
                    <a:pt x="106732" y="103357"/>
                  </a:cubicBezTo>
                  <a:cubicBezTo>
                    <a:pt x="106732" y="103357"/>
                    <a:pt x="106434" y="103532"/>
                    <a:pt x="106434" y="103708"/>
                  </a:cubicBezTo>
                  <a:cubicBezTo>
                    <a:pt x="106285" y="103883"/>
                    <a:pt x="106285" y="104583"/>
                    <a:pt x="105987" y="104583"/>
                  </a:cubicBezTo>
                  <a:cubicBezTo>
                    <a:pt x="105838" y="104583"/>
                    <a:pt x="105689" y="104058"/>
                    <a:pt x="105689" y="104058"/>
                  </a:cubicBezTo>
                  <a:cubicBezTo>
                    <a:pt x="105540" y="103708"/>
                    <a:pt x="105093" y="103357"/>
                    <a:pt x="104944" y="103182"/>
                  </a:cubicBezTo>
                  <a:cubicBezTo>
                    <a:pt x="104795" y="103007"/>
                    <a:pt x="104645" y="102832"/>
                    <a:pt x="104496" y="102832"/>
                  </a:cubicBezTo>
                  <a:cubicBezTo>
                    <a:pt x="104198" y="102832"/>
                    <a:pt x="103900" y="103007"/>
                    <a:pt x="103602" y="102832"/>
                  </a:cubicBezTo>
                  <a:cubicBezTo>
                    <a:pt x="103453" y="102832"/>
                    <a:pt x="103006" y="102481"/>
                    <a:pt x="103006" y="102306"/>
                  </a:cubicBezTo>
                  <a:cubicBezTo>
                    <a:pt x="103006" y="102131"/>
                    <a:pt x="103304" y="101956"/>
                    <a:pt x="103453" y="101781"/>
                  </a:cubicBezTo>
                  <a:cubicBezTo>
                    <a:pt x="103453" y="101430"/>
                    <a:pt x="103155" y="101080"/>
                    <a:pt x="103304" y="100729"/>
                  </a:cubicBezTo>
                  <a:cubicBezTo>
                    <a:pt x="103304" y="100554"/>
                    <a:pt x="103602" y="100379"/>
                    <a:pt x="103602" y="100204"/>
                  </a:cubicBezTo>
                  <a:cubicBezTo>
                    <a:pt x="103602" y="100029"/>
                    <a:pt x="103304" y="99854"/>
                    <a:pt x="103155" y="99678"/>
                  </a:cubicBezTo>
                  <a:cubicBezTo>
                    <a:pt x="103155" y="99503"/>
                    <a:pt x="103304" y="98978"/>
                    <a:pt x="103453" y="98978"/>
                  </a:cubicBezTo>
                  <a:cubicBezTo>
                    <a:pt x="103602" y="98802"/>
                    <a:pt x="104049" y="98978"/>
                    <a:pt x="104049" y="98802"/>
                  </a:cubicBezTo>
                  <a:cubicBezTo>
                    <a:pt x="104198" y="98627"/>
                    <a:pt x="103900" y="98277"/>
                    <a:pt x="103751" y="98102"/>
                  </a:cubicBezTo>
                  <a:cubicBezTo>
                    <a:pt x="103751" y="97927"/>
                    <a:pt x="103602" y="97576"/>
                    <a:pt x="103751" y="97401"/>
                  </a:cubicBezTo>
                  <a:cubicBezTo>
                    <a:pt x="103751" y="97401"/>
                    <a:pt x="104049" y="97401"/>
                    <a:pt x="104198" y="97401"/>
                  </a:cubicBezTo>
                  <a:cubicBezTo>
                    <a:pt x="104347" y="97401"/>
                    <a:pt x="104645" y="97751"/>
                    <a:pt x="104795" y="97751"/>
                  </a:cubicBezTo>
                  <a:cubicBezTo>
                    <a:pt x="104944" y="97751"/>
                    <a:pt x="105242" y="97927"/>
                    <a:pt x="105540" y="97927"/>
                  </a:cubicBezTo>
                  <a:cubicBezTo>
                    <a:pt x="105689" y="97927"/>
                    <a:pt x="105987" y="97927"/>
                    <a:pt x="106136" y="97927"/>
                  </a:cubicBezTo>
                  <a:cubicBezTo>
                    <a:pt x="106434" y="97927"/>
                    <a:pt x="106732" y="98102"/>
                    <a:pt x="106881" y="98277"/>
                  </a:cubicBezTo>
                  <a:cubicBezTo>
                    <a:pt x="107031" y="98277"/>
                    <a:pt x="107329" y="98627"/>
                    <a:pt x="107478" y="98802"/>
                  </a:cubicBezTo>
                  <a:cubicBezTo>
                    <a:pt x="107627" y="98802"/>
                    <a:pt x="107925" y="98978"/>
                    <a:pt x="108074" y="98802"/>
                  </a:cubicBezTo>
                  <a:cubicBezTo>
                    <a:pt x="108223" y="98627"/>
                    <a:pt x="107925" y="98102"/>
                    <a:pt x="107776" y="97927"/>
                  </a:cubicBezTo>
                  <a:cubicBezTo>
                    <a:pt x="107627" y="97751"/>
                    <a:pt x="107329" y="97751"/>
                    <a:pt x="107180" y="97576"/>
                  </a:cubicBezTo>
                  <a:cubicBezTo>
                    <a:pt x="107031" y="97401"/>
                    <a:pt x="106881" y="97226"/>
                    <a:pt x="106732" y="97226"/>
                  </a:cubicBezTo>
                  <a:cubicBezTo>
                    <a:pt x="106434" y="97051"/>
                    <a:pt x="106136" y="97226"/>
                    <a:pt x="105838" y="97226"/>
                  </a:cubicBezTo>
                  <a:cubicBezTo>
                    <a:pt x="105540" y="97051"/>
                    <a:pt x="105093" y="96875"/>
                    <a:pt x="104795" y="96525"/>
                  </a:cubicBezTo>
                  <a:cubicBezTo>
                    <a:pt x="104645" y="96525"/>
                    <a:pt x="104645" y="96175"/>
                    <a:pt x="104496" y="96175"/>
                  </a:cubicBezTo>
                  <a:cubicBezTo>
                    <a:pt x="104347" y="96000"/>
                    <a:pt x="104198" y="96175"/>
                    <a:pt x="104049" y="96175"/>
                  </a:cubicBezTo>
                  <a:cubicBezTo>
                    <a:pt x="103900" y="96175"/>
                    <a:pt x="103602" y="96000"/>
                    <a:pt x="103602" y="95824"/>
                  </a:cubicBezTo>
                  <a:cubicBezTo>
                    <a:pt x="103602" y="95649"/>
                    <a:pt x="103602" y="95124"/>
                    <a:pt x="103751" y="94948"/>
                  </a:cubicBezTo>
                  <a:cubicBezTo>
                    <a:pt x="103900" y="94773"/>
                    <a:pt x="104496" y="94948"/>
                    <a:pt x="104645" y="94948"/>
                  </a:cubicBezTo>
                  <a:cubicBezTo>
                    <a:pt x="104795" y="94948"/>
                    <a:pt x="104944" y="95124"/>
                    <a:pt x="105093" y="95124"/>
                  </a:cubicBezTo>
                  <a:cubicBezTo>
                    <a:pt x="105242" y="95299"/>
                    <a:pt x="105540" y="95299"/>
                    <a:pt x="105689" y="95299"/>
                  </a:cubicBezTo>
                  <a:cubicBezTo>
                    <a:pt x="105838" y="95299"/>
                    <a:pt x="105987" y="94948"/>
                    <a:pt x="106136" y="94948"/>
                  </a:cubicBezTo>
                  <a:cubicBezTo>
                    <a:pt x="106285" y="94948"/>
                    <a:pt x="106583" y="95124"/>
                    <a:pt x="106583" y="95124"/>
                  </a:cubicBezTo>
                  <a:cubicBezTo>
                    <a:pt x="106732" y="95124"/>
                    <a:pt x="107031" y="95474"/>
                    <a:pt x="107180" y="95474"/>
                  </a:cubicBezTo>
                  <a:cubicBezTo>
                    <a:pt x="107180" y="95474"/>
                    <a:pt x="107478" y="95474"/>
                    <a:pt x="107627" y="95474"/>
                  </a:cubicBezTo>
                  <a:cubicBezTo>
                    <a:pt x="107776" y="95649"/>
                    <a:pt x="107925" y="96000"/>
                    <a:pt x="108074" y="96000"/>
                  </a:cubicBezTo>
                  <a:cubicBezTo>
                    <a:pt x="108074" y="96000"/>
                    <a:pt x="108521" y="96175"/>
                    <a:pt x="108670" y="96000"/>
                  </a:cubicBezTo>
                  <a:cubicBezTo>
                    <a:pt x="108670" y="96000"/>
                    <a:pt x="108819" y="95649"/>
                    <a:pt x="108819" y="95474"/>
                  </a:cubicBezTo>
                  <a:cubicBezTo>
                    <a:pt x="108819" y="95299"/>
                    <a:pt x="108521" y="95124"/>
                    <a:pt x="108670" y="94948"/>
                  </a:cubicBezTo>
                  <a:cubicBezTo>
                    <a:pt x="108670" y="94773"/>
                    <a:pt x="108819" y="94423"/>
                    <a:pt x="108968" y="94248"/>
                  </a:cubicBezTo>
                  <a:cubicBezTo>
                    <a:pt x="108968" y="94072"/>
                    <a:pt x="109118" y="93547"/>
                    <a:pt x="109267" y="93372"/>
                  </a:cubicBezTo>
                  <a:cubicBezTo>
                    <a:pt x="109416" y="93372"/>
                    <a:pt x="109714" y="93372"/>
                    <a:pt x="109863" y="93372"/>
                  </a:cubicBezTo>
                  <a:cubicBezTo>
                    <a:pt x="109863" y="93372"/>
                    <a:pt x="110161" y="93547"/>
                    <a:pt x="110161" y="93547"/>
                  </a:cubicBezTo>
                  <a:cubicBezTo>
                    <a:pt x="110310" y="93547"/>
                    <a:pt x="110608" y="93547"/>
                    <a:pt x="110757" y="93722"/>
                  </a:cubicBezTo>
                  <a:cubicBezTo>
                    <a:pt x="111055" y="93722"/>
                    <a:pt x="111204" y="94072"/>
                    <a:pt x="111503" y="94072"/>
                  </a:cubicBezTo>
                  <a:cubicBezTo>
                    <a:pt x="111652" y="94248"/>
                    <a:pt x="111950" y="94072"/>
                    <a:pt x="112099" y="93897"/>
                  </a:cubicBezTo>
                  <a:cubicBezTo>
                    <a:pt x="112099" y="93722"/>
                    <a:pt x="112099" y="93372"/>
                    <a:pt x="112099" y="93372"/>
                  </a:cubicBezTo>
                  <a:cubicBezTo>
                    <a:pt x="111950" y="93197"/>
                    <a:pt x="111801" y="93021"/>
                    <a:pt x="111801" y="92846"/>
                  </a:cubicBezTo>
                  <a:cubicBezTo>
                    <a:pt x="111801" y="92846"/>
                    <a:pt x="112099" y="92496"/>
                    <a:pt x="111950" y="92496"/>
                  </a:cubicBezTo>
                  <a:cubicBezTo>
                    <a:pt x="111950" y="92321"/>
                    <a:pt x="111652" y="92145"/>
                    <a:pt x="111503" y="92145"/>
                  </a:cubicBezTo>
                  <a:cubicBezTo>
                    <a:pt x="111354" y="92145"/>
                    <a:pt x="111204" y="92321"/>
                    <a:pt x="111204" y="92496"/>
                  </a:cubicBezTo>
                  <a:cubicBezTo>
                    <a:pt x="111055" y="92496"/>
                    <a:pt x="111055" y="92846"/>
                    <a:pt x="110906" y="92846"/>
                  </a:cubicBezTo>
                  <a:cubicBezTo>
                    <a:pt x="110757" y="92846"/>
                    <a:pt x="110459" y="92846"/>
                    <a:pt x="110459" y="92671"/>
                  </a:cubicBezTo>
                  <a:cubicBezTo>
                    <a:pt x="110310" y="92496"/>
                    <a:pt x="110310" y="91970"/>
                    <a:pt x="110161" y="91970"/>
                  </a:cubicBezTo>
                  <a:cubicBezTo>
                    <a:pt x="110012" y="91795"/>
                    <a:pt x="109714" y="92145"/>
                    <a:pt x="109565" y="91970"/>
                  </a:cubicBezTo>
                  <a:cubicBezTo>
                    <a:pt x="109565" y="91970"/>
                    <a:pt x="109416" y="91795"/>
                    <a:pt x="109416" y="91620"/>
                  </a:cubicBezTo>
                  <a:cubicBezTo>
                    <a:pt x="109416" y="91445"/>
                    <a:pt x="109863" y="91094"/>
                    <a:pt x="110012" y="91094"/>
                  </a:cubicBezTo>
                  <a:cubicBezTo>
                    <a:pt x="110161" y="91094"/>
                    <a:pt x="110310" y="91094"/>
                    <a:pt x="110459" y="91094"/>
                  </a:cubicBezTo>
                  <a:cubicBezTo>
                    <a:pt x="110757" y="91094"/>
                    <a:pt x="111055" y="90919"/>
                    <a:pt x="111354" y="90919"/>
                  </a:cubicBezTo>
                  <a:cubicBezTo>
                    <a:pt x="111652" y="90744"/>
                    <a:pt x="112248" y="90744"/>
                    <a:pt x="112397" y="90569"/>
                  </a:cubicBezTo>
                  <a:cubicBezTo>
                    <a:pt x="112546" y="90394"/>
                    <a:pt x="112695" y="89868"/>
                    <a:pt x="112695" y="89693"/>
                  </a:cubicBezTo>
                  <a:cubicBezTo>
                    <a:pt x="112546" y="89518"/>
                    <a:pt x="112248" y="89518"/>
                    <a:pt x="112248" y="89518"/>
                  </a:cubicBezTo>
                  <a:cubicBezTo>
                    <a:pt x="112099" y="89518"/>
                    <a:pt x="111801" y="89693"/>
                    <a:pt x="111652" y="89693"/>
                  </a:cubicBezTo>
                  <a:cubicBezTo>
                    <a:pt x="111503" y="89868"/>
                    <a:pt x="111354" y="90043"/>
                    <a:pt x="111204" y="90043"/>
                  </a:cubicBezTo>
                  <a:cubicBezTo>
                    <a:pt x="111055" y="90043"/>
                    <a:pt x="110757" y="90218"/>
                    <a:pt x="110608" y="90043"/>
                  </a:cubicBezTo>
                  <a:cubicBezTo>
                    <a:pt x="110608" y="90043"/>
                    <a:pt x="110459" y="89693"/>
                    <a:pt x="110608" y="89518"/>
                  </a:cubicBezTo>
                  <a:cubicBezTo>
                    <a:pt x="110608" y="89343"/>
                    <a:pt x="110906" y="89167"/>
                    <a:pt x="111055" y="89167"/>
                  </a:cubicBezTo>
                  <a:cubicBezTo>
                    <a:pt x="111204" y="88992"/>
                    <a:pt x="111204" y="88642"/>
                    <a:pt x="111354" y="88467"/>
                  </a:cubicBezTo>
                  <a:cubicBezTo>
                    <a:pt x="111652" y="88467"/>
                    <a:pt x="112099" y="88467"/>
                    <a:pt x="112248" y="88467"/>
                  </a:cubicBezTo>
                  <a:cubicBezTo>
                    <a:pt x="112397" y="88467"/>
                    <a:pt x="112695" y="88291"/>
                    <a:pt x="112695" y="88116"/>
                  </a:cubicBezTo>
                  <a:cubicBezTo>
                    <a:pt x="112844" y="87941"/>
                    <a:pt x="112844" y="87416"/>
                    <a:pt x="112695" y="87240"/>
                  </a:cubicBezTo>
                  <a:cubicBezTo>
                    <a:pt x="112546" y="87065"/>
                    <a:pt x="112248" y="87065"/>
                    <a:pt x="112099" y="86890"/>
                  </a:cubicBezTo>
                  <a:cubicBezTo>
                    <a:pt x="112099" y="86890"/>
                    <a:pt x="112099" y="86540"/>
                    <a:pt x="111950" y="86364"/>
                  </a:cubicBezTo>
                  <a:cubicBezTo>
                    <a:pt x="111801" y="86364"/>
                    <a:pt x="111652" y="86364"/>
                    <a:pt x="111652" y="86364"/>
                  </a:cubicBezTo>
                  <a:cubicBezTo>
                    <a:pt x="111503" y="86540"/>
                    <a:pt x="111354" y="86715"/>
                    <a:pt x="111354" y="86890"/>
                  </a:cubicBezTo>
                  <a:cubicBezTo>
                    <a:pt x="111204" y="87065"/>
                    <a:pt x="111055" y="87416"/>
                    <a:pt x="111055" y="87591"/>
                  </a:cubicBezTo>
                  <a:cubicBezTo>
                    <a:pt x="110906" y="87766"/>
                    <a:pt x="110757" y="87941"/>
                    <a:pt x="110608" y="88116"/>
                  </a:cubicBezTo>
                  <a:cubicBezTo>
                    <a:pt x="110608" y="88116"/>
                    <a:pt x="110459" y="88467"/>
                    <a:pt x="110459" y="88642"/>
                  </a:cubicBezTo>
                  <a:cubicBezTo>
                    <a:pt x="110310" y="88817"/>
                    <a:pt x="110012" y="89167"/>
                    <a:pt x="109863" y="89167"/>
                  </a:cubicBezTo>
                  <a:cubicBezTo>
                    <a:pt x="109714" y="89343"/>
                    <a:pt x="109416" y="89167"/>
                    <a:pt x="109267" y="89167"/>
                  </a:cubicBezTo>
                  <a:cubicBezTo>
                    <a:pt x="109118" y="88992"/>
                    <a:pt x="109267" y="88467"/>
                    <a:pt x="109118" y="88291"/>
                  </a:cubicBezTo>
                  <a:cubicBezTo>
                    <a:pt x="109118" y="88116"/>
                    <a:pt x="108819" y="87941"/>
                    <a:pt x="108670" y="87766"/>
                  </a:cubicBezTo>
                  <a:cubicBezTo>
                    <a:pt x="108521" y="87766"/>
                    <a:pt x="108223" y="87591"/>
                    <a:pt x="108223" y="87591"/>
                  </a:cubicBezTo>
                  <a:cubicBezTo>
                    <a:pt x="108074" y="87591"/>
                    <a:pt x="107776" y="87240"/>
                    <a:pt x="107776" y="86890"/>
                  </a:cubicBezTo>
                  <a:cubicBezTo>
                    <a:pt x="107776" y="86715"/>
                    <a:pt x="108074" y="86189"/>
                    <a:pt x="108372" y="86014"/>
                  </a:cubicBezTo>
                  <a:cubicBezTo>
                    <a:pt x="108521" y="85839"/>
                    <a:pt x="108968" y="86014"/>
                    <a:pt x="109118" y="85839"/>
                  </a:cubicBezTo>
                  <a:cubicBezTo>
                    <a:pt x="109267" y="85664"/>
                    <a:pt x="109118" y="85313"/>
                    <a:pt x="109118" y="85138"/>
                  </a:cubicBezTo>
                  <a:cubicBezTo>
                    <a:pt x="109118" y="84963"/>
                    <a:pt x="108819" y="84788"/>
                    <a:pt x="108819" y="84788"/>
                  </a:cubicBezTo>
                  <a:cubicBezTo>
                    <a:pt x="108670" y="84788"/>
                    <a:pt x="108372" y="85138"/>
                    <a:pt x="108223" y="85138"/>
                  </a:cubicBezTo>
                  <a:cubicBezTo>
                    <a:pt x="108074" y="85138"/>
                    <a:pt x="107776" y="85138"/>
                    <a:pt x="107627" y="85138"/>
                  </a:cubicBezTo>
                  <a:cubicBezTo>
                    <a:pt x="107329" y="84963"/>
                    <a:pt x="106881" y="84613"/>
                    <a:pt x="106583" y="84613"/>
                  </a:cubicBezTo>
                  <a:cubicBezTo>
                    <a:pt x="106434" y="84613"/>
                    <a:pt x="106285" y="84788"/>
                    <a:pt x="106136" y="84788"/>
                  </a:cubicBezTo>
                  <a:cubicBezTo>
                    <a:pt x="106136" y="84963"/>
                    <a:pt x="106285" y="85313"/>
                    <a:pt x="106285" y="85489"/>
                  </a:cubicBezTo>
                  <a:cubicBezTo>
                    <a:pt x="106285" y="85664"/>
                    <a:pt x="106136" y="86014"/>
                    <a:pt x="105987" y="86189"/>
                  </a:cubicBezTo>
                  <a:cubicBezTo>
                    <a:pt x="105838" y="86189"/>
                    <a:pt x="105540" y="86364"/>
                    <a:pt x="105391" y="86540"/>
                  </a:cubicBezTo>
                  <a:cubicBezTo>
                    <a:pt x="105242" y="86540"/>
                    <a:pt x="104795" y="86890"/>
                    <a:pt x="104645" y="87065"/>
                  </a:cubicBezTo>
                  <a:cubicBezTo>
                    <a:pt x="104645" y="87240"/>
                    <a:pt x="104496" y="87416"/>
                    <a:pt x="104496" y="87591"/>
                  </a:cubicBezTo>
                  <a:cubicBezTo>
                    <a:pt x="104496" y="87766"/>
                    <a:pt x="104645" y="88116"/>
                    <a:pt x="104645" y="88291"/>
                  </a:cubicBezTo>
                  <a:cubicBezTo>
                    <a:pt x="104645" y="88467"/>
                    <a:pt x="104496" y="88992"/>
                    <a:pt x="104496" y="89343"/>
                  </a:cubicBezTo>
                  <a:cubicBezTo>
                    <a:pt x="104496" y="89518"/>
                    <a:pt x="104645" y="90043"/>
                    <a:pt x="104645" y="90394"/>
                  </a:cubicBezTo>
                  <a:cubicBezTo>
                    <a:pt x="104496" y="90569"/>
                    <a:pt x="104347" y="90919"/>
                    <a:pt x="104198" y="91094"/>
                  </a:cubicBezTo>
                  <a:cubicBezTo>
                    <a:pt x="104049" y="91094"/>
                    <a:pt x="103751" y="91445"/>
                    <a:pt x="103602" y="91445"/>
                  </a:cubicBezTo>
                  <a:cubicBezTo>
                    <a:pt x="103304" y="91445"/>
                    <a:pt x="103006" y="91620"/>
                    <a:pt x="102708" y="91620"/>
                  </a:cubicBezTo>
                  <a:cubicBezTo>
                    <a:pt x="102559" y="91620"/>
                    <a:pt x="102260" y="91445"/>
                    <a:pt x="102111" y="91445"/>
                  </a:cubicBezTo>
                  <a:cubicBezTo>
                    <a:pt x="101962" y="91270"/>
                    <a:pt x="101664" y="90919"/>
                    <a:pt x="101515" y="90744"/>
                  </a:cubicBezTo>
                  <a:cubicBezTo>
                    <a:pt x="101366" y="90744"/>
                    <a:pt x="101068" y="90569"/>
                    <a:pt x="101068" y="90394"/>
                  </a:cubicBezTo>
                  <a:cubicBezTo>
                    <a:pt x="100919" y="90218"/>
                    <a:pt x="101068" y="89868"/>
                    <a:pt x="101068" y="89693"/>
                  </a:cubicBezTo>
                  <a:cubicBezTo>
                    <a:pt x="101217" y="89518"/>
                    <a:pt x="101515" y="89518"/>
                    <a:pt x="101515" y="89518"/>
                  </a:cubicBezTo>
                  <a:cubicBezTo>
                    <a:pt x="101664" y="89343"/>
                    <a:pt x="101664" y="89167"/>
                    <a:pt x="101664" y="88992"/>
                  </a:cubicBezTo>
                  <a:cubicBezTo>
                    <a:pt x="101515" y="88992"/>
                    <a:pt x="101515" y="88642"/>
                    <a:pt x="101366" y="88642"/>
                  </a:cubicBezTo>
                  <a:cubicBezTo>
                    <a:pt x="101217" y="88642"/>
                    <a:pt x="101068" y="88642"/>
                    <a:pt x="100919" y="88642"/>
                  </a:cubicBezTo>
                  <a:cubicBezTo>
                    <a:pt x="100770" y="88817"/>
                    <a:pt x="100770" y="88992"/>
                    <a:pt x="100621" y="89167"/>
                  </a:cubicBezTo>
                  <a:cubicBezTo>
                    <a:pt x="100472" y="89343"/>
                    <a:pt x="100322" y="89518"/>
                    <a:pt x="100024" y="89693"/>
                  </a:cubicBezTo>
                  <a:cubicBezTo>
                    <a:pt x="100024" y="89868"/>
                    <a:pt x="99577" y="89868"/>
                    <a:pt x="99428" y="89868"/>
                  </a:cubicBezTo>
                  <a:cubicBezTo>
                    <a:pt x="99279" y="89868"/>
                    <a:pt x="99130" y="89868"/>
                    <a:pt x="98981" y="89693"/>
                  </a:cubicBezTo>
                  <a:cubicBezTo>
                    <a:pt x="98683" y="89518"/>
                    <a:pt x="98236" y="88992"/>
                    <a:pt x="98086" y="88642"/>
                  </a:cubicBezTo>
                  <a:cubicBezTo>
                    <a:pt x="98086" y="88467"/>
                    <a:pt x="98086" y="87941"/>
                    <a:pt x="98236" y="87766"/>
                  </a:cubicBezTo>
                  <a:cubicBezTo>
                    <a:pt x="98236" y="87416"/>
                    <a:pt x="98534" y="87065"/>
                    <a:pt x="98683" y="86890"/>
                  </a:cubicBezTo>
                  <a:cubicBezTo>
                    <a:pt x="98832" y="86890"/>
                    <a:pt x="99130" y="86540"/>
                    <a:pt x="99279" y="86540"/>
                  </a:cubicBezTo>
                  <a:cubicBezTo>
                    <a:pt x="99428" y="86364"/>
                    <a:pt x="99726" y="86364"/>
                    <a:pt x="99875" y="86540"/>
                  </a:cubicBezTo>
                  <a:cubicBezTo>
                    <a:pt x="100024" y="86540"/>
                    <a:pt x="100322" y="86540"/>
                    <a:pt x="100322" y="86540"/>
                  </a:cubicBezTo>
                  <a:cubicBezTo>
                    <a:pt x="100472" y="86715"/>
                    <a:pt x="100472" y="86890"/>
                    <a:pt x="100472" y="87065"/>
                  </a:cubicBezTo>
                  <a:cubicBezTo>
                    <a:pt x="100621" y="87240"/>
                    <a:pt x="100919" y="87240"/>
                    <a:pt x="101068" y="87240"/>
                  </a:cubicBezTo>
                  <a:cubicBezTo>
                    <a:pt x="101068" y="87240"/>
                    <a:pt x="101366" y="87065"/>
                    <a:pt x="101366" y="86890"/>
                  </a:cubicBezTo>
                  <a:cubicBezTo>
                    <a:pt x="101366" y="86890"/>
                    <a:pt x="101366" y="86540"/>
                    <a:pt x="101366" y="86540"/>
                  </a:cubicBezTo>
                  <a:cubicBezTo>
                    <a:pt x="101217" y="86364"/>
                    <a:pt x="101068" y="86189"/>
                    <a:pt x="100919" y="86189"/>
                  </a:cubicBezTo>
                  <a:cubicBezTo>
                    <a:pt x="100919" y="86014"/>
                    <a:pt x="100919" y="85839"/>
                    <a:pt x="101068" y="85664"/>
                  </a:cubicBezTo>
                  <a:cubicBezTo>
                    <a:pt x="101068" y="85664"/>
                    <a:pt x="101366" y="85664"/>
                    <a:pt x="101366" y="85489"/>
                  </a:cubicBezTo>
                  <a:cubicBezTo>
                    <a:pt x="101515" y="85489"/>
                    <a:pt x="101664" y="85313"/>
                    <a:pt x="101813" y="85138"/>
                  </a:cubicBezTo>
                  <a:cubicBezTo>
                    <a:pt x="101813" y="84963"/>
                    <a:pt x="101813" y="84437"/>
                    <a:pt x="101813" y="84262"/>
                  </a:cubicBezTo>
                  <a:cubicBezTo>
                    <a:pt x="101962" y="84087"/>
                    <a:pt x="102111" y="84087"/>
                    <a:pt x="102260" y="83912"/>
                  </a:cubicBezTo>
                  <a:cubicBezTo>
                    <a:pt x="102409" y="83737"/>
                    <a:pt x="102409" y="83386"/>
                    <a:pt x="102559" y="83211"/>
                  </a:cubicBezTo>
                  <a:cubicBezTo>
                    <a:pt x="102708" y="83036"/>
                    <a:pt x="102857" y="82686"/>
                    <a:pt x="103006" y="82686"/>
                  </a:cubicBezTo>
                  <a:cubicBezTo>
                    <a:pt x="103155" y="82510"/>
                    <a:pt x="103602" y="82686"/>
                    <a:pt x="103751" y="82686"/>
                  </a:cubicBezTo>
                  <a:cubicBezTo>
                    <a:pt x="103900" y="82686"/>
                    <a:pt x="104198" y="82510"/>
                    <a:pt x="104198" y="82335"/>
                  </a:cubicBezTo>
                  <a:cubicBezTo>
                    <a:pt x="104347" y="82160"/>
                    <a:pt x="104347" y="81985"/>
                    <a:pt x="104347" y="81635"/>
                  </a:cubicBezTo>
                  <a:cubicBezTo>
                    <a:pt x="104198" y="81635"/>
                    <a:pt x="103900" y="81810"/>
                    <a:pt x="103900" y="81635"/>
                  </a:cubicBezTo>
                  <a:cubicBezTo>
                    <a:pt x="103751" y="81635"/>
                    <a:pt x="103751" y="81284"/>
                    <a:pt x="103602" y="81109"/>
                  </a:cubicBezTo>
                  <a:cubicBezTo>
                    <a:pt x="103453" y="80934"/>
                    <a:pt x="103155" y="80934"/>
                    <a:pt x="103006" y="80759"/>
                  </a:cubicBezTo>
                  <a:cubicBezTo>
                    <a:pt x="103006" y="80759"/>
                    <a:pt x="103006" y="80233"/>
                    <a:pt x="103006" y="80058"/>
                  </a:cubicBezTo>
                  <a:cubicBezTo>
                    <a:pt x="103006" y="80058"/>
                    <a:pt x="102708" y="79883"/>
                    <a:pt x="102708" y="79708"/>
                  </a:cubicBezTo>
                  <a:cubicBezTo>
                    <a:pt x="102559" y="79532"/>
                    <a:pt x="102559" y="79357"/>
                    <a:pt x="102409" y="79182"/>
                  </a:cubicBezTo>
                  <a:cubicBezTo>
                    <a:pt x="102409" y="79007"/>
                    <a:pt x="102260" y="78656"/>
                    <a:pt x="102260" y="78481"/>
                  </a:cubicBezTo>
                  <a:cubicBezTo>
                    <a:pt x="102260" y="78306"/>
                    <a:pt x="102409" y="78131"/>
                    <a:pt x="102559" y="77956"/>
                  </a:cubicBezTo>
                  <a:cubicBezTo>
                    <a:pt x="102559" y="77781"/>
                    <a:pt x="102559" y="77255"/>
                    <a:pt x="102409" y="77080"/>
                  </a:cubicBezTo>
                  <a:cubicBezTo>
                    <a:pt x="102260" y="77080"/>
                    <a:pt x="102111" y="76905"/>
                    <a:pt x="101962" y="76905"/>
                  </a:cubicBezTo>
                  <a:cubicBezTo>
                    <a:pt x="101813" y="76729"/>
                    <a:pt x="101515" y="76379"/>
                    <a:pt x="101366" y="76204"/>
                  </a:cubicBezTo>
                  <a:cubicBezTo>
                    <a:pt x="101366" y="76204"/>
                    <a:pt x="101068" y="76029"/>
                    <a:pt x="100919" y="75854"/>
                  </a:cubicBezTo>
                  <a:cubicBezTo>
                    <a:pt x="100919" y="75503"/>
                    <a:pt x="100919" y="74802"/>
                    <a:pt x="100770" y="74627"/>
                  </a:cubicBezTo>
                  <a:cubicBezTo>
                    <a:pt x="100770" y="74277"/>
                    <a:pt x="100472" y="73576"/>
                    <a:pt x="100322" y="73401"/>
                  </a:cubicBezTo>
                  <a:cubicBezTo>
                    <a:pt x="100173" y="73226"/>
                    <a:pt x="99875" y="72875"/>
                    <a:pt x="99726" y="72700"/>
                  </a:cubicBezTo>
                  <a:cubicBezTo>
                    <a:pt x="99577" y="72525"/>
                    <a:pt x="99279" y="72525"/>
                    <a:pt x="99130" y="72350"/>
                  </a:cubicBezTo>
                  <a:cubicBezTo>
                    <a:pt x="98981" y="72350"/>
                    <a:pt x="98683" y="72000"/>
                    <a:pt x="98534" y="71824"/>
                  </a:cubicBezTo>
                  <a:cubicBezTo>
                    <a:pt x="98385" y="71649"/>
                    <a:pt x="97937" y="71124"/>
                    <a:pt x="97788" y="70773"/>
                  </a:cubicBezTo>
                  <a:cubicBezTo>
                    <a:pt x="97639" y="70598"/>
                    <a:pt x="97490" y="70072"/>
                    <a:pt x="97490" y="69897"/>
                  </a:cubicBezTo>
                  <a:cubicBezTo>
                    <a:pt x="97341" y="69547"/>
                    <a:pt x="97341" y="69021"/>
                    <a:pt x="97341" y="68671"/>
                  </a:cubicBezTo>
                  <a:cubicBezTo>
                    <a:pt x="97192" y="68496"/>
                    <a:pt x="96745" y="68321"/>
                    <a:pt x="96745" y="68145"/>
                  </a:cubicBezTo>
                  <a:cubicBezTo>
                    <a:pt x="96596" y="67795"/>
                    <a:pt x="96745" y="67270"/>
                    <a:pt x="96745" y="67094"/>
                  </a:cubicBezTo>
                  <a:cubicBezTo>
                    <a:pt x="96596" y="66919"/>
                    <a:pt x="96447" y="66744"/>
                    <a:pt x="96596" y="66569"/>
                  </a:cubicBezTo>
                  <a:cubicBezTo>
                    <a:pt x="96596" y="66218"/>
                    <a:pt x="96894" y="65868"/>
                    <a:pt x="96894" y="65693"/>
                  </a:cubicBezTo>
                  <a:cubicBezTo>
                    <a:pt x="96894" y="65343"/>
                    <a:pt x="96745" y="64817"/>
                    <a:pt x="96745" y="64642"/>
                  </a:cubicBezTo>
                  <a:cubicBezTo>
                    <a:pt x="96745" y="64467"/>
                    <a:pt x="96745" y="64116"/>
                    <a:pt x="96894" y="63941"/>
                  </a:cubicBezTo>
                  <a:cubicBezTo>
                    <a:pt x="97043" y="63766"/>
                    <a:pt x="97192" y="63591"/>
                    <a:pt x="97341" y="63416"/>
                  </a:cubicBezTo>
                  <a:cubicBezTo>
                    <a:pt x="97341" y="63416"/>
                    <a:pt x="97490" y="63240"/>
                    <a:pt x="97639" y="63065"/>
                  </a:cubicBezTo>
                  <a:cubicBezTo>
                    <a:pt x="97639" y="62890"/>
                    <a:pt x="97341" y="62540"/>
                    <a:pt x="97341" y="62364"/>
                  </a:cubicBezTo>
                  <a:cubicBezTo>
                    <a:pt x="97341" y="62189"/>
                    <a:pt x="97639" y="61839"/>
                    <a:pt x="97639" y="61664"/>
                  </a:cubicBezTo>
                  <a:cubicBezTo>
                    <a:pt x="97639" y="61489"/>
                    <a:pt x="97639" y="60788"/>
                    <a:pt x="97639" y="60613"/>
                  </a:cubicBezTo>
                  <a:cubicBezTo>
                    <a:pt x="97788" y="60437"/>
                    <a:pt x="98086" y="60087"/>
                    <a:pt x="98086" y="59912"/>
                  </a:cubicBezTo>
                  <a:cubicBezTo>
                    <a:pt x="98086" y="59737"/>
                    <a:pt x="97937" y="59211"/>
                    <a:pt x="97937" y="58861"/>
                  </a:cubicBezTo>
                  <a:cubicBezTo>
                    <a:pt x="97937" y="58861"/>
                    <a:pt x="98086" y="58686"/>
                    <a:pt x="98236" y="58510"/>
                  </a:cubicBezTo>
                  <a:cubicBezTo>
                    <a:pt x="98236" y="58335"/>
                    <a:pt x="98385" y="57985"/>
                    <a:pt x="98385" y="57810"/>
                  </a:cubicBezTo>
                  <a:cubicBezTo>
                    <a:pt x="98385" y="57635"/>
                    <a:pt x="98086" y="57284"/>
                    <a:pt x="98086" y="57284"/>
                  </a:cubicBezTo>
                  <a:cubicBezTo>
                    <a:pt x="80198" y="59562"/>
                    <a:pt x="80198" y="59562"/>
                    <a:pt x="80198" y="59562"/>
                  </a:cubicBezTo>
                  <a:cubicBezTo>
                    <a:pt x="67229" y="60963"/>
                    <a:pt x="67229" y="60963"/>
                    <a:pt x="67229" y="60963"/>
                  </a:cubicBezTo>
                  <a:cubicBezTo>
                    <a:pt x="56198" y="62364"/>
                    <a:pt x="56198" y="62364"/>
                    <a:pt x="56198" y="62364"/>
                  </a:cubicBezTo>
                  <a:cubicBezTo>
                    <a:pt x="56198" y="62364"/>
                    <a:pt x="56645" y="61839"/>
                    <a:pt x="56795" y="61664"/>
                  </a:cubicBezTo>
                  <a:cubicBezTo>
                    <a:pt x="56944" y="61664"/>
                    <a:pt x="57242" y="61489"/>
                    <a:pt x="57391" y="61313"/>
                  </a:cubicBezTo>
                  <a:cubicBezTo>
                    <a:pt x="57540" y="61138"/>
                    <a:pt x="57540" y="60613"/>
                    <a:pt x="57540" y="60437"/>
                  </a:cubicBezTo>
                  <a:cubicBezTo>
                    <a:pt x="57540" y="60262"/>
                    <a:pt x="57391" y="59737"/>
                    <a:pt x="57242" y="59562"/>
                  </a:cubicBezTo>
                  <a:cubicBezTo>
                    <a:pt x="57093" y="59386"/>
                    <a:pt x="56645" y="59386"/>
                    <a:pt x="56496" y="59211"/>
                  </a:cubicBezTo>
                  <a:cubicBezTo>
                    <a:pt x="56347" y="59036"/>
                    <a:pt x="56049" y="58861"/>
                    <a:pt x="55900" y="58510"/>
                  </a:cubicBezTo>
                  <a:cubicBezTo>
                    <a:pt x="55900" y="58335"/>
                    <a:pt x="55900" y="57985"/>
                    <a:pt x="56049" y="57985"/>
                  </a:cubicBezTo>
                  <a:cubicBezTo>
                    <a:pt x="56049" y="57810"/>
                    <a:pt x="56347" y="57635"/>
                    <a:pt x="56347" y="57459"/>
                  </a:cubicBezTo>
                  <a:cubicBezTo>
                    <a:pt x="56496" y="57284"/>
                    <a:pt x="56645" y="56759"/>
                    <a:pt x="56645" y="56583"/>
                  </a:cubicBezTo>
                  <a:cubicBezTo>
                    <a:pt x="56645" y="56408"/>
                    <a:pt x="56347" y="55883"/>
                    <a:pt x="56198" y="55708"/>
                  </a:cubicBezTo>
                  <a:cubicBezTo>
                    <a:pt x="56049" y="55532"/>
                    <a:pt x="55602" y="55532"/>
                    <a:pt x="55304" y="55357"/>
                  </a:cubicBezTo>
                  <a:cubicBezTo>
                    <a:pt x="55304" y="55357"/>
                    <a:pt x="55006" y="55007"/>
                    <a:pt x="55006" y="54832"/>
                  </a:cubicBezTo>
                  <a:cubicBezTo>
                    <a:pt x="54857" y="54656"/>
                    <a:pt x="55006" y="54306"/>
                    <a:pt x="55006" y="54131"/>
                  </a:cubicBezTo>
                  <a:cubicBezTo>
                    <a:pt x="55155" y="53956"/>
                    <a:pt x="55602" y="53781"/>
                    <a:pt x="55751" y="53956"/>
                  </a:cubicBezTo>
                  <a:cubicBezTo>
                    <a:pt x="55900" y="53956"/>
                    <a:pt x="56198" y="54306"/>
                    <a:pt x="56496" y="54306"/>
                  </a:cubicBezTo>
                  <a:cubicBezTo>
                    <a:pt x="56496" y="54306"/>
                    <a:pt x="56795" y="54306"/>
                    <a:pt x="56944" y="54306"/>
                  </a:cubicBezTo>
                  <a:cubicBezTo>
                    <a:pt x="57242" y="54131"/>
                    <a:pt x="57838" y="54131"/>
                    <a:pt x="57987" y="53781"/>
                  </a:cubicBezTo>
                  <a:cubicBezTo>
                    <a:pt x="58136" y="53605"/>
                    <a:pt x="58136" y="53080"/>
                    <a:pt x="58136" y="52905"/>
                  </a:cubicBezTo>
                  <a:cubicBezTo>
                    <a:pt x="58136" y="52729"/>
                    <a:pt x="57987" y="52204"/>
                    <a:pt x="57838" y="52029"/>
                  </a:cubicBezTo>
                  <a:cubicBezTo>
                    <a:pt x="57689" y="51854"/>
                    <a:pt x="57242" y="51678"/>
                    <a:pt x="57093" y="51503"/>
                  </a:cubicBezTo>
                  <a:cubicBezTo>
                    <a:pt x="56944" y="51328"/>
                    <a:pt x="57093" y="50978"/>
                    <a:pt x="56944" y="50978"/>
                  </a:cubicBezTo>
                  <a:cubicBezTo>
                    <a:pt x="56944" y="50802"/>
                    <a:pt x="56645" y="50627"/>
                    <a:pt x="56496" y="50452"/>
                  </a:cubicBezTo>
                  <a:cubicBezTo>
                    <a:pt x="56496" y="50452"/>
                    <a:pt x="56347" y="50102"/>
                    <a:pt x="56347" y="49927"/>
                  </a:cubicBezTo>
                  <a:cubicBezTo>
                    <a:pt x="56347" y="49751"/>
                    <a:pt x="56347" y="49226"/>
                    <a:pt x="56496" y="49051"/>
                  </a:cubicBezTo>
                  <a:cubicBezTo>
                    <a:pt x="56645" y="48875"/>
                    <a:pt x="56795" y="48700"/>
                    <a:pt x="56944" y="48700"/>
                  </a:cubicBezTo>
                  <a:cubicBezTo>
                    <a:pt x="57093" y="48875"/>
                    <a:pt x="57093" y="49051"/>
                    <a:pt x="57242" y="49051"/>
                  </a:cubicBezTo>
                  <a:cubicBezTo>
                    <a:pt x="57242" y="49226"/>
                    <a:pt x="57242" y="49576"/>
                    <a:pt x="57242" y="49751"/>
                  </a:cubicBezTo>
                  <a:cubicBezTo>
                    <a:pt x="57242" y="49927"/>
                    <a:pt x="57093" y="50102"/>
                    <a:pt x="57093" y="50277"/>
                  </a:cubicBezTo>
                  <a:cubicBezTo>
                    <a:pt x="57242" y="50277"/>
                    <a:pt x="57391" y="50277"/>
                    <a:pt x="57391" y="50452"/>
                  </a:cubicBezTo>
                  <a:cubicBezTo>
                    <a:pt x="57540" y="50452"/>
                    <a:pt x="57689" y="50802"/>
                    <a:pt x="57838" y="50802"/>
                  </a:cubicBezTo>
                  <a:cubicBezTo>
                    <a:pt x="57987" y="50978"/>
                    <a:pt x="58285" y="50802"/>
                    <a:pt x="58434" y="50802"/>
                  </a:cubicBezTo>
                  <a:cubicBezTo>
                    <a:pt x="58583" y="50627"/>
                    <a:pt x="58881" y="50452"/>
                    <a:pt x="58881" y="50277"/>
                  </a:cubicBezTo>
                  <a:cubicBezTo>
                    <a:pt x="59031" y="50102"/>
                    <a:pt x="58732" y="49576"/>
                    <a:pt x="58732" y="49401"/>
                  </a:cubicBezTo>
                  <a:cubicBezTo>
                    <a:pt x="58583" y="49401"/>
                    <a:pt x="58285" y="49226"/>
                    <a:pt x="58285" y="49051"/>
                  </a:cubicBezTo>
                  <a:cubicBezTo>
                    <a:pt x="58136" y="48875"/>
                    <a:pt x="57689" y="48525"/>
                    <a:pt x="57689" y="48525"/>
                  </a:cubicBezTo>
                  <a:cubicBezTo>
                    <a:pt x="57689" y="48350"/>
                    <a:pt x="57540" y="48000"/>
                    <a:pt x="57391" y="47649"/>
                  </a:cubicBezTo>
                  <a:cubicBezTo>
                    <a:pt x="57391" y="47474"/>
                    <a:pt x="57391" y="46948"/>
                    <a:pt x="57391" y="46598"/>
                  </a:cubicBezTo>
                  <a:cubicBezTo>
                    <a:pt x="57391" y="46423"/>
                    <a:pt x="57242" y="45897"/>
                    <a:pt x="57391" y="45722"/>
                  </a:cubicBezTo>
                  <a:cubicBezTo>
                    <a:pt x="57540" y="45722"/>
                    <a:pt x="57987" y="45897"/>
                    <a:pt x="58136" y="45897"/>
                  </a:cubicBezTo>
                  <a:cubicBezTo>
                    <a:pt x="58285" y="45897"/>
                    <a:pt x="58434" y="45722"/>
                    <a:pt x="58583" y="45722"/>
                  </a:cubicBezTo>
                  <a:cubicBezTo>
                    <a:pt x="58732" y="45547"/>
                    <a:pt x="59031" y="45197"/>
                    <a:pt x="59180" y="45197"/>
                  </a:cubicBezTo>
                  <a:cubicBezTo>
                    <a:pt x="59329" y="44846"/>
                    <a:pt x="59776" y="44496"/>
                    <a:pt x="59776" y="44145"/>
                  </a:cubicBezTo>
                  <a:cubicBezTo>
                    <a:pt x="59925" y="43970"/>
                    <a:pt x="59776" y="43620"/>
                    <a:pt x="59627" y="43445"/>
                  </a:cubicBezTo>
                  <a:cubicBezTo>
                    <a:pt x="59478" y="43445"/>
                    <a:pt x="59329" y="43445"/>
                    <a:pt x="59180" y="43445"/>
                  </a:cubicBezTo>
                  <a:cubicBezTo>
                    <a:pt x="59031" y="43620"/>
                    <a:pt x="58881" y="43795"/>
                    <a:pt x="58732" y="43970"/>
                  </a:cubicBezTo>
                  <a:cubicBezTo>
                    <a:pt x="58583" y="43970"/>
                    <a:pt x="58285" y="44145"/>
                    <a:pt x="58136" y="44145"/>
                  </a:cubicBezTo>
                  <a:cubicBezTo>
                    <a:pt x="57987" y="44145"/>
                    <a:pt x="57689" y="43970"/>
                    <a:pt x="57540" y="43795"/>
                  </a:cubicBezTo>
                  <a:cubicBezTo>
                    <a:pt x="57391" y="43620"/>
                    <a:pt x="57093" y="43445"/>
                    <a:pt x="57093" y="43270"/>
                  </a:cubicBezTo>
                  <a:cubicBezTo>
                    <a:pt x="57093" y="43094"/>
                    <a:pt x="57093" y="42569"/>
                    <a:pt x="57242" y="42394"/>
                  </a:cubicBezTo>
                  <a:cubicBezTo>
                    <a:pt x="57242" y="42394"/>
                    <a:pt x="57391" y="42218"/>
                    <a:pt x="57540" y="42218"/>
                  </a:cubicBezTo>
                  <a:cubicBezTo>
                    <a:pt x="57689" y="42218"/>
                    <a:pt x="57838" y="42394"/>
                    <a:pt x="57987" y="42394"/>
                  </a:cubicBezTo>
                  <a:cubicBezTo>
                    <a:pt x="58136" y="42569"/>
                    <a:pt x="58434" y="42919"/>
                    <a:pt x="58583" y="43094"/>
                  </a:cubicBezTo>
                  <a:cubicBezTo>
                    <a:pt x="58583" y="43094"/>
                    <a:pt x="58881" y="43094"/>
                    <a:pt x="58881" y="43094"/>
                  </a:cubicBezTo>
                  <a:cubicBezTo>
                    <a:pt x="59031" y="43094"/>
                    <a:pt x="59329" y="42919"/>
                    <a:pt x="59478" y="42919"/>
                  </a:cubicBezTo>
                  <a:cubicBezTo>
                    <a:pt x="59627" y="42744"/>
                    <a:pt x="59776" y="42394"/>
                    <a:pt x="59776" y="42218"/>
                  </a:cubicBezTo>
                  <a:cubicBezTo>
                    <a:pt x="59925" y="41868"/>
                    <a:pt x="59776" y="41167"/>
                    <a:pt x="59627" y="40817"/>
                  </a:cubicBezTo>
                  <a:cubicBezTo>
                    <a:pt x="59627" y="40642"/>
                    <a:pt x="59478" y="40291"/>
                    <a:pt x="59478" y="40116"/>
                  </a:cubicBezTo>
                  <a:cubicBezTo>
                    <a:pt x="59478" y="39941"/>
                    <a:pt x="59776" y="39591"/>
                    <a:pt x="59925" y="39416"/>
                  </a:cubicBezTo>
                  <a:cubicBezTo>
                    <a:pt x="59925" y="39240"/>
                    <a:pt x="60223" y="39240"/>
                    <a:pt x="60372" y="39065"/>
                  </a:cubicBezTo>
                  <a:cubicBezTo>
                    <a:pt x="60521" y="39065"/>
                    <a:pt x="60670" y="38715"/>
                    <a:pt x="60670" y="38540"/>
                  </a:cubicBezTo>
                  <a:cubicBezTo>
                    <a:pt x="60521" y="38364"/>
                    <a:pt x="60223" y="38189"/>
                    <a:pt x="60223" y="38014"/>
                  </a:cubicBezTo>
                  <a:cubicBezTo>
                    <a:pt x="60223" y="37839"/>
                    <a:pt x="60223" y="37313"/>
                    <a:pt x="60223" y="37138"/>
                  </a:cubicBezTo>
                  <a:cubicBezTo>
                    <a:pt x="60372" y="36788"/>
                    <a:pt x="60223" y="36087"/>
                    <a:pt x="60372" y="35912"/>
                  </a:cubicBezTo>
                  <a:cubicBezTo>
                    <a:pt x="60521" y="35737"/>
                    <a:pt x="60819" y="35562"/>
                    <a:pt x="60968" y="35562"/>
                  </a:cubicBezTo>
                  <a:cubicBezTo>
                    <a:pt x="61118" y="35386"/>
                    <a:pt x="61267" y="35386"/>
                    <a:pt x="61416" y="35562"/>
                  </a:cubicBezTo>
                  <a:cubicBezTo>
                    <a:pt x="61416" y="35562"/>
                    <a:pt x="61565" y="35912"/>
                    <a:pt x="61565" y="36087"/>
                  </a:cubicBezTo>
                  <a:cubicBezTo>
                    <a:pt x="61714" y="36262"/>
                    <a:pt x="62012" y="36788"/>
                    <a:pt x="62161" y="36788"/>
                  </a:cubicBezTo>
                  <a:cubicBezTo>
                    <a:pt x="62310" y="36788"/>
                    <a:pt x="62459" y="36788"/>
                    <a:pt x="62608" y="36613"/>
                  </a:cubicBezTo>
                  <a:cubicBezTo>
                    <a:pt x="62608" y="36437"/>
                    <a:pt x="62757" y="36087"/>
                    <a:pt x="62608" y="35912"/>
                  </a:cubicBezTo>
                  <a:cubicBezTo>
                    <a:pt x="62608" y="35737"/>
                    <a:pt x="62310" y="35737"/>
                    <a:pt x="62161" y="35562"/>
                  </a:cubicBezTo>
                  <a:cubicBezTo>
                    <a:pt x="62161" y="35386"/>
                    <a:pt x="62012" y="35211"/>
                    <a:pt x="62012" y="35036"/>
                  </a:cubicBezTo>
                  <a:cubicBezTo>
                    <a:pt x="62012" y="35036"/>
                    <a:pt x="62310" y="34861"/>
                    <a:pt x="62310" y="34861"/>
                  </a:cubicBezTo>
                  <a:cubicBezTo>
                    <a:pt x="62459" y="34861"/>
                    <a:pt x="62608" y="34686"/>
                    <a:pt x="62757" y="34510"/>
                  </a:cubicBezTo>
                  <a:cubicBezTo>
                    <a:pt x="62757" y="34510"/>
                    <a:pt x="63055" y="34160"/>
                    <a:pt x="63055" y="33985"/>
                  </a:cubicBezTo>
                  <a:cubicBezTo>
                    <a:pt x="63204" y="33810"/>
                    <a:pt x="63354" y="33810"/>
                    <a:pt x="63503" y="33635"/>
                  </a:cubicBezTo>
                  <a:cubicBezTo>
                    <a:pt x="63503" y="33635"/>
                    <a:pt x="63801" y="33459"/>
                    <a:pt x="63801" y="33284"/>
                  </a:cubicBezTo>
                  <a:cubicBezTo>
                    <a:pt x="63950" y="33109"/>
                    <a:pt x="63652" y="32583"/>
                    <a:pt x="63503" y="32408"/>
                  </a:cubicBezTo>
                  <a:cubicBezTo>
                    <a:pt x="63503" y="32233"/>
                    <a:pt x="63652" y="31708"/>
                    <a:pt x="63652" y="31532"/>
                  </a:cubicBezTo>
                  <a:cubicBezTo>
                    <a:pt x="63801" y="31357"/>
                    <a:pt x="64099" y="31182"/>
                    <a:pt x="64248" y="31007"/>
                  </a:cubicBezTo>
                  <a:cubicBezTo>
                    <a:pt x="64397" y="31007"/>
                    <a:pt x="64844" y="31182"/>
                    <a:pt x="64993" y="31182"/>
                  </a:cubicBezTo>
                  <a:cubicBezTo>
                    <a:pt x="65142" y="31007"/>
                    <a:pt x="65440" y="30656"/>
                    <a:pt x="65590" y="30481"/>
                  </a:cubicBezTo>
                  <a:cubicBezTo>
                    <a:pt x="65739" y="30306"/>
                    <a:pt x="65739" y="30131"/>
                    <a:pt x="65739" y="29956"/>
                  </a:cubicBezTo>
                  <a:cubicBezTo>
                    <a:pt x="65739" y="29781"/>
                    <a:pt x="65590" y="29605"/>
                    <a:pt x="65440" y="29430"/>
                  </a:cubicBezTo>
                  <a:cubicBezTo>
                    <a:pt x="65291" y="29430"/>
                    <a:pt x="64844" y="29605"/>
                    <a:pt x="64695" y="29605"/>
                  </a:cubicBezTo>
                  <a:cubicBezTo>
                    <a:pt x="64546" y="29430"/>
                    <a:pt x="64099" y="29430"/>
                    <a:pt x="63950" y="29255"/>
                  </a:cubicBezTo>
                  <a:cubicBezTo>
                    <a:pt x="63950" y="29080"/>
                    <a:pt x="63801" y="28729"/>
                    <a:pt x="63801" y="28554"/>
                  </a:cubicBezTo>
                  <a:cubicBezTo>
                    <a:pt x="63801" y="28379"/>
                    <a:pt x="64099" y="28204"/>
                    <a:pt x="64248" y="28204"/>
                  </a:cubicBezTo>
                  <a:cubicBezTo>
                    <a:pt x="64397" y="28029"/>
                    <a:pt x="64695" y="28029"/>
                    <a:pt x="64695" y="28204"/>
                  </a:cubicBezTo>
                  <a:cubicBezTo>
                    <a:pt x="64844" y="28204"/>
                    <a:pt x="64993" y="28554"/>
                    <a:pt x="64993" y="28554"/>
                  </a:cubicBezTo>
                  <a:cubicBezTo>
                    <a:pt x="65142" y="28729"/>
                    <a:pt x="65142" y="28905"/>
                    <a:pt x="65291" y="28905"/>
                  </a:cubicBezTo>
                  <a:cubicBezTo>
                    <a:pt x="65440" y="28905"/>
                    <a:pt x="65590" y="28729"/>
                    <a:pt x="65739" y="28554"/>
                  </a:cubicBezTo>
                  <a:cubicBezTo>
                    <a:pt x="65739" y="28379"/>
                    <a:pt x="65739" y="28029"/>
                    <a:pt x="65739" y="27854"/>
                  </a:cubicBezTo>
                  <a:cubicBezTo>
                    <a:pt x="65888" y="27854"/>
                    <a:pt x="66037" y="27678"/>
                    <a:pt x="66186" y="27678"/>
                  </a:cubicBezTo>
                  <a:cubicBezTo>
                    <a:pt x="66335" y="27503"/>
                    <a:pt x="66633" y="27153"/>
                    <a:pt x="66782" y="26978"/>
                  </a:cubicBezTo>
                  <a:cubicBezTo>
                    <a:pt x="66931" y="26802"/>
                    <a:pt x="67080" y="26627"/>
                    <a:pt x="67080" y="26452"/>
                  </a:cubicBezTo>
                  <a:cubicBezTo>
                    <a:pt x="67229" y="26277"/>
                    <a:pt x="67229" y="25751"/>
                    <a:pt x="67080" y="25576"/>
                  </a:cubicBezTo>
                  <a:cubicBezTo>
                    <a:pt x="67080" y="25401"/>
                    <a:pt x="66782" y="25226"/>
                    <a:pt x="66782" y="25226"/>
                  </a:cubicBezTo>
                  <a:cubicBezTo>
                    <a:pt x="66633" y="25051"/>
                    <a:pt x="66335" y="24875"/>
                    <a:pt x="66186" y="24875"/>
                  </a:cubicBezTo>
                  <a:cubicBezTo>
                    <a:pt x="66037" y="25051"/>
                    <a:pt x="66186" y="25226"/>
                    <a:pt x="66186" y="25401"/>
                  </a:cubicBezTo>
                  <a:cubicBezTo>
                    <a:pt x="66186" y="25576"/>
                    <a:pt x="66186" y="25751"/>
                    <a:pt x="66186" y="25927"/>
                  </a:cubicBezTo>
                  <a:cubicBezTo>
                    <a:pt x="66186" y="26102"/>
                    <a:pt x="66335" y="26452"/>
                    <a:pt x="66335" y="26452"/>
                  </a:cubicBezTo>
                  <a:cubicBezTo>
                    <a:pt x="66186" y="26627"/>
                    <a:pt x="66037" y="26627"/>
                    <a:pt x="65888" y="26627"/>
                  </a:cubicBezTo>
                  <a:cubicBezTo>
                    <a:pt x="65739" y="26627"/>
                    <a:pt x="65440" y="26277"/>
                    <a:pt x="65291" y="26452"/>
                  </a:cubicBezTo>
                  <a:cubicBezTo>
                    <a:pt x="65142" y="26452"/>
                    <a:pt x="64844" y="26627"/>
                    <a:pt x="64695" y="26627"/>
                  </a:cubicBezTo>
                  <a:cubicBezTo>
                    <a:pt x="64546" y="26802"/>
                    <a:pt x="64248" y="26802"/>
                    <a:pt x="64099" y="26802"/>
                  </a:cubicBezTo>
                  <a:cubicBezTo>
                    <a:pt x="63950" y="26802"/>
                    <a:pt x="63503" y="26627"/>
                    <a:pt x="63503" y="26452"/>
                  </a:cubicBezTo>
                  <a:cubicBezTo>
                    <a:pt x="63354" y="26277"/>
                    <a:pt x="63204" y="25751"/>
                    <a:pt x="63354" y="25576"/>
                  </a:cubicBezTo>
                  <a:cubicBezTo>
                    <a:pt x="63354" y="25226"/>
                    <a:pt x="63503" y="24525"/>
                    <a:pt x="63801" y="24350"/>
                  </a:cubicBezTo>
                  <a:cubicBezTo>
                    <a:pt x="63950" y="24350"/>
                    <a:pt x="64248" y="24350"/>
                    <a:pt x="64397" y="24350"/>
                  </a:cubicBezTo>
                  <a:cubicBezTo>
                    <a:pt x="64695" y="24175"/>
                    <a:pt x="64844" y="23824"/>
                    <a:pt x="64993" y="23824"/>
                  </a:cubicBezTo>
                  <a:cubicBezTo>
                    <a:pt x="65142" y="23649"/>
                    <a:pt x="65440" y="23824"/>
                    <a:pt x="65590" y="23824"/>
                  </a:cubicBezTo>
                  <a:cubicBezTo>
                    <a:pt x="65739" y="23649"/>
                    <a:pt x="65739" y="23124"/>
                    <a:pt x="65888" y="23124"/>
                  </a:cubicBezTo>
                  <a:cubicBezTo>
                    <a:pt x="66037" y="22948"/>
                    <a:pt x="66335" y="22948"/>
                    <a:pt x="66484" y="22948"/>
                  </a:cubicBezTo>
                  <a:cubicBezTo>
                    <a:pt x="66484" y="23124"/>
                    <a:pt x="66484" y="23474"/>
                    <a:pt x="66484" y="23474"/>
                  </a:cubicBezTo>
                  <a:cubicBezTo>
                    <a:pt x="66633" y="23649"/>
                    <a:pt x="66931" y="23824"/>
                    <a:pt x="67080" y="23824"/>
                  </a:cubicBezTo>
                  <a:cubicBezTo>
                    <a:pt x="67229" y="23649"/>
                    <a:pt x="67378" y="23299"/>
                    <a:pt x="67527" y="23124"/>
                  </a:cubicBezTo>
                  <a:cubicBezTo>
                    <a:pt x="67527" y="22948"/>
                    <a:pt x="67677" y="22598"/>
                    <a:pt x="67527" y="22423"/>
                  </a:cubicBezTo>
                  <a:cubicBezTo>
                    <a:pt x="67527" y="22248"/>
                    <a:pt x="67378" y="22072"/>
                    <a:pt x="67229" y="21897"/>
                  </a:cubicBezTo>
                  <a:cubicBezTo>
                    <a:pt x="67229" y="21722"/>
                    <a:pt x="67229" y="21372"/>
                    <a:pt x="67378" y="21197"/>
                  </a:cubicBezTo>
                  <a:cubicBezTo>
                    <a:pt x="67527" y="21197"/>
                    <a:pt x="67826" y="21547"/>
                    <a:pt x="67975" y="21547"/>
                  </a:cubicBezTo>
                  <a:cubicBezTo>
                    <a:pt x="68124" y="21547"/>
                    <a:pt x="68422" y="21372"/>
                    <a:pt x="68422" y="21197"/>
                  </a:cubicBezTo>
                  <a:cubicBezTo>
                    <a:pt x="68571" y="21021"/>
                    <a:pt x="68869" y="20671"/>
                    <a:pt x="69018" y="20496"/>
                  </a:cubicBezTo>
                  <a:cubicBezTo>
                    <a:pt x="69018" y="20321"/>
                    <a:pt x="69018" y="19795"/>
                    <a:pt x="68869" y="19620"/>
                  </a:cubicBezTo>
                  <a:cubicBezTo>
                    <a:pt x="68720" y="19445"/>
                    <a:pt x="68273" y="19445"/>
                    <a:pt x="68124" y="19445"/>
                  </a:cubicBezTo>
                  <a:cubicBezTo>
                    <a:pt x="67975" y="19445"/>
                    <a:pt x="67527" y="19795"/>
                    <a:pt x="67378" y="19795"/>
                  </a:cubicBezTo>
                  <a:cubicBezTo>
                    <a:pt x="67229" y="19795"/>
                    <a:pt x="66782" y="19795"/>
                    <a:pt x="66633" y="19620"/>
                  </a:cubicBezTo>
                  <a:cubicBezTo>
                    <a:pt x="66633" y="19445"/>
                    <a:pt x="66484" y="19094"/>
                    <a:pt x="66484" y="18919"/>
                  </a:cubicBezTo>
                  <a:cubicBezTo>
                    <a:pt x="66484" y="18744"/>
                    <a:pt x="66484" y="18218"/>
                    <a:pt x="66633" y="18043"/>
                  </a:cubicBezTo>
                  <a:cubicBezTo>
                    <a:pt x="66782" y="17868"/>
                    <a:pt x="67229" y="18043"/>
                    <a:pt x="67229" y="17868"/>
                  </a:cubicBezTo>
                  <a:cubicBezTo>
                    <a:pt x="67378" y="17693"/>
                    <a:pt x="67378" y="17167"/>
                    <a:pt x="67229" y="16992"/>
                  </a:cubicBezTo>
                  <a:cubicBezTo>
                    <a:pt x="67229" y="16817"/>
                    <a:pt x="67080" y="16467"/>
                    <a:pt x="66931" y="16467"/>
                  </a:cubicBezTo>
                  <a:cubicBezTo>
                    <a:pt x="66782" y="16467"/>
                    <a:pt x="66633" y="16467"/>
                    <a:pt x="66484" y="16467"/>
                  </a:cubicBezTo>
                  <a:cubicBezTo>
                    <a:pt x="66335" y="16642"/>
                    <a:pt x="66186" y="17167"/>
                    <a:pt x="66037" y="17343"/>
                  </a:cubicBezTo>
                  <a:cubicBezTo>
                    <a:pt x="65888" y="17343"/>
                    <a:pt x="65590" y="17343"/>
                    <a:pt x="65440" y="17167"/>
                  </a:cubicBezTo>
                  <a:cubicBezTo>
                    <a:pt x="65291" y="17167"/>
                    <a:pt x="65142" y="16817"/>
                    <a:pt x="64993" y="16642"/>
                  </a:cubicBezTo>
                  <a:cubicBezTo>
                    <a:pt x="64844" y="16642"/>
                    <a:pt x="64397" y="16642"/>
                    <a:pt x="64397" y="16467"/>
                  </a:cubicBezTo>
                  <a:cubicBezTo>
                    <a:pt x="64248" y="16467"/>
                    <a:pt x="64099" y="16116"/>
                    <a:pt x="63950" y="15941"/>
                  </a:cubicBezTo>
                  <a:cubicBezTo>
                    <a:pt x="63950" y="15766"/>
                    <a:pt x="63801" y="15240"/>
                    <a:pt x="63801" y="15065"/>
                  </a:cubicBezTo>
                  <a:cubicBezTo>
                    <a:pt x="63801" y="15065"/>
                    <a:pt x="63950" y="14715"/>
                    <a:pt x="63950" y="14540"/>
                  </a:cubicBezTo>
                  <a:cubicBezTo>
                    <a:pt x="64099" y="14364"/>
                    <a:pt x="64099" y="14014"/>
                    <a:pt x="64099" y="14014"/>
                  </a:cubicBezTo>
                  <a:cubicBezTo>
                    <a:pt x="64248" y="13839"/>
                    <a:pt x="64546" y="14189"/>
                    <a:pt x="64546" y="14189"/>
                  </a:cubicBezTo>
                  <a:cubicBezTo>
                    <a:pt x="64695" y="14364"/>
                    <a:pt x="64844" y="14715"/>
                    <a:pt x="64993" y="14890"/>
                  </a:cubicBezTo>
                  <a:cubicBezTo>
                    <a:pt x="65142" y="15065"/>
                    <a:pt x="65291" y="15416"/>
                    <a:pt x="65291" y="15416"/>
                  </a:cubicBezTo>
                  <a:cubicBezTo>
                    <a:pt x="65440" y="15591"/>
                    <a:pt x="65888" y="15591"/>
                    <a:pt x="66037" y="15591"/>
                  </a:cubicBezTo>
                  <a:cubicBezTo>
                    <a:pt x="66186" y="15591"/>
                    <a:pt x="66335" y="15591"/>
                    <a:pt x="66484" y="15591"/>
                  </a:cubicBezTo>
                  <a:cubicBezTo>
                    <a:pt x="66484" y="15416"/>
                    <a:pt x="66633" y="15065"/>
                    <a:pt x="66484" y="14890"/>
                  </a:cubicBezTo>
                  <a:cubicBezTo>
                    <a:pt x="66484" y="14890"/>
                    <a:pt x="66335" y="14540"/>
                    <a:pt x="66335" y="14540"/>
                  </a:cubicBezTo>
                  <a:cubicBezTo>
                    <a:pt x="66037" y="14364"/>
                    <a:pt x="65590" y="14364"/>
                    <a:pt x="65440" y="14364"/>
                  </a:cubicBezTo>
                  <a:cubicBezTo>
                    <a:pt x="65291" y="14189"/>
                    <a:pt x="64993" y="14014"/>
                    <a:pt x="64844" y="14014"/>
                  </a:cubicBezTo>
                  <a:cubicBezTo>
                    <a:pt x="64844" y="13839"/>
                    <a:pt x="64546" y="13664"/>
                    <a:pt x="64546" y="13489"/>
                  </a:cubicBezTo>
                  <a:cubicBezTo>
                    <a:pt x="64546" y="13313"/>
                    <a:pt x="64695" y="13138"/>
                    <a:pt x="64695" y="13138"/>
                  </a:cubicBezTo>
                  <a:cubicBezTo>
                    <a:pt x="64844" y="12963"/>
                    <a:pt x="65291" y="12963"/>
                    <a:pt x="65440" y="12788"/>
                  </a:cubicBezTo>
                  <a:cubicBezTo>
                    <a:pt x="65739" y="12613"/>
                    <a:pt x="66037" y="12262"/>
                    <a:pt x="66186" y="11912"/>
                  </a:cubicBezTo>
                  <a:cubicBezTo>
                    <a:pt x="66186" y="11737"/>
                    <a:pt x="66186" y="11211"/>
                    <a:pt x="66037" y="10861"/>
                  </a:cubicBezTo>
                  <a:cubicBezTo>
                    <a:pt x="65888" y="10861"/>
                    <a:pt x="65590" y="10510"/>
                    <a:pt x="65440" y="10510"/>
                  </a:cubicBezTo>
                  <a:cubicBezTo>
                    <a:pt x="65291" y="10510"/>
                    <a:pt x="65142" y="10861"/>
                    <a:pt x="65142" y="11036"/>
                  </a:cubicBezTo>
                  <a:cubicBezTo>
                    <a:pt x="64993" y="11211"/>
                    <a:pt x="64993" y="11562"/>
                    <a:pt x="64844" y="11737"/>
                  </a:cubicBezTo>
                  <a:cubicBezTo>
                    <a:pt x="64695" y="11912"/>
                    <a:pt x="64546" y="12087"/>
                    <a:pt x="64397" y="12262"/>
                  </a:cubicBezTo>
                  <a:cubicBezTo>
                    <a:pt x="64099" y="12437"/>
                    <a:pt x="63801" y="12613"/>
                    <a:pt x="63503" y="12613"/>
                  </a:cubicBezTo>
                  <a:cubicBezTo>
                    <a:pt x="63354" y="12613"/>
                    <a:pt x="63055" y="12437"/>
                    <a:pt x="63055" y="12262"/>
                  </a:cubicBezTo>
                  <a:cubicBezTo>
                    <a:pt x="62906" y="12087"/>
                    <a:pt x="62757" y="11562"/>
                    <a:pt x="62757" y="11386"/>
                  </a:cubicBezTo>
                  <a:cubicBezTo>
                    <a:pt x="62757" y="11036"/>
                    <a:pt x="63055" y="10510"/>
                    <a:pt x="63204" y="10335"/>
                  </a:cubicBezTo>
                  <a:cubicBezTo>
                    <a:pt x="63503" y="9985"/>
                    <a:pt x="63950" y="9810"/>
                    <a:pt x="64099" y="9635"/>
                  </a:cubicBezTo>
                  <a:cubicBezTo>
                    <a:pt x="64248" y="9459"/>
                    <a:pt x="64695" y="8934"/>
                    <a:pt x="64695" y="8759"/>
                  </a:cubicBezTo>
                  <a:cubicBezTo>
                    <a:pt x="64695" y="8583"/>
                    <a:pt x="64546" y="8058"/>
                    <a:pt x="64397" y="8058"/>
                  </a:cubicBezTo>
                  <a:cubicBezTo>
                    <a:pt x="64248" y="7883"/>
                    <a:pt x="63652" y="7883"/>
                    <a:pt x="63354" y="7883"/>
                  </a:cubicBezTo>
                  <a:cubicBezTo>
                    <a:pt x="63204" y="7883"/>
                    <a:pt x="62906" y="8058"/>
                    <a:pt x="62757" y="7883"/>
                  </a:cubicBezTo>
                  <a:cubicBezTo>
                    <a:pt x="62608" y="7883"/>
                    <a:pt x="62310" y="7532"/>
                    <a:pt x="62310" y="7357"/>
                  </a:cubicBezTo>
                  <a:cubicBezTo>
                    <a:pt x="62161" y="7007"/>
                    <a:pt x="62161" y="6481"/>
                    <a:pt x="62161" y="6306"/>
                  </a:cubicBezTo>
                  <a:cubicBezTo>
                    <a:pt x="62161" y="5956"/>
                    <a:pt x="62161" y="5255"/>
                    <a:pt x="62310" y="4905"/>
                  </a:cubicBezTo>
                  <a:cubicBezTo>
                    <a:pt x="62459" y="4729"/>
                    <a:pt x="62757" y="4554"/>
                    <a:pt x="62906" y="4379"/>
                  </a:cubicBezTo>
                  <a:cubicBezTo>
                    <a:pt x="63055" y="4204"/>
                    <a:pt x="63503" y="4029"/>
                    <a:pt x="63652" y="3854"/>
                  </a:cubicBezTo>
                  <a:cubicBezTo>
                    <a:pt x="63801" y="3678"/>
                    <a:pt x="64099" y="2978"/>
                    <a:pt x="64099" y="2802"/>
                  </a:cubicBezTo>
                  <a:cubicBezTo>
                    <a:pt x="64099" y="2452"/>
                    <a:pt x="63652" y="1751"/>
                    <a:pt x="63503" y="1576"/>
                  </a:cubicBezTo>
                  <a:cubicBezTo>
                    <a:pt x="63503" y="1226"/>
                    <a:pt x="63503" y="875"/>
                    <a:pt x="63354" y="700"/>
                  </a:cubicBezTo>
                  <a:cubicBezTo>
                    <a:pt x="63204" y="525"/>
                    <a:pt x="62906" y="350"/>
                    <a:pt x="62757" y="350"/>
                  </a:cubicBezTo>
                  <a:cubicBezTo>
                    <a:pt x="62608" y="350"/>
                    <a:pt x="62459" y="525"/>
                    <a:pt x="62459" y="700"/>
                  </a:cubicBezTo>
                  <a:cubicBezTo>
                    <a:pt x="62310" y="700"/>
                    <a:pt x="62310" y="1051"/>
                    <a:pt x="62310" y="1226"/>
                  </a:cubicBezTo>
                  <a:cubicBezTo>
                    <a:pt x="62310" y="1401"/>
                    <a:pt x="62608" y="1751"/>
                    <a:pt x="62608" y="2102"/>
                  </a:cubicBezTo>
                  <a:cubicBezTo>
                    <a:pt x="62608" y="2277"/>
                    <a:pt x="62459" y="2802"/>
                    <a:pt x="62310" y="2978"/>
                  </a:cubicBezTo>
                  <a:cubicBezTo>
                    <a:pt x="62310" y="3153"/>
                    <a:pt x="61863" y="3328"/>
                    <a:pt x="61714" y="3328"/>
                  </a:cubicBezTo>
                  <a:cubicBezTo>
                    <a:pt x="61565" y="3328"/>
                    <a:pt x="61118" y="3153"/>
                    <a:pt x="60968" y="2978"/>
                  </a:cubicBezTo>
                  <a:cubicBezTo>
                    <a:pt x="60968" y="2802"/>
                    <a:pt x="60819" y="2277"/>
                    <a:pt x="60819" y="2102"/>
                  </a:cubicBezTo>
                  <a:cubicBezTo>
                    <a:pt x="60670" y="1927"/>
                    <a:pt x="60819" y="1401"/>
                    <a:pt x="60968" y="1226"/>
                  </a:cubicBezTo>
                  <a:cubicBezTo>
                    <a:pt x="61118" y="875"/>
                    <a:pt x="61565" y="700"/>
                    <a:pt x="61565" y="350"/>
                  </a:cubicBezTo>
                  <a:cubicBezTo>
                    <a:pt x="61714" y="350"/>
                    <a:pt x="61714" y="175"/>
                    <a:pt x="61714" y="0"/>
                  </a:cubicBezTo>
                  <a:cubicBezTo>
                    <a:pt x="55006" y="700"/>
                    <a:pt x="55006" y="700"/>
                    <a:pt x="55006" y="700"/>
                  </a:cubicBezTo>
                  <a:cubicBezTo>
                    <a:pt x="21913" y="3328"/>
                    <a:pt x="21913" y="3328"/>
                    <a:pt x="21913" y="3328"/>
                  </a:cubicBezTo>
                  <a:cubicBezTo>
                    <a:pt x="0" y="5255"/>
                    <a:pt x="0" y="5255"/>
                    <a:pt x="0" y="5255"/>
                  </a:cubicBezTo>
                  <a:cubicBezTo>
                    <a:pt x="1639" y="35737"/>
                    <a:pt x="1639" y="35737"/>
                    <a:pt x="1639" y="35737"/>
                  </a:cubicBezTo>
                  <a:cubicBezTo>
                    <a:pt x="1788" y="35912"/>
                    <a:pt x="1937" y="35912"/>
                    <a:pt x="2086" y="36087"/>
                  </a:cubicBezTo>
                  <a:cubicBezTo>
                    <a:pt x="2236" y="36262"/>
                    <a:pt x="2385" y="36613"/>
                    <a:pt x="2534" y="36788"/>
                  </a:cubicBezTo>
                  <a:cubicBezTo>
                    <a:pt x="2534" y="36788"/>
                    <a:pt x="2534" y="36788"/>
                    <a:pt x="2534" y="36788"/>
                  </a:cubicBezTo>
                  <a:cubicBezTo>
                    <a:pt x="2683" y="36963"/>
                    <a:pt x="2683" y="37138"/>
                    <a:pt x="2832" y="37313"/>
                  </a:cubicBezTo>
                  <a:cubicBezTo>
                    <a:pt x="2832" y="37489"/>
                    <a:pt x="2981" y="37664"/>
                    <a:pt x="2981" y="37839"/>
                  </a:cubicBezTo>
                  <a:cubicBezTo>
                    <a:pt x="2981" y="37839"/>
                    <a:pt x="2981" y="37839"/>
                    <a:pt x="3130" y="38014"/>
                  </a:cubicBezTo>
                  <a:cubicBezTo>
                    <a:pt x="3130" y="38014"/>
                    <a:pt x="3130" y="38014"/>
                    <a:pt x="3130" y="38014"/>
                  </a:cubicBezTo>
                  <a:cubicBezTo>
                    <a:pt x="3130" y="38014"/>
                    <a:pt x="3130" y="38014"/>
                    <a:pt x="3130" y="38014"/>
                  </a:cubicBezTo>
                  <a:cubicBezTo>
                    <a:pt x="3279" y="38189"/>
                    <a:pt x="3577" y="38189"/>
                    <a:pt x="3726" y="38189"/>
                  </a:cubicBezTo>
                  <a:cubicBezTo>
                    <a:pt x="4024" y="38364"/>
                    <a:pt x="4024" y="38540"/>
                    <a:pt x="4173" y="38715"/>
                  </a:cubicBezTo>
                  <a:cubicBezTo>
                    <a:pt x="4173" y="38715"/>
                    <a:pt x="4173" y="38715"/>
                    <a:pt x="4173" y="38715"/>
                  </a:cubicBezTo>
                  <a:cubicBezTo>
                    <a:pt x="4322" y="38890"/>
                    <a:pt x="4621" y="38890"/>
                    <a:pt x="4770" y="39065"/>
                  </a:cubicBezTo>
                  <a:cubicBezTo>
                    <a:pt x="4919" y="39416"/>
                    <a:pt x="5068" y="39591"/>
                    <a:pt x="5068" y="39941"/>
                  </a:cubicBezTo>
                  <a:cubicBezTo>
                    <a:pt x="5068" y="39941"/>
                    <a:pt x="5068" y="39941"/>
                    <a:pt x="5217" y="39941"/>
                  </a:cubicBezTo>
                  <a:cubicBezTo>
                    <a:pt x="5217" y="39941"/>
                    <a:pt x="5217" y="39941"/>
                    <a:pt x="5217" y="39941"/>
                  </a:cubicBezTo>
                  <a:cubicBezTo>
                    <a:pt x="5366" y="40116"/>
                    <a:pt x="5515" y="40291"/>
                    <a:pt x="5515" y="40642"/>
                  </a:cubicBezTo>
                  <a:cubicBezTo>
                    <a:pt x="5664" y="40817"/>
                    <a:pt x="5664" y="40992"/>
                    <a:pt x="5515" y="41167"/>
                  </a:cubicBezTo>
                  <a:cubicBezTo>
                    <a:pt x="5664" y="41167"/>
                    <a:pt x="5813" y="41167"/>
                    <a:pt x="5813" y="41343"/>
                  </a:cubicBezTo>
                  <a:cubicBezTo>
                    <a:pt x="6111" y="41518"/>
                    <a:pt x="6409" y="41868"/>
                    <a:pt x="6559" y="42043"/>
                  </a:cubicBezTo>
                  <a:cubicBezTo>
                    <a:pt x="6708" y="42394"/>
                    <a:pt x="6708" y="42919"/>
                    <a:pt x="6708" y="43094"/>
                  </a:cubicBezTo>
                  <a:cubicBezTo>
                    <a:pt x="6857" y="43270"/>
                    <a:pt x="6857" y="43270"/>
                    <a:pt x="6857" y="43445"/>
                  </a:cubicBezTo>
                  <a:cubicBezTo>
                    <a:pt x="6857" y="43445"/>
                    <a:pt x="6857" y="43620"/>
                    <a:pt x="7006" y="43620"/>
                  </a:cubicBezTo>
                  <a:cubicBezTo>
                    <a:pt x="7155" y="43970"/>
                    <a:pt x="7155" y="44145"/>
                    <a:pt x="7155" y="44496"/>
                  </a:cubicBezTo>
                  <a:cubicBezTo>
                    <a:pt x="7304" y="44496"/>
                    <a:pt x="7304" y="44496"/>
                    <a:pt x="7304" y="44496"/>
                  </a:cubicBezTo>
                  <a:cubicBezTo>
                    <a:pt x="7304" y="44671"/>
                    <a:pt x="7602" y="44846"/>
                    <a:pt x="7602" y="45197"/>
                  </a:cubicBezTo>
                  <a:cubicBezTo>
                    <a:pt x="7602" y="45722"/>
                    <a:pt x="7453" y="46248"/>
                    <a:pt x="7304" y="46598"/>
                  </a:cubicBezTo>
                  <a:cubicBezTo>
                    <a:pt x="7304" y="46598"/>
                    <a:pt x="7304" y="46598"/>
                    <a:pt x="7304" y="46598"/>
                  </a:cubicBezTo>
                  <a:cubicBezTo>
                    <a:pt x="7304" y="46773"/>
                    <a:pt x="7453" y="47474"/>
                    <a:pt x="7304" y="48000"/>
                  </a:cubicBezTo>
                  <a:cubicBezTo>
                    <a:pt x="7304" y="48175"/>
                    <a:pt x="7155" y="48350"/>
                    <a:pt x="7006" y="48350"/>
                  </a:cubicBezTo>
                  <a:cubicBezTo>
                    <a:pt x="7006" y="48525"/>
                    <a:pt x="7006" y="48525"/>
                    <a:pt x="7006" y="48525"/>
                  </a:cubicBezTo>
                  <a:cubicBezTo>
                    <a:pt x="7155" y="48700"/>
                    <a:pt x="7155" y="48875"/>
                    <a:pt x="7155" y="49051"/>
                  </a:cubicBezTo>
                  <a:cubicBezTo>
                    <a:pt x="7155" y="49051"/>
                    <a:pt x="7155" y="49051"/>
                    <a:pt x="7155" y="49051"/>
                  </a:cubicBezTo>
                  <a:cubicBezTo>
                    <a:pt x="7304" y="49226"/>
                    <a:pt x="7304" y="49226"/>
                    <a:pt x="7453" y="49401"/>
                  </a:cubicBezTo>
                  <a:cubicBezTo>
                    <a:pt x="7453" y="49401"/>
                    <a:pt x="7602" y="49576"/>
                    <a:pt x="7602" y="49576"/>
                  </a:cubicBezTo>
                  <a:cubicBezTo>
                    <a:pt x="7602" y="49576"/>
                    <a:pt x="7751" y="49576"/>
                    <a:pt x="7751" y="49576"/>
                  </a:cubicBezTo>
                  <a:cubicBezTo>
                    <a:pt x="7900" y="49576"/>
                    <a:pt x="7900" y="49576"/>
                    <a:pt x="7900" y="49576"/>
                  </a:cubicBezTo>
                  <a:cubicBezTo>
                    <a:pt x="7900" y="49576"/>
                    <a:pt x="8049" y="49576"/>
                    <a:pt x="8049" y="49576"/>
                  </a:cubicBezTo>
                  <a:cubicBezTo>
                    <a:pt x="8198" y="49576"/>
                    <a:pt x="8347" y="49576"/>
                    <a:pt x="8496" y="49751"/>
                  </a:cubicBezTo>
                  <a:cubicBezTo>
                    <a:pt x="8944" y="49927"/>
                    <a:pt x="9242" y="50452"/>
                    <a:pt x="9391" y="50627"/>
                  </a:cubicBezTo>
                  <a:cubicBezTo>
                    <a:pt x="9391" y="50627"/>
                    <a:pt x="9391" y="50627"/>
                    <a:pt x="9391" y="50627"/>
                  </a:cubicBezTo>
                  <a:cubicBezTo>
                    <a:pt x="9391" y="50627"/>
                    <a:pt x="9391" y="50627"/>
                    <a:pt x="9391" y="50627"/>
                  </a:cubicBezTo>
                  <a:cubicBezTo>
                    <a:pt x="9540" y="50978"/>
                    <a:pt x="9391" y="51503"/>
                    <a:pt x="9391" y="51854"/>
                  </a:cubicBezTo>
                  <a:cubicBezTo>
                    <a:pt x="9391" y="51854"/>
                    <a:pt x="9391" y="52029"/>
                    <a:pt x="9540" y="52029"/>
                  </a:cubicBezTo>
                  <a:cubicBezTo>
                    <a:pt x="9689" y="52204"/>
                    <a:pt x="9987" y="52554"/>
                    <a:pt x="9987" y="52905"/>
                  </a:cubicBezTo>
                  <a:cubicBezTo>
                    <a:pt x="10136" y="52905"/>
                    <a:pt x="10136" y="53080"/>
                    <a:pt x="10136" y="53080"/>
                  </a:cubicBezTo>
                  <a:cubicBezTo>
                    <a:pt x="10136" y="53080"/>
                    <a:pt x="10136" y="53080"/>
                    <a:pt x="10136" y="53080"/>
                  </a:cubicBezTo>
                  <a:cubicBezTo>
                    <a:pt x="10285" y="53255"/>
                    <a:pt x="10732" y="53605"/>
                    <a:pt x="10881" y="54131"/>
                  </a:cubicBezTo>
                  <a:cubicBezTo>
                    <a:pt x="10881" y="54306"/>
                    <a:pt x="10881" y="54481"/>
                    <a:pt x="10881" y="54481"/>
                  </a:cubicBezTo>
                  <a:cubicBezTo>
                    <a:pt x="11031" y="54656"/>
                    <a:pt x="11031" y="54832"/>
                    <a:pt x="11180" y="55182"/>
                  </a:cubicBezTo>
                  <a:cubicBezTo>
                    <a:pt x="11180" y="55532"/>
                    <a:pt x="11031" y="56233"/>
                    <a:pt x="10881" y="56408"/>
                  </a:cubicBezTo>
                  <a:cubicBezTo>
                    <a:pt x="10881" y="56408"/>
                    <a:pt x="10881" y="56583"/>
                    <a:pt x="10732" y="56583"/>
                  </a:cubicBezTo>
                  <a:cubicBezTo>
                    <a:pt x="10881" y="56759"/>
                    <a:pt x="11031" y="56759"/>
                    <a:pt x="11031" y="56934"/>
                  </a:cubicBezTo>
                  <a:cubicBezTo>
                    <a:pt x="11180" y="56934"/>
                    <a:pt x="11180" y="56934"/>
                    <a:pt x="11180" y="57109"/>
                  </a:cubicBezTo>
                  <a:cubicBezTo>
                    <a:pt x="11180" y="57109"/>
                    <a:pt x="11180" y="57109"/>
                    <a:pt x="11180" y="57109"/>
                  </a:cubicBezTo>
                  <a:cubicBezTo>
                    <a:pt x="11329" y="57109"/>
                    <a:pt x="11329" y="57109"/>
                    <a:pt x="11478" y="57109"/>
                  </a:cubicBezTo>
                  <a:cubicBezTo>
                    <a:pt x="11776" y="57109"/>
                    <a:pt x="11925" y="57109"/>
                    <a:pt x="12074" y="57284"/>
                  </a:cubicBezTo>
                  <a:cubicBezTo>
                    <a:pt x="12372" y="57635"/>
                    <a:pt x="12372" y="58160"/>
                    <a:pt x="12372" y="58510"/>
                  </a:cubicBezTo>
                  <a:cubicBezTo>
                    <a:pt x="12372" y="58510"/>
                    <a:pt x="12372" y="58510"/>
                    <a:pt x="12372" y="58510"/>
                  </a:cubicBezTo>
                  <a:cubicBezTo>
                    <a:pt x="12372" y="58510"/>
                    <a:pt x="12372" y="58510"/>
                    <a:pt x="12372" y="58510"/>
                  </a:cubicBezTo>
                  <a:cubicBezTo>
                    <a:pt x="12521" y="58686"/>
                    <a:pt x="12670" y="58861"/>
                    <a:pt x="12670" y="59211"/>
                  </a:cubicBezTo>
                  <a:cubicBezTo>
                    <a:pt x="12670" y="59211"/>
                    <a:pt x="12670" y="59386"/>
                    <a:pt x="12819" y="59562"/>
                  </a:cubicBezTo>
                  <a:cubicBezTo>
                    <a:pt x="12968" y="59386"/>
                    <a:pt x="13118" y="59211"/>
                    <a:pt x="13416" y="59211"/>
                  </a:cubicBezTo>
                  <a:cubicBezTo>
                    <a:pt x="13565" y="59211"/>
                    <a:pt x="13714" y="59386"/>
                    <a:pt x="13863" y="59386"/>
                  </a:cubicBezTo>
                  <a:cubicBezTo>
                    <a:pt x="14608" y="60087"/>
                    <a:pt x="14459" y="61313"/>
                    <a:pt x="14459" y="61313"/>
                  </a:cubicBezTo>
                  <a:cubicBezTo>
                    <a:pt x="14459" y="61489"/>
                    <a:pt x="14310" y="61664"/>
                    <a:pt x="14310" y="61839"/>
                  </a:cubicBezTo>
                  <a:cubicBezTo>
                    <a:pt x="14310" y="62014"/>
                    <a:pt x="14459" y="62189"/>
                    <a:pt x="14459" y="62364"/>
                  </a:cubicBezTo>
                  <a:cubicBezTo>
                    <a:pt x="14459" y="62715"/>
                    <a:pt x="14310" y="63065"/>
                    <a:pt x="14161" y="63240"/>
                  </a:cubicBezTo>
                  <a:cubicBezTo>
                    <a:pt x="14161" y="63240"/>
                    <a:pt x="14310" y="63416"/>
                    <a:pt x="14310" y="63416"/>
                  </a:cubicBezTo>
                  <a:cubicBezTo>
                    <a:pt x="14310" y="63416"/>
                    <a:pt x="14757" y="63941"/>
                    <a:pt x="14757" y="64467"/>
                  </a:cubicBezTo>
                  <a:cubicBezTo>
                    <a:pt x="14906" y="64642"/>
                    <a:pt x="15055" y="65167"/>
                    <a:pt x="14757" y="65693"/>
                  </a:cubicBezTo>
                  <a:cubicBezTo>
                    <a:pt x="14608" y="66043"/>
                    <a:pt x="14459" y="66394"/>
                    <a:pt x="14161" y="66569"/>
                  </a:cubicBezTo>
                  <a:cubicBezTo>
                    <a:pt x="14459" y="66744"/>
                    <a:pt x="14757" y="67094"/>
                    <a:pt x="14906" y="67445"/>
                  </a:cubicBezTo>
                  <a:cubicBezTo>
                    <a:pt x="15055" y="67795"/>
                    <a:pt x="15204" y="68496"/>
                    <a:pt x="14757" y="69021"/>
                  </a:cubicBezTo>
                  <a:cubicBezTo>
                    <a:pt x="14608" y="69372"/>
                    <a:pt x="14310" y="69547"/>
                    <a:pt x="14012" y="69547"/>
                  </a:cubicBezTo>
                  <a:cubicBezTo>
                    <a:pt x="14012" y="69547"/>
                    <a:pt x="14161" y="69722"/>
                    <a:pt x="14161" y="69897"/>
                  </a:cubicBezTo>
                  <a:cubicBezTo>
                    <a:pt x="14161" y="69897"/>
                    <a:pt x="14161" y="70072"/>
                    <a:pt x="14161" y="70072"/>
                  </a:cubicBezTo>
                  <a:cubicBezTo>
                    <a:pt x="14310" y="70248"/>
                    <a:pt x="14310" y="70423"/>
                    <a:pt x="14310" y="70598"/>
                  </a:cubicBezTo>
                  <a:cubicBezTo>
                    <a:pt x="14310" y="70948"/>
                    <a:pt x="14310" y="71299"/>
                    <a:pt x="14310" y="71649"/>
                  </a:cubicBezTo>
                  <a:cubicBezTo>
                    <a:pt x="14310" y="72000"/>
                    <a:pt x="14161" y="72350"/>
                    <a:pt x="14012" y="72700"/>
                  </a:cubicBezTo>
                  <a:cubicBezTo>
                    <a:pt x="13863" y="72700"/>
                    <a:pt x="13863" y="72875"/>
                    <a:pt x="13714" y="72875"/>
                  </a:cubicBezTo>
                  <a:cubicBezTo>
                    <a:pt x="13714" y="73051"/>
                    <a:pt x="13714" y="73401"/>
                    <a:pt x="13714" y="73576"/>
                  </a:cubicBezTo>
                  <a:cubicBezTo>
                    <a:pt x="13565" y="73751"/>
                    <a:pt x="13416" y="73927"/>
                    <a:pt x="13267" y="74102"/>
                  </a:cubicBezTo>
                  <a:cubicBezTo>
                    <a:pt x="13267" y="74102"/>
                    <a:pt x="13267" y="74102"/>
                    <a:pt x="13267" y="74102"/>
                  </a:cubicBezTo>
                  <a:cubicBezTo>
                    <a:pt x="13267" y="74277"/>
                    <a:pt x="13267" y="74277"/>
                    <a:pt x="13267" y="74277"/>
                  </a:cubicBezTo>
                  <a:cubicBezTo>
                    <a:pt x="13267" y="74277"/>
                    <a:pt x="13267" y="74277"/>
                    <a:pt x="13267" y="74452"/>
                  </a:cubicBezTo>
                  <a:cubicBezTo>
                    <a:pt x="13267" y="74627"/>
                    <a:pt x="13416" y="74978"/>
                    <a:pt x="13416" y="75153"/>
                  </a:cubicBezTo>
                  <a:cubicBezTo>
                    <a:pt x="13416" y="75328"/>
                    <a:pt x="13267" y="75854"/>
                    <a:pt x="13118" y="76204"/>
                  </a:cubicBezTo>
                  <a:cubicBezTo>
                    <a:pt x="12968" y="76554"/>
                    <a:pt x="12670" y="76905"/>
                    <a:pt x="12521" y="77080"/>
                  </a:cubicBezTo>
                  <a:cubicBezTo>
                    <a:pt x="12372" y="77255"/>
                    <a:pt x="12223" y="77255"/>
                    <a:pt x="12074" y="77255"/>
                  </a:cubicBezTo>
                  <a:cubicBezTo>
                    <a:pt x="12074" y="77430"/>
                    <a:pt x="12074" y="77430"/>
                    <a:pt x="11925" y="77430"/>
                  </a:cubicBezTo>
                  <a:cubicBezTo>
                    <a:pt x="11925" y="77430"/>
                    <a:pt x="11925" y="77430"/>
                    <a:pt x="11925" y="77430"/>
                  </a:cubicBezTo>
                  <a:cubicBezTo>
                    <a:pt x="11925" y="77430"/>
                    <a:pt x="11925" y="77605"/>
                    <a:pt x="11925" y="77605"/>
                  </a:cubicBezTo>
                  <a:cubicBezTo>
                    <a:pt x="11925" y="77605"/>
                    <a:pt x="11925" y="77781"/>
                    <a:pt x="11925" y="77781"/>
                  </a:cubicBezTo>
                  <a:cubicBezTo>
                    <a:pt x="11925" y="77781"/>
                    <a:pt x="11925" y="77781"/>
                    <a:pt x="11925" y="77956"/>
                  </a:cubicBezTo>
                  <a:cubicBezTo>
                    <a:pt x="12074" y="78131"/>
                    <a:pt x="12074" y="78481"/>
                    <a:pt x="11925" y="79007"/>
                  </a:cubicBezTo>
                  <a:cubicBezTo>
                    <a:pt x="11776" y="79357"/>
                    <a:pt x="11478" y="79532"/>
                    <a:pt x="11180" y="79708"/>
                  </a:cubicBezTo>
                  <a:cubicBezTo>
                    <a:pt x="11180" y="79708"/>
                    <a:pt x="11180" y="79708"/>
                    <a:pt x="11180" y="79708"/>
                  </a:cubicBezTo>
                  <a:cubicBezTo>
                    <a:pt x="11180" y="79708"/>
                    <a:pt x="11031" y="79708"/>
                    <a:pt x="11031" y="79708"/>
                  </a:cubicBezTo>
                  <a:cubicBezTo>
                    <a:pt x="11031" y="79883"/>
                    <a:pt x="11031" y="79883"/>
                    <a:pt x="11031" y="80058"/>
                  </a:cubicBezTo>
                  <a:cubicBezTo>
                    <a:pt x="11031" y="80233"/>
                    <a:pt x="11031" y="80233"/>
                    <a:pt x="11031" y="80233"/>
                  </a:cubicBezTo>
                  <a:cubicBezTo>
                    <a:pt x="11031" y="80408"/>
                    <a:pt x="11180" y="80583"/>
                    <a:pt x="11329" y="80759"/>
                  </a:cubicBezTo>
                  <a:cubicBezTo>
                    <a:pt x="11478" y="81109"/>
                    <a:pt x="11478" y="81459"/>
                    <a:pt x="11478" y="81810"/>
                  </a:cubicBezTo>
                  <a:cubicBezTo>
                    <a:pt x="11478" y="81810"/>
                    <a:pt x="11478" y="81985"/>
                    <a:pt x="11329" y="81985"/>
                  </a:cubicBezTo>
                  <a:cubicBezTo>
                    <a:pt x="11478" y="81985"/>
                    <a:pt x="11478" y="82160"/>
                    <a:pt x="11478" y="82160"/>
                  </a:cubicBezTo>
                  <a:cubicBezTo>
                    <a:pt x="11627" y="82335"/>
                    <a:pt x="11627" y="82335"/>
                    <a:pt x="11627" y="82335"/>
                  </a:cubicBezTo>
                  <a:cubicBezTo>
                    <a:pt x="11627" y="82510"/>
                    <a:pt x="11627" y="82510"/>
                    <a:pt x="11627" y="82510"/>
                  </a:cubicBezTo>
                  <a:cubicBezTo>
                    <a:pt x="11776" y="82686"/>
                    <a:pt x="11925" y="82861"/>
                    <a:pt x="11925" y="83036"/>
                  </a:cubicBezTo>
                  <a:cubicBezTo>
                    <a:pt x="11925" y="83386"/>
                    <a:pt x="12074" y="83912"/>
                    <a:pt x="11925" y="84262"/>
                  </a:cubicBezTo>
                  <a:cubicBezTo>
                    <a:pt x="11627" y="84613"/>
                    <a:pt x="11478" y="84788"/>
                    <a:pt x="11180" y="84963"/>
                  </a:cubicBezTo>
                  <a:cubicBezTo>
                    <a:pt x="11180" y="84963"/>
                    <a:pt x="11180" y="84963"/>
                    <a:pt x="11180" y="84963"/>
                  </a:cubicBezTo>
                  <a:cubicBezTo>
                    <a:pt x="11031" y="85138"/>
                    <a:pt x="10732" y="85313"/>
                    <a:pt x="10732" y="85489"/>
                  </a:cubicBezTo>
                  <a:cubicBezTo>
                    <a:pt x="10732" y="85664"/>
                    <a:pt x="10732" y="85664"/>
                    <a:pt x="10732" y="85664"/>
                  </a:cubicBezTo>
                  <a:cubicBezTo>
                    <a:pt x="10732" y="85839"/>
                    <a:pt x="10732" y="86014"/>
                    <a:pt x="10732" y="86189"/>
                  </a:cubicBezTo>
                  <a:cubicBezTo>
                    <a:pt x="10732" y="86364"/>
                    <a:pt x="10732" y="86540"/>
                    <a:pt x="10732" y="86540"/>
                  </a:cubicBezTo>
                  <a:cubicBezTo>
                    <a:pt x="10732" y="86715"/>
                    <a:pt x="10732" y="86715"/>
                    <a:pt x="10881" y="86715"/>
                  </a:cubicBezTo>
                  <a:cubicBezTo>
                    <a:pt x="10881" y="86890"/>
                    <a:pt x="10881" y="86890"/>
                    <a:pt x="10881" y="86890"/>
                  </a:cubicBezTo>
                  <a:cubicBezTo>
                    <a:pt x="11180" y="87065"/>
                    <a:pt x="11329" y="87240"/>
                    <a:pt x="11478" y="87591"/>
                  </a:cubicBezTo>
                  <a:cubicBezTo>
                    <a:pt x="11627" y="87766"/>
                    <a:pt x="11776" y="88116"/>
                    <a:pt x="11776" y="88467"/>
                  </a:cubicBezTo>
                  <a:cubicBezTo>
                    <a:pt x="11776" y="88467"/>
                    <a:pt x="11925" y="88467"/>
                    <a:pt x="11925" y="88642"/>
                  </a:cubicBezTo>
                  <a:cubicBezTo>
                    <a:pt x="12074" y="88992"/>
                    <a:pt x="12223" y="89343"/>
                    <a:pt x="12074" y="89693"/>
                  </a:cubicBezTo>
                  <a:cubicBezTo>
                    <a:pt x="12074" y="90043"/>
                    <a:pt x="11925" y="90394"/>
                    <a:pt x="11776" y="90744"/>
                  </a:cubicBezTo>
                  <a:cubicBezTo>
                    <a:pt x="11776" y="90744"/>
                    <a:pt x="11776" y="90744"/>
                    <a:pt x="11776" y="90744"/>
                  </a:cubicBezTo>
                  <a:cubicBezTo>
                    <a:pt x="11925" y="90744"/>
                    <a:pt x="11925" y="90919"/>
                    <a:pt x="11925" y="90919"/>
                  </a:cubicBezTo>
                  <a:cubicBezTo>
                    <a:pt x="11925" y="90919"/>
                    <a:pt x="12074" y="90919"/>
                    <a:pt x="12074" y="91094"/>
                  </a:cubicBezTo>
                  <a:cubicBezTo>
                    <a:pt x="12223" y="91270"/>
                    <a:pt x="12521" y="91620"/>
                    <a:pt x="12521" y="91970"/>
                  </a:cubicBezTo>
                  <a:cubicBezTo>
                    <a:pt x="12670" y="92496"/>
                    <a:pt x="12670" y="93372"/>
                    <a:pt x="12372" y="93897"/>
                  </a:cubicBezTo>
                  <a:cubicBezTo>
                    <a:pt x="12372" y="94072"/>
                    <a:pt x="12223" y="94072"/>
                    <a:pt x="12223" y="94248"/>
                  </a:cubicBezTo>
                  <a:cubicBezTo>
                    <a:pt x="12223" y="94248"/>
                    <a:pt x="12223" y="94248"/>
                    <a:pt x="12223" y="94423"/>
                  </a:cubicBezTo>
                  <a:cubicBezTo>
                    <a:pt x="12372" y="94773"/>
                    <a:pt x="12372" y="95299"/>
                    <a:pt x="12223" y="95474"/>
                  </a:cubicBezTo>
                  <a:cubicBezTo>
                    <a:pt x="12074" y="95824"/>
                    <a:pt x="11925" y="96000"/>
                    <a:pt x="11776" y="96175"/>
                  </a:cubicBezTo>
                  <a:cubicBezTo>
                    <a:pt x="11776" y="96175"/>
                    <a:pt x="11627" y="96175"/>
                    <a:pt x="11627" y="96350"/>
                  </a:cubicBezTo>
                  <a:cubicBezTo>
                    <a:pt x="11627" y="96350"/>
                    <a:pt x="11478" y="96525"/>
                    <a:pt x="11478" y="96700"/>
                  </a:cubicBezTo>
                  <a:cubicBezTo>
                    <a:pt x="11329" y="96700"/>
                    <a:pt x="11329" y="96875"/>
                    <a:pt x="11180" y="97051"/>
                  </a:cubicBezTo>
                  <a:cubicBezTo>
                    <a:pt x="11180" y="97051"/>
                    <a:pt x="11031" y="97226"/>
                    <a:pt x="10881" y="97401"/>
                  </a:cubicBezTo>
                  <a:cubicBezTo>
                    <a:pt x="10881" y="97401"/>
                    <a:pt x="10732" y="97576"/>
                    <a:pt x="10732" y="97576"/>
                  </a:cubicBezTo>
                  <a:cubicBezTo>
                    <a:pt x="10583" y="97927"/>
                    <a:pt x="10285" y="98277"/>
                    <a:pt x="10285" y="98452"/>
                  </a:cubicBezTo>
                  <a:cubicBezTo>
                    <a:pt x="10285" y="98627"/>
                    <a:pt x="10285" y="98802"/>
                    <a:pt x="10285" y="98978"/>
                  </a:cubicBezTo>
                  <a:cubicBezTo>
                    <a:pt x="10285" y="99153"/>
                    <a:pt x="10285" y="99328"/>
                    <a:pt x="10285" y="99678"/>
                  </a:cubicBezTo>
                  <a:cubicBezTo>
                    <a:pt x="10136" y="100554"/>
                    <a:pt x="9987" y="100905"/>
                    <a:pt x="9838" y="101080"/>
                  </a:cubicBezTo>
                  <a:cubicBezTo>
                    <a:pt x="9689" y="101430"/>
                    <a:pt x="9391" y="101605"/>
                    <a:pt x="9093" y="101956"/>
                  </a:cubicBezTo>
                  <a:cubicBezTo>
                    <a:pt x="8944" y="101956"/>
                    <a:pt x="8944" y="102131"/>
                    <a:pt x="8795" y="102131"/>
                  </a:cubicBezTo>
                  <a:cubicBezTo>
                    <a:pt x="8795" y="102306"/>
                    <a:pt x="8795" y="102306"/>
                    <a:pt x="8645" y="102481"/>
                  </a:cubicBezTo>
                  <a:cubicBezTo>
                    <a:pt x="8496" y="102656"/>
                    <a:pt x="8347" y="102832"/>
                    <a:pt x="8347" y="103007"/>
                  </a:cubicBezTo>
                  <a:cubicBezTo>
                    <a:pt x="8198" y="103007"/>
                    <a:pt x="8049" y="103182"/>
                    <a:pt x="7900" y="103182"/>
                  </a:cubicBezTo>
                  <a:cubicBezTo>
                    <a:pt x="8049" y="103182"/>
                    <a:pt x="8049" y="103357"/>
                    <a:pt x="8198" y="103357"/>
                  </a:cubicBezTo>
                  <a:cubicBezTo>
                    <a:pt x="8347" y="103532"/>
                    <a:pt x="8496" y="103708"/>
                    <a:pt x="8645" y="103883"/>
                  </a:cubicBezTo>
                  <a:cubicBezTo>
                    <a:pt x="8645" y="104058"/>
                    <a:pt x="8645" y="104058"/>
                    <a:pt x="8645" y="104058"/>
                  </a:cubicBezTo>
                  <a:cubicBezTo>
                    <a:pt x="8795" y="104058"/>
                    <a:pt x="8795" y="104233"/>
                    <a:pt x="8944" y="104408"/>
                  </a:cubicBezTo>
                  <a:cubicBezTo>
                    <a:pt x="9242" y="104583"/>
                    <a:pt x="9391" y="104759"/>
                    <a:pt x="9540" y="105109"/>
                  </a:cubicBezTo>
                  <a:cubicBezTo>
                    <a:pt x="9689" y="105109"/>
                    <a:pt x="9689" y="105284"/>
                    <a:pt x="9987" y="105635"/>
                  </a:cubicBezTo>
                  <a:cubicBezTo>
                    <a:pt x="10285" y="105459"/>
                    <a:pt x="10583" y="105109"/>
                    <a:pt x="10881" y="104934"/>
                  </a:cubicBezTo>
                  <a:cubicBezTo>
                    <a:pt x="11478" y="104583"/>
                    <a:pt x="12819" y="104408"/>
                    <a:pt x="13565" y="104233"/>
                  </a:cubicBezTo>
                  <a:cubicBezTo>
                    <a:pt x="14161" y="104058"/>
                    <a:pt x="15354" y="103708"/>
                    <a:pt x="15950" y="103708"/>
                  </a:cubicBezTo>
                  <a:cubicBezTo>
                    <a:pt x="16546" y="103532"/>
                    <a:pt x="17739" y="103532"/>
                    <a:pt x="18335" y="103357"/>
                  </a:cubicBezTo>
                  <a:cubicBezTo>
                    <a:pt x="18782" y="103357"/>
                    <a:pt x="19826" y="103532"/>
                    <a:pt x="20273" y="103357"/>
                  </a:cubicBezTo>
                  <a:cubicBezTo>
                    <a:pt x="20571" y="103357"/>
                    <a:pt x="21167" y="103007"/>
                    <a:pt x="21316" y="103007"/>
                  </a:cubicBezTo>
                  <a:cubicBezTo>
                    <a:pt x="21913" y="102832"/>
                    <a:pt x="22956" y="102832"/>
                    <a:pt x="23403" y="102832"/>
                  </a:cubicBezTo>
                  <a:cubicBezTo>
                    <a:pt x="23850" y="102832"/>
                    <a:pt x="24596" y="102832"/>
                    <a:pt x="24894" y="102832"/>
                  </a:cubicBezTo>
                  <a:cubicBezTo>
                    <a:pt x="25192" y="103007"/>
                    <a:pt x="25788" y="103182"/>
                    <a:pt x="26086" y="103182"/>
                  </a:cubicBezTo>
                  <a:cubicBezTo>
                    <a:pt x="26385" y="103357"/>
                    <a:pt x="27130" y="103708"/>
                    <a:pt x="27577" y="103883"/>
                  </a:cubicBezTo>
                  <a:cubicBezTo>
                    <a:pt x="28472" y="104058"/>
                    <a:pt x="30111" y="104759"/>
                    <a:pt x="30857" y="105109"/>
                  </a:cubicBezTo>
                  <a:cubicBezTo>
                    <a:pt x="31453" y="105459"/>
                    <a:pt x="32645" y="106160"/>
                    <a:pt x="33242" y="106335"/>
                  </a:cubicBezTo>
                  <a:cubicBezTo>
                    <a:pt x="33689" y="106510"/>
                    <a:pt x="34434" y="107036"/>
                    <a:pt x="34881" y="107211"/>
                  </a:cubicBezTo>
                  <a:cubicBezTo>
                    <a:pt x="35478" y="107386"/>
                    <a:pt x="36670" y="107737"/>
                    <a:pt x="37267" y="107737"/>
                  </a:cubicBezTo>
                  <a:cubicBezTo>
                    <a:pt x="37714" y="107912"/>
                    <a:pt x="38608" y="107737"/>
                    <a:pt x="39055" y="107737"/>
                  </a:cubicBezTo>
                  <a:cubicBezTo>
                    <a:pt x="39503" y="107912"/>
                    <a:pt x="40546" y="107912"/>
                    <a:pt x="40993" y="107912"/>
                  </a:cubicBezTo>
                  <a:cubicBezTo>
                    <a:pt x="41440" y="107912"/>
                    <a:pt x="42186" y="107912"/>
                    <a:pt x="42633" y="108087"/>
                  </a:cubicBezTo>
                  <a:cubicBezTo>
                    <a:pt x="42931" y="108087"/>
                    <a:pt x="43677" y="108437"/>
                    <a:pt x="43975" y="108437"/>
                  </a:cubicBezTo>
                  <a:cubicBezTo>
                    <a:pt x="44273" y="108437"/>
                    <a:pt x="44869" y="108262"/>
                    <a:pt x="45167" y="108087"/>
                  </a:cubicBezTo>
                  <a:cubicBezTo>
                    <a:pt x="45465" y="108087"/>
                    <a:pt x="45763" y="107737"/>
                    <a:pt x="45913" y="107562"/>
                  </a:cubicBezTo>
                  <a:cubicBezTo>
                    <a:pt x="46211" y="107386"/>
                    <a:pt x="46658" y="107036"/>
                    <a:pt x="46807" y="106861"/>
                  </a:cubicBezTo>
                  <a:cubicBezTo>
                    <a:pt x="47105" y="106686"/>
                    <a:pt x="47403" y="106510"/>
                    <a:pt x="47701" y="106335"/>
                  </a:cubicBezTo>
                  <a:cubicBezTo>
                    <a:pt x="47850" y="106335"/>
                    <a:pt x="48298" y="106160"/>
                    <a:pt x="48596" y="106160"/>
                  </a:cubicBezTo>
                  <a:cubicBezTo>
                    <a:pt x="48745" y="106160"/>
                    <a:pt x="49341" y="106335"/>
                    <a:pt x="49639" y="106335"/>
                  </a:cubicBezTo>
                  <a:cubicBezTo>
                    <a:pt x="49788" y="106335"/>
                    <a:pt x="50236" y="106335"/>
                    <a:pt x="50385" y="106335"/>
                  </a:cubicBezTo>
                  <a:cubicBezTo>
                    <a:pt x="50683" y="106510"/>
                    <a:pt x="50981" y="106861"/>
                    <a:pt x="51130" y="107036"/>
                  </a:cubicBezTo>
                  <a:cubicBezTo>
                    <a:pt x="51279" y="107036"/>
                    <a:pt x="51577" y="107386"/>
                    <a:pt x="51726" y="107386"/>
                  </a:cubicBezTo>
                  <a:cubicBezTo>
                    <a:pt x="51875" y="107386"/>
                    <a:pt x="52173" y="107386"/>
                    <a:pt x="52322" y="107562"/>
                  </a:cubicBezTo>
                  <a:cubicBezTo>
                    <a:pt x="52621" y="107737"/>
                    <a:pt x="53217" y="108087"/>
                    <a:pt x="53515" y="108262"/>
                  </a:cubicBezTo>
                  <a:cubicBezTo>
                    <a:pt x="53664" y="108262"/>
                    <a:pt x="53962" y="108262"/>
                    <a:pt x="54111" y="108262"/>
                  </a:cubicBezTo>
                  <a:cubicBezTo>
                    <a:pt x="54260" y="108437"/>
                    <a:pt x="54409" y="108613"/>
                    <a:pt x="54559" y="108788"/>
                  </a:cubicBezTo>
                  <a:cubicBezTo>
                    <a:pt x="54708" y="108963"/>
                    <a:pt x="55006" y="109138"/>
                    <a:pt x="55155" y="109138"/>
                  </a:cubicBezTo>
                  <a:cubicBezTo>
                    <a:pt x="55304" y="109138"/>
                    <a:pt x="55453" y="108788"/>
                    <a:pt x="55602" y="108788"/>
                  </a:cubicBezTo>
                  <a:cubicBezTo>
                    <a:pt x="55751" y="108613"/>
                    <a:pt x="56049" y="108613"/>
                    <a:pt x="56198" y="108437"/>
                  </a:cubicBezTo>
                  <a:cubicBezTo>
                    <a:pt x="56347" y="108437"/>
                    <a:pt x="56198" y="107912"/>
                    <a:pt x="56347" y="107737"/>
                  </a:cubicBezTo>
                  <a:cubicBezTo>
                    <a:pt x="56347" y="107562"/>
                    <a:pt x="56645" y="107386"/>
                    <a:pt x="56645" y="107211"/>
                  </a:cubicBezTo>
                  <a:cubicBezTo>
                    <a:pt x="56795" y="107211"/>
                    <a:pt x="57242" y="107036"/>
                    <a:pt x="57391" y="106861"/>
                  </a:cubicBezTo>
                  <a:cubicBezTo>
                    <a:pt x="57391" y="106861"/>
                    <a:pt x="57540" y="106510"/>
                    <a:pt x="57540" y="106510"/>
                  </a:cubicBezTo>
                  <a:cubicBezTo>
                    <a:pt x="57540" y="106335"/>
                    <a:pt x="57540" y="106160"/>
                    <a:pt x="57540" y="105985"/>
                  </a:cubicBezTo>
                  <a:cubicBezTo>
                    <a:pt x="57391" y="105810"/>
                    <a:pt x="56944" y="105810"/>
                    <a:pt x="56795" y="105810"/>
                  </a:cubicBezTo>
                  <a:cubicBezTo>
                    <a:pt x="56645" y="105810"/>
                    <a:pt x="56198" y="105985"/>
                    <a:pt x="56049" y="105810"/>
                  </a:cubicBezTo>
                  <a:cubicBezTo>
                    <a:pt x="55900" y="105810"/>
                    <a:pt x="55751" y="105459"/>
                    <a:pt x="55602" y="105284"/>
                  </a:cubicBezTo>
                  <a:cubicBezTo>
                    <a:pt x="55453" y="105284"/>
                    <a:pt x="55006" y="105109"/>
                    <a:pt x="54857" y="105109"/>
                  </a:cubicBezTo>
                  <a:cubicBezTo>
                    <a:pt x="54708" y="104934"/>
                    <a:pt x="54559" y="104583"/>
                    <a:pt x="54559" y="104408"/>
                  </a:cubicBezTo>
                  <a:cubicBezTo>
                    <a:pt x="54260" y="104408"/>
                    <a:pt x="53813" y="104408"/>
                    <a:pt x="53515" y="104408"/>
                  </a:cubicBezTo>
                  <a:cubicBezTo>
                    <a:pt x="53366" y="104408"/>
                    <a:pt x="52919" y="104408"/>
                    <a:pt x="52770" y="104408"/>
                  </a:cubicBezTo>
                  <a:cubicBezTo>
                    <a:pt x="52621" y="104583"/>
                    <a:pt x="52472" y="104934"/>
                    <a:pt x="52322" y="105109"/>
                  </a:cubicBezTo>
                  <a:cubicBezTo>
                    <a:pt x="52322" y="105284"/>
                    <a:pt x="51875" y="105284"/>
                    <a:pt x="51726" y="105284"/>
                  </a:cubicBezTo>
                  <a:cubicBezTo>
                    <a:pt x="51577" y="105459"/>
                    <a:pt x="51130" y="105459"/>
                    <a:pt x="50981" y="105284"/>
                  </a:cubicBezTo>
                  <a:cubicBezTo>
                    <a:pt x="50832" y="105284"/>
                    <a:pt x="50534" y="104934"/>
                    <a:pt x="50385" y="104934"/>
                  </a:cubicBezTo>
                  <a:cubicBezTo>
                    <a:pt x="50236" y="104934"/>
                    <a:pt x="49937" y="104934"/>
                    <a:pt x="49788" y="104934"/>
                  </a:cubicBezTo>
                  <a:cubicBezTo>
                    <a:pt x="49639" y="104934"/>
                    <a:pt x="49341" y="105109"/>
                    <a:pt x="49192" y="105109"/>
                  </a:cubicBezTo>
                  <a:cubicBezTo>
                    <a:pt x="49043" y="105109"/>
                    <a:pt x="48596" y="105284"/>
                    <a:pt x="48447" y="105284"/>
                  </a:cubicBezTo>
                  <a:cubicBezTo>
                    <a:pt x="48149" y="105109"/>
                    <a:pt x="48000" y="104583"/>
                    <a:pt x="47850" y="104233"/>
                  </a:cubicBezTo>
                  <a:cubicBezTo>
                    <a:pt x="47850" y="104058"/>
                    <a:pt x="47850" y="103708"/>
                    <a:pt x="47701" y="103532"/>
                  </a:cubicBezTo>
                  <a:cubicBezTo>
                    <a:pt x="47701" y="103357"/>
                    <a:pt x="47403" y="103007"/>
                    <a:pt x="47403" y="102832"/>
                  </a:cubicBezTo>
                  <a:cubicBezTo>
                    <a:pt x="47254" y="102656"/>
                    <a:pt x="47552" y="102131"/>
                    <a:pt x="47701" y="101956"/>
                  </a:cubicBezTo>
                  <a:cubicBezTo>
                    <a:pt x="47701" y="101781"/>
                    <a:pt x="48000" y="101605"/>
                    <a:pt x="48149" y="101430"/>
                  </a:cubicBezTo>
                  <a:cubicBezTo>
                    <a:pt x="48447" y="101255"/>
                    <a:pt x="48745" y="100905"/>
                    <a:pt x="48894" y="100729"/>
                  </a:cubicBezTo>
                  <a:cubicBezTo>
                    <a:pt x="49192" y="100554"/>
                    <a:pt x="49639" y="100204"/>
                    <a:pt x="49788" y="100204"/>
                  </a:cubicBezTo>
                  <a:cubicBezTo>
                    <a:pt x="50086" y="100029"/>
                    <a:pt x="50683" y="99854"/>
                    <a:pt x="50832" y="99678"/>
                  </a:cubicBezTo>
                  <a:cubicBezTo>
                    <a:pt x="50981" y="99503"/>
                    <a:pt x="51279" y="99153"/>
                    <a:pt x="51428" y="98978"/>
                  </a:cubicBezTo>
                  <a:cubicBezTo>
                    <a:pt x="51577" y="98978"/>
                    <a:pt x="52173" y="99153"/>
                    <a:pt x="52322" y="98978"/>
                  </a:cubicBezTo>
                  <a:cubicBezTo>
                    <a:pt x="52472" y="98978"/>
                    <a:pt x="52472" y="98452"/>
                    <a:pt x="52621" y="98452"/>
                  </a:cubicBezTo>
                  <a:cubicBezTo>
                    <a:pt x="52770" y="98277"/>
                    <a:pt x="53068" y="98452"/>
                    <a:pt x="53217" y="98452"/>
                  </a:cubicBezTo>
                  <a:cubicBezTo>
                    <a:pt x="53366" y="98452"/>
                    <a:pt x="53664" y="98802"/>
                    <a:pt x="53664" y="98978"/>
                  </a:cubicBezTo>
                  <a:cubicBezTo>
                    <a:pt x="53813" y="99153"/>
                    <a:pt x="53813" y="99503"/>
                    <a:pt x="53664" y="99678"/>
                  </a:cubicBezTo>
                  <a:cubicBezTo>
                    <a:pt x="53664" y="99854"/>
                    <a:pt x="53515" y="100029"/>
                    <a:pt x="53366" y="100029"/>
                  </a:cubicBezTo>
                  <a:cubicBezTo>
                    <a:pt x="53366" y="100204"/>
                    <a:pt x="53217" y="100554"/>
                    <a:pt x="53217" y="100729"/>
                  </a:cubicBezTo>
                  <a:cubicBezTo>
                    <a:pt x="53217" y="100905"/>
                    <a:pt x="53217" y="101430"/>
                    <a:pt x="53366" y="101605"/>
                  </a:cubicBezTo>
                  <a:cubicBezTo>
                    <a:pt x="53366" y="101781"/>
                    <a:pt x="53515" y="102131"/>
                    <a:pt x="53664" y="102131"/>
                  </a:cubicBezTo>
                  <a:cubicBezTo>
                    <a:pt x="53813" y="102306"/>
                    <a:pt x="54111" y="102131"/>
                    <a:pt x="54260" y="101956"/>
                  </a:cubicBezTo>
                  <a:cubicBezTo>
                    <a:pt x="54409" y="101956"/>
                    <a:pt x="54559" y="101430"/>
                    <a:pt x="54857" y="101255"/>
                  </a:cubicBezTo>
                  <a:cubicBezTo>
                    <a:pt x="55006" y="101080"/>
                    <a:pt x="55304" y="101080"/>
                    <a:pt x="55453" y="100905"/>
                  </a:cubicBezTo>
                  <a:cubicBezTo>
                    <a:pt x="55453" y="100905"/>
                    <a:pt x="55602" y="100554"/>
                    <a:pt x="55751" y="100554"/>
                  </a:cubicBezTo>
                  <a:cubicBezTo>
                    <a:pt x="55900" y="100554"/>
                    <a:pt x="56049" y="100554"/>
                    <a:pt x="56198" y="100554"/>
                  </a:cubicBezTo>
                  <a:cubicBezTo>
                    <a:pt x="56347" y="100554"/>
                    <a:pt x="56795" y="100554"/>
                    <a:pt x="56944" y="100554"/>
                  </a:cubicBezTo>
                  <a:cubicBezTo>
                    <a:pt x="56944" y="100554"/>
                    <a:pt x="57242" y="100554"/>
                    <a:pt x="57391" y="100554"/>
                  </a:cubicBezTo>
                  <a:cubicBezTo>
                    <a:pt x="57689" y="100379"/>
                    <a:pt x="58136" y="100379"/>
                    <a:pt x="58434" y="100379"/>
                  </a:cubicBezTo>
                  <a:cubicBezTo>
                    <a:pt x="58583" y="100379"/>
                    <a:pt x="59031" y="100379"/>
                    <a:pt x="59180" y="100554"/>
                  </a:cubicBezTo>
                  <a:cubicBezTo>
                    <a:pt x="59329" y="100729"/>
                    <a:pt x="59329" y="101080"/>
                    <a:pt x="59329" y="101255"/>
                  </a:cubicBezTo>
                  <a:cubicBezTo>
                    <a:pt x="59478" y="101605"/>
                    <a:pt x="59329" y="102131"/>
                    <a:pt x="59180" y="102306"/>
                  </a:cubicBezTo>
                  <a:cubicBezTo>
                    <a:pt x="59180" y="102481"/>
                    <a:pt x="59180" y="103007"/>
                    <a:pt x="59031" y="103007"/>
                  </a:cubicBezTo>
                  <a:cubicBezTo>
                    <a:pt x="59031" y="103182"/>
                    <a:pt x="58732" y="103182"/>
                    <a:pt x="58583" y="103357"/>
                  </a:cubicBezTo>
                  <a:cubicBezTo>
                    <a:pt x="58583" y="103532"/>
                    <a:pt x="58583" y="103883"/>
                    <a:pt x="58732" y="104058"/>
                  </a:cubicBezTo>
                  <a:cubicBezTo>
                    <a:pt x="58881" y="104233"/>
                    <a:pt x="59329" y="104233"/>
                    <a:pt x="59478" y="104058"/>
                  </a:cubicBezTo>
                  <a:cubicBezTo>
                    <a:pt x="59627" y="104058"/>
                    <a:pt x="59925" y="103708"/>
                    <a:pt x="60074" y="103708"/>
                  </a:cubicBezTo>
                  <a:cubicBezTo>
                    <a:pt x="60223" y="103532"/>
                    <a:pt x="60521" y="103532"/>
                    <a:pt x="60670" y="103532"/>
                  </a:cubicBezTo>
                  <a:cubicBezTo>
                    <a:pt x="60670" y="103532"/>
                    <a:pt x="60968" y="103708"/>
                    <a:pt x="60968" y="103708"/>
                  </a:cubicBezTo>
                  <a:cubicBezTo>
                    <a:pt x="61118" y="104058"/>
                    <a:pt x="61267" y="104583"/>
                    <a:pt x="61267" y="104759"/>
                  </a:cubicBezTo>
                  <a:cubicBezTo>
                    <a:pt x="61416" y="105109"/>
                    <a:pt x="61416" y="105635"/>
                    <a:pt x="61416" y="105985"/>
                  </a:cubicBezTo>
                  <a:cubicBezTo>
                    <a:pt x="61565" y="106160"/>
                    <a:pt x="61714" y="106510"/>
                    <a:pt x="61863" y="106510"/>
                  </a:cubicBezTo>
                  <a:cubicBezTo>
                    <a:pt x="61863" y="106686"/>
                    <a:pt x="62310" y="106686"/>
                    <a:pt x="62459" y="106510"/>
                  </a:cubicBezTo>
                  <a:cubicBezTo>
                    <a:pt x="62459" y="106510"/>
                    <a:pt x="62608" y="106335"/>
                    <a:pt x="62757" y="106160"/>
                  </a:cubicBezTo>
                  <a:cubicBezTo>
                    <a:pt x="62906" y="106160"/>
                    <a:pt x="63055" y="105985"/>
                    <a:pt x="63055" y="105985"/>
                  </a:cubicBezTo>
                  <a:cubicBezTo>
                    <a:pt x="63204" y="105810"/>
                    <a:pt x="63354" y="105985"/>
                    <a:pt x="63503" y="105985"/>
                  </a:cubicBezTo>
                  <a:cubicBezTo>
                    <a:pt x="63652" y="105985"/>
                    <a:pt x="63801" y="106335"/>
                    <a:pt x="63950" y="106335"/>
                  </a:cubicBezTo>
                  <a:cubicBezTo>
                    <a:pt x="64099" y="106510"/>
                    <a:pt x="64248" y="107036"/>
                    <a:pt x="64546" y="107036"/>
                  </a:cubicBezTo>
                  <a:cubicBezTo>
                    <a:pt x="64695" y="107211"/>
                    <a:pt x="64993" y="107036"/>
                    <a:pt x="65142" y="107036"/>
                  </a:cubicBezTo>
                  <a:cubicBezTo>
                    <a:pt x="65142" y="106861"/>
                    <a:pt x="65291" y="106686"/>
                    <a:pt x="65291" y="106686"/>
                  </a:cubicBezTo>
                  <a:cubicBezTo>
                    <a:pt x="65440" y="106686"/>
                    <a:pt x="65739" y="106686"/>
                    <a:pt x="65888" y="106686"/>
                  </a:cubicBezTo>
                  <a:cubicBezTo>
                    <a:pt x="65888" y="106861"/>
                    <a:pt x="66037" y="107211"/>
                    <a:pt x="66037" y="107386"/>
                  </a:cubicBezTo>
                  <a:cubicBezTo>
                    <a:pt x="66186" y="107386"/>
                    <a:pt x="66335" y="107562"/>
                    <a:pt x="66484" y="107562"/>
                  </a:cubicBezTo>
                  <a:cubicBezTo>
                    <a:pt x="66633" y="107562"/>
                    <a:pt x="67080" y="107562"/>
                    <a:pt x="67229" y="107562"/>
                  </a:cubicBezTo>
                  <a:cubicBezTo>
                    <a:pt x="67229" y="107562"/>
                    <a:pt x="67527" y="107737"/>
                    <a:pt x="67527" y="107737"/>
                  </a:cubicBezTo>
                  <a:cubicBezTo>
                    <a:pt x="67677" y="107737"/>
                    <a:pt x="67677" y="108087"/>
                    <a:pt x="67826" y="108262"/>
                  </a:cubicBezTo>
                  <a:cubicBezTo>
                    <a:pt x="67826" y="108437"/>
                    <a:pt x="67975" y="108613"/>
                    <a:pt x="68124" y="108613"/>
                  </a:cubicBezTo>
                  <a:cubicBezTo>
                    <a:pt x="68273" y="108788"/>
                    <a:pt x="68571" y="108613"/>
                    <a:pt x="68720" y="108613"/>
                  </a:cubicBezTo>
                  <a:cubicBezTo>
                    <a:pt x="68869" y="108788"/>
                    <a:pt x="68869" y="109138"/>
                    <a:pt x="69018" y="109313"/>
                  </a:cubicBezTo>
                  <a:cubicBezTo>
                    <a:pt x="69018" y="109489"/>
                    <a:pt x="69465" y="109664"/>
                    <a:pt x="69465" y="110014"/>
                  </a:cubicBezTo>
                  <a:cubicBezTo>
                    <a:pt x="69614" y="110189"/>
                    <a:pt x="69614" y="110540"/>
                    <a:pt x="69614" y="110715"/>
                  </a:cubicBezTo>
                  <a:cubicBezTo>
                    <a:pt x="69614" y="110715"/>
                    <a:pt x="69614" y="111065"/>
                    <a:pt x="69465" y="111065"/>
                  </a:cubicBezTo>
                  <a:cubicBezTo>
                    <a:pt x="69465" y="111065"/>
                    <a:pt x="69167" y="111240"/>
                    <a:pt x="69018" y="111240"/>
                  </a:cubicBezTo>
                  <a:cubicBezTo>
                    <a:pt x="68869" y="111065"/>
                    <a:pt x="68720" y="110715"/>
                    <a:pt x="68571" y="110715"/>
                  </a:cubicBezTo>
                  <a:cubicBezTo>
                    <a:pt x="68422" y="110715"/>
                    <a:pt x="68124" y="110890"/>
                    <a:pt x="68124" y="110890"/>
                  </a:cubicBezTo>
                  <a:cubicBezTo>
                    <a:pt x="67975" y="111065"/>
                    <a:pt x="67826" y="111240"/>
                    <a:pt x="67826" y="111416"/>
                  </a:cubicBezTo>
                  <a:cubicBezTo>
                    <a:pt x="67826" y="111591"/>
                    <a:pt x="67975" y="112291"/>
                    <a:pt x="67826" y="112467"/>
                  </a:cubicBezTo>
                  <a:cubicBezTo>
                    <a:pt x="67677" y="112642"/>
                    <a:pt x="67527" y="112642"/>
                    <a:pt x="67378" y="112642"/>
                  </a:cubicBezTo>
                  <a:cubicBezTo>
                    <a:pt x="67229" y="112817"/>
                    <a:pt x="66782" y="112642"/>
                    <a:pt x="66633" y="112817"/>
                  </a:cubicBezTo>
                  <a:cubicBezTo>
                    <a:pt x="66484" y="112992"/>
                    <a:pt x="66633" y="113343"/>
                    <a:pt x="66633" y="113518"/>
                  </a:cubicBezTo>
                  <a:cubicBezTo>
                    <a:pt x="66782" y="113693"/>
                    <a:pt x="67378" y="114218"/>
                    <a:pt x="67527" y="114218"/>
                  </a:cubicBezTo>
                  <a:cubicBezTo>
                    <a:pt x="67677" y="114394"/>
                    <a:pt x="67975" y="114569"/>
                    <a:pt x="68124" y="114569"/>
                  </a:cubicBezTo>
                  <a:cubicBezTo>
                    <a:pt x="68422" y="114569"/>
                    <a:pt x="68720" y="114744"/>
                    <a:pt x="69018" y="114919"/>
                  </a:cubicBezTo>
                  <a:cubicBezTo>
                    <a:pt x="69167" y="114919"/>
                    <a:pt x="69465" y="115270"/>
                    <a:pt x="69614" y="115445"/>
                  </a:cubicBezTo>
                  <a:cubicBezTo>
                    <a:pt x="69763" y="115445"/>
                    <a:pt x="70211" y="115445"/>
                    <a:pt x="70509" y="115445"/>
                  </a:cubicBezTo>
                  <a:cubicBezTo>
                    <a:pt x="70807" y="115445"/>
                    <a:pt x="71403" y="115445"/>
                    <a:pt x="71552" y="115620"/>
                  </a:cubicBezTo>
                  <a:cubicBezTo>
                    <a:pt x="71850" y="115620"/>
                    <a:pt x="72000" y="115970"/>
                    <a:pt x="72298" y="116145"/>
                  </a:cubicBezTo>
                  <a:cubicBezTo>
                    <a:pt x="72447" y="116145"/>
                    <a:pt x="73043" y="116145"/>
                    <a:pt x="73192" y="116145"/>
                  </a:cubicBezTo>
                  <a:cubicBezTo>
                    <a:pt x="73341" y="116145"/>
                    <a:pt x="73639" y="116145"/>
                    <a:pt x="73788" y="116145"/>
                  </a:cubicBezTo>
                  <a:cubicBezTo>
                    <a:pt x="73937" y="116145"/>
                    <a:pt x="74236" y="116321"/>
                    <a:pt x="74385" y="116321"/>
                  </a:cubicBezTo>
                  <a:cubicBezTo>
                    <a:pt x="74534" y="116321"/>
                    <a:pt x="74832" y="116321"/>
                    <a:pt x="74981" y="116145"/>
                  </a:cubicBezTo>
                  <a:cubicBezTo>
                    <a:pt x="75130" y="116145"/>
                    <a:pt x="75279" y="115970"/>
                    <a:pt x="75428" y="115970"/>
                  </a:cubicBezTo>
                  <a:cubicBezTo>
                    <a:pt x="75577" y="115970"/>
                    <a:pt x="75726" y="116145"/>
                    <a:pt x="75875" y="116145"/>
                  </a:cubicBezTo>
                  <a:cubicBezTo>
                    <a:pt x="76024" y="116496"/>
                    <a:pt x="76472" y="116846"/>
                    <a:pt x="76621" y="117021"/>
                  </a:cubicBezTo>
                  <a:cubicBezTo>
                    <a:pt x="76919" y="117197"/>
                    <a:pt x="77366" y="117547"/>
                    <a:pt x="77515" y="117897"/>
                  </a:cubicBezTo>
                  <a:cubicBezTo>
                    <a:pt x="77664" y="118072"/>
                    <a:pt x="78111" y="118423"/>
                    <a:pt x="78260" y="118598"/>
                  </a:cubicBezTo>
                  <a:cubicBezTo>
                    <a:pt x="78260" y="118948"/>
                    <a:pt x="78260" y="119474"/>
                    <a:pt x="78260" y="119649"/>
                  </a:cubicBezTo>
                  <a:cubicBezTo>
                    <a:pt x="78409" y="119649"/>
                    <a:pt x="78708" y="119824"/>
                    <a:pt x="78857" y="119824"/>
                  </a:cubicBezTo>
                  <a:cubicBezTo>
                    <a:pt x="79155" y="120000"/>
                    <a:pt x="79453" y="119824"/>
                    <a:pt x="79751" y="119824"/>
                  </a:cubicBezTo>
                  <a:cubicBezTo>
                    <a:pt x="79900" y="119824"/>
                    <a:pt x="80496" y="119824"/>
                    <a:pt x="80645" y="119824"/>
                  </a:cubicBezTo>
                  <a:cubicBezTo>
                    <a:pt x="80944" y="119649"/>
                    <a:pt x="81242" y="119474"/>
                    <a:pt x="81540" y="119299"/>
                  </a:cubicBezTo>
                  <a:cubicBezTo>
                    <a:pt x="81689" y="119299"/>
                    <a:pt x="82136" y="119124"/>
                    <a:pt x="82285" y="118948"/>
                  </a:cubicBezTo>
                  <a:cubicBezTo>
                    <a:pt x="82434" y="118948"/>
                    <a:pt x="82881" y="118948"/>
                    <a:pt x="83031" y="118773"/>
                  </a:cubicBezTo>
                  <a:cubicBezTo>
                    <a:pt x="83031" y="118773"/>
                    <a:pt x="83329" y="118598"/>
                    <a:pt x="83329" y="118598"/>
                  </a:cubicBezTo>
                  <a:cubicBezTo>
                    <a:pt x="83329" y="118423"/>
                    <a:pt x="83180" y="118248"/>
                    <a:pt x="83031" y="118072"/>
                  </a:cubicBezTo>
                  <a:cubicBezTo>
                    <a:pt x="82881" y="118072"/>
                    <a:pt x="82583" y="118072"/>
                    <a:pt x="82434" y="118248"/>
                  </a:cubicBezTo>
                  <a:cubicBezTo>
                    <a:pt x="82285" y="118248"/>
                    <a:pt x="82136" y="118423"/>
                    <a:pt x="82136" y="118423"/>
                  </a:cubicBezTo>
                  <a:cubicBezTo>
                    <a:pt x="81987" y="118598"/>
                    <a:pt x="81689" y="118598"/>
                    <a:pt x="81540" y="118598"/>
                  </a:cubicBezTo>
                  <a:cubicBezTo>
                    <a:pt x="81391" y="118598"/>
                    <a:pt x="81093" y="118423"/>
                    <a:pt x="80944" y="118598"/>
                  </a:cubicBezTo>
                  <a:cubicBezTo>
                    <a:pt x="80944" y="118598"/>
                    <a:pt x="80795" y="118773"/>
                    <a:pt x="80645" y="118948"/>
                  </a:cubicBezTo>
                  <a:cubicBezTo>
                    <a:pt x="80496" y="118948"/>
                    <a:pt x="80347" y="119124"/>
                    <a:pt x="80198" y="119299"/>
                  </a:cubicBezTo>
                  <a:cubicBezTo>
                    <a:pt x="80049" y="119299"/>
                    <a:pt x="79602" y="119124"/>
                    <a:pt x="79453" y="119124"/>
                  </a:cubicBezTo>
                  <a:cubicBezTo>
                    <a:pt x="79453" y="118948"/>
                    <a:pt x="79304" y="118598"/>
                    <a:pt x="79304" y="118423"/>
                  </a:cubicBezTo>
                  <a:cubicBezTo>
                    <a:pt x="79453" y="118248"/>
                    <a:pt x="79751" y="118072"/>
                    <a:pt x="79900" y="118072"/>
                  </a:cubicBezTo>
                  <a:cubicBezTo>
                    <a:pt x="80049" y="117897"/>
                    <a:pt x="80198" y="117547"/>
                    <a:pt x="80347" y="117372"/>
                  </a:cubicBezTo>
                  <a:cubicBezTo>
                    <a:pt x="80347" y="117197"/>
                    <a:pt x="80645" y="117197"/>
                    <a:pt x="80645" y="117197"/>
                  </a:cubicBezTo>
                  <a:cubicBezTo>
                    <a:pt x="80795" y="117021"/>
                    <a:pt x="81242" y="117197"/>
                    <a:pt x="81391" y="117197"/>
                  </a:cubicBezTo>
                  <a:cubicBezTo>
                    <a:pt x="81540" y="117197"/>
                    <a:pt x="81987" y="117021"/>
                    <a:pt x="82136" y="117021"/>
                  </a:cubicBezTo>
                  <a:cubicBezTo>
                    <a:pt x="82285" y="116846"/>
                    <a:pt x="82732" y="116671"/>
                    <a:pt x="82881" y="116321"/>
                  </a:cubicBezTo>
                  <a:cubicBezTo>
                    <a:pt x="82881" y="116145"/>
                    <a:pt x="82881" y="115620"/>
                    <a:pt x="82732" y="115270"/>
                  </a:cubicBezTo>
                  <a:cubicBezTo>
                    <a:pt x="82732" y="115270"/>
                    <a:pt x="82583" y="114919"/>
                    <a:pt x="82583" y="114919"/>
                  </a:cubicBezTo>
                  <a:cubicBezTo>
                    <a:pt x="82583" y="114744"/>
                    <a:pt x="82732" y="114394"/>
                    <a:pt x="82881" y="114218"/>
                  </a:cubicBezTo>
                  <a:cubicBezTo>
                    <a:pt x="82881" y="114218"/>
                    <a:pt x="83031" y="114218"/>
                    <a:pt x="83180" y="114218"/>
                  </a:cubicBezTo>
                  <a:cubicBezTo>
                    <a:pt x="83329" y="114218"/>
                    <a:pt x="83478" y="114043"/>
                    <a:pt x="83627" y="114043"/>
                  </a:cubicBezTo>
                  <a:cubicBezTo>
                    <a:pt x="83776" y="114043"/>
                    <a:pt x="84074" y="114218"/>
                    <a:pt x="84223" y="114218"/>
                  </a:cubicBezTo>
                  <a:cubicBezTo>
                    <a:pt x="84372" y="114043"/>
                    <a:pt x="84372" y="113693"/>
                    <a:pt x="84372" y="113693"/>
                  </a:cubicBezTo>
                  <a:cubicBezTo>
                    <a:pt x="84372" y="113518"/>
                    <a:pt x="84670" y="113518"/>
                    <a:pt x="84670" y="113343"/>
                  </a:cubicBezTo>
                  <a:cubicBezTo>
                    <a:pt x="84670" y="113167"/>
                    <a:pt x="84521" y="112992"/>
                    <a:pt x="84521" y="112992"/>
                  </a:cubicBezTo>
                  <a:cubicBezTo>
                    <a:pt x="84372" y="112817"/>
                    <a:pt x="84074" y="112817"/>
                    <a:pt x="83925" y="112817"/>
                  </a:cubicBezTo>
                  <a:cubicBezTo>
                    <a:pt x="83925" y="112817"/>
                    <a:pt x="83776" y="112817"/>
                    <a:pt x="83627" y="112817"/>
                  </a:cubicBezTo>
                  <a:cubicBezTo>
                    <a:pt x="83627" y="112817"/>
                    <a:pt x="83478" y="112642"/>
                    <a:pt x="83478" y="112467"/>
                  </a:cubicBezTo>
                  <a:cubicBezTo>
                    <a:pt x="83478" y="112291"/>
                    <a:pt x="83627" y="112116"/>
                    <a:pt x="83627" y="111941"/>
                  </a:cubicBezTo>
                  <a:cubicBezTo>
                    <a:pt x="83776" y="111766"/>
                    <a:pt x="84074" y="111766"/>
                    <a:pt x="84223" y="111766"/>
                  </a:cubicBezTo>
                  <a:cubicBezTo>
                    <a:pt x="84372" y="111766"/>
                    <a:pt x="84670" y="111941"/>
                    <a:pt x="84670" y="111941"/>
                  </a:cubicBezTo>
                  <a:cubicBezTo>
                    <a:pt x="84819" y="111941"/>
                    <a:pt x="84819" y="111591"/>
                    <a:pt x="84968" y="111591"/>
                  </a:cubicBezTo>
                  <a:cubicBezTo>
                    <a:pt x="85118" y="111416"/>
                    <a:pt x="85416" y="111416"/>
                    <a:pt x="85565" y="111416"/>
                  </a:cubicBezTo>
                  <a:cubicBezTo>
                    <a:pt x="85565" y="111416"/>
                    <a:pt x="85863" y="111591"/>
                    <a:pt x="86012" y="111591"/>
                  </a:cubicBezTo>
                  <a:cubicBezTo>
                    <a:pt x="86161" y="111591"/>
                    <a:pt x="86459" y="111591"/>
                    <a:pt x="86608" y="111766"/>
                  </a:cubicBezTo>
                  <a:cubicBezTo>
                    <a:pt x="86608" y="111766"/>
                    <a:pt x="86608" y="112116"/>
                    <a:pt x="86608" y="112291"/>
                  </a:cubicBezTo>
                  <a:cubicBezTo>
                    <a:pt x="86608" y="112291"/>
                    <a:pt x="86459" y="112642"/>
                    <a:pt x="86459" y="112817"/>
                  </a:cubicBezTo>
                  <a:cubicBezTo>
                    <a:pt x="86310" y="112992"/>
                    <a:pt x="86012" y="112992"/>
                    <a:pt x="86012" y="113167"/>
                  </a:cubicBezTo>
                  <a:cubicBezTo>
                    <a:pt x="86012" y="113343"/>
                    <a:pt x="86012" y="113868"/>
                    <a:pt x="86161" y="113868"/>
                  </a:cubicBezTo>
                  <a:cubicBezTo>
                    <a:pt x="86161" y="114043"/>
                    <a:pt x="86459" y="114394"/>
                    <a:pt x="86608" y="114394"/>
                  </a:cubicBezTo>
                  <a:cubicBezTo>
                    <a:pt x="86757" y="114394"/>
                    <a:pt x="87204" y="114394"/>
                    <a:pt x="87354" y="114394"/>
                  </a:cubicBezTo>
                  <a:cubicBezTo>
                    <a:pt x="87503" y="114394"/>
                    <a:pt x="87801" y="114218"/>
                    <a:pt x="87950" y="114043"/>
                  </a:cubicBezTo>
                  <a:cubicBezTo>
                    <a:pt x="88099" y="113868"/>
                    <a:pt x="88248" y="113518"/>
                    <a:pt x="88248" y="113343"/>
                  </a:cubicBezTo>
                  <a:cubicBezTo>
                    <a:pt x="88397" y="112992"/>
                    <a:pt x="88099" y="112467"/>
                    <a:pt x="88248" y="112116"/>
                  </a:cubicBezTo>
                  <a:cubicBezTo>
                    <a:pt x="88397" y="111941"/>
                    <a:pt x="88546" y="111766"/>
                    <a:pt x="88695" y="111766"/>
                  </a:cubicBezTo>
                  <a:cubicBezTo>
                    <a:pt x="88844" y="111591"/>
                    <a:pt x="89142" y="111240"/>
                    <a:pt x="89291" y="111240"/>
                  </a:cubicBezTo>
                  <a:cubicBezTo>
                    <a:pt x="89440" y="111240"/>
                    <a:pt x="89739" y="111240"/>
                    <a:pt x="89739" y="111416"/>
                  </a:cubicBezTo>
                  <a:cubicBezTo>
                    <a:pt x="89888" y="111416"/>
                    <a:pt x="89888" y="111941"/>
                    <a:pt x="89888" y="112116"/>
                  </a:cubicBezTo>
                  <a:cubicBezTo>
                    <a:pt x="89888" y="112116"/>
                    <a:pt x="90037" y="112467"/>
                    <a:pt x="90186" y="112467"/>
                  </a:cubicBezTo>
                  <a:cubicBezTo>
                    <a:pt x="90335" y="112642"/>
                    <a:pt x="90633" y="112467"/>
                    <a:pt x="90782" y="112642"/>
                  </a:cubicBezTo>
                  <a:cubicBezTo>
                    <a:pt x="90782" y="112642"/>
                    <a:pt x="90782" y="112992"/>
                    <a:pt x="90931" y="112992"/>
                  </a:cubicBezTo>
                  <a:cubicBezTo>
                    <a:pt x="90931" y="113167"/>
                    <a:pt x="90782" y="113518"/>
                    <a:pt x="90782" y="113518"/>
                  </a:cubicBezTo>
                  <a:cubicBezTo>
                    <a:pt x="90782" y="113693"/>
                    <a:pt x="90484" y="113693"/>
                    <a:pt x="90484" y="113693"/>
                  </a:cubicBezTo>
                  <a:cubicBezTo>
                    <a:pt x="90484" y="113868"/>
                    <a:pt x="90484" y="114218"/>
                    <a:pt x="90484" y="114394"/>
                  </a:cubicBezTo>
                  <a:cubicBezTo>
                    <a:pt x="90484" y="114569"/>
                    <a:pt x="90633" y="114744"/>
                    <a:pt x="90633" y="114919"/>
                  </a:cubicBezTo>
                  <a:cubicBezTo>
                    <a:pt x="90782" y="115094"/>
                    <a:pt x="90931" y="115270"/>
                    <a:pt x="91080" y="115270"/>
                  </a:cubicBezTo>
                  <a:cubicBezTo>
                    <a:pt x="91229" y="115445"/>
                    <a:pt x="91527" y="115094"/>
                    <a:pt x="91677" y="115094"/>
                  </a:cubicBezTo>
                  <a:cubicBezTo>
                    <a:pt x="91826" y="115270"/>
                    <a:pt x="91975" y="115445"/>
                    <a:pt x="91975" y="115620"/>
                  </a:cubicBezTo>
                  <a:cubicBezTo>
                    <a:pt x="92124" y="115795"/>
                    <a:pt x="91826" y="116145"/>
                    <a:pt x="91826" y="116145"/>
                  </a:cubicBezTo>
                  <a:cubicBezTo>
                    <a:pt x="91677" y="116321"/>
                    <a:pt x="91378" y="116671"/>
                    <a:pt x="91229" y="116671"/>
                  </a:cubicBezTo>
                  <a:cubicBezTo>
                    <a:pt x="90931" y="116846"/>
                    <a:pt x="90633" y="116846"/>
                    <a:pt x="90335" y="117021"/>
                  </a:cubicBezTo>
                  <a:cubicBezTo>
                    <a:pt x="90186" y="117021"/>
                    <a:pt x="89888" y="117197"/>
                    <a:pt x="89888" y="117197"/>
                  </a:cubicBezTo>
                  <a:cubicBezTo>
                    <a:pt x="89739" y="117372"/>
                    <a:pt x="89590" y="117547"/>
                    <a:pt x="89440" y="117722"/>
                  </a:cubicBezTo>
                  <a:cubicBezTo>
                    <a:pt x="89440" y="117722"/>
                    <a:pt x="89440" y="118072"/>
                    <a:pt x="89590" y="118248"/>
                  </a:cubicBezTo>
                  <a:cubicBezTo>
                    <a:pt x="89590" y="118423"/>
                    <a:pt x="89888" y="118248"/>
                    <a:pt x="90037" y="118248"/>
                  </a:cubicBezTo>
                  <a:cubicBezTo>
                    <a:pt x="90186" y="118248"/>
                    <a:pt x="90633" y="117897"/>
                    <a:pt x="90931" y="117722"/>
                  </a:cubicBezTo>
                  <a:cubicBezTo>
                    <a:pt x="91080" y="117547"/>
                    <a:pt x="91527" y="117197"/>
                    <a:pt x="91677" y="117021"/>
                  </a:cubicBezTo>
                  <a:cubicBezTo>
                    <a:pt x="91826" y="117021"/>
                    <a:pt x="92273" y="116846"/>
                    <a:pt x="92571" y="116671"/>
                  </a:cubicBezTo>
                  <a:cubicBezTo>
                    <a:pt x="92869" y="116671"/>
                    <a:pt x="93316" y="116321"/>
                    <a:pt x="93614" y="115970"/>
                  </a:cubicBezTo>
                  <a:cubicBezTo>
                    <a:pt x="93763" y="115795"/>
                    <a:pt x="94211" y="115620"/>
                    <a:pt x="94360" y="115445"/>
                  </a:cubicBezTo>
                  <a:cubicBezTo>
                    <a:pt x="94509" y="115094"/>
                    <a:pt x="94956" y="114569"/>
                    <a:pt x="95105" y="114394"/>
                  </a:cubicBezTo>
                  <a:cubicBezTo>
                    <a:pt x="95403" y="114218"/>
                    <a:pt x="95701" y="113693"/>
                    <a:pt x="95850" y="113518"/>
                  </a:cubicBezTo>
                  <a:cubicBezTo>
                    <a:pt x="96000" y="113343"/>
                    <a:pt x="96447" y="112817"/>
                    <a:pt x="96745" y="112467"/>
                  </a:cubicBezTo>
                  <a:cubicBezTo>
                    <a:pt x="96894" y="112291"/>
                    <a:pt x="97192" y="112116"/>
                    <a:pt x="97341" y="111941"/>
                  </a:cubicBezTo>
                  <a:cubicBezTo>
                    <a:pt x="97490" y="111766"/>
                    <a:pt x="97788" y="111416"/>
                    <a:pt x="97937" y="111240"/>
                  </a:cubicBezTo>
                  <a:cubicBezTo>
                    <a:pt x="98086" y="111240"/>
                    <a:pt x="98236" y="110890"/>
                    <a:pt x="98236" y="110715"/>
                  </a:cubicBezTo>
                  <a:cubicBezTo>
                    <a:pt x="98236" y="110715"/>
                    <a:pt x="98086" y="110540"/>
                    <a:pt x="97937" y="110540"/>
                  </a:cubicBezTo>
                  <a:cubicBezTo>
                    <a:pt x="97788" y="110364"/>
                    <a:pt x="97639" y="110540"/>
                    <a:pt x="97490" y="110715"/>
                  </a:cubicBezTo>
                  <a:cubicBezTo>
                    <a:pt x="97490" y="110715"/>
                    <a:pt x="97192" y="111065"/>
                    <a:pt x="97043" y="111065"/>
                  </a:cubicBezTo>
                  <a:cubicBezTo>
                    <a:pt x="96894" y="111240"/>
                    <a:pt x="96596" y="111416"/>
                    <a:pt x="96596" y="111591"/>
                  </a:cubicBezTo>
                  <a:cubicBezTo>
                    <a:pt x="96447" y="111591"/>
                    <a:pt x="96298" y="112116"/>
                    <a:pt x="96149" y="112116"/>
                  </a:cubicBezTo>
                  <a:cubicBezTo>
                    <a:pt x="96000" y="112291"/>
                    <a:pt x="95850" y="112467"/>
                    <a:pt x="95701" y="112467"/>
                  </a:cubicBezTo>
                  <a:cubicBezTo>
                    <a:pt x="95552" y="112467"/>
                    <a:pt x="95403" y="112116"/>
                    <a:pt x="95403" y="111941"/>
                  </a:cubicBezTo>
                  <a:cubicBezTo>
                    <a:pt x="95254" y="111941"/>
                    <a:pt x="94956" y="111766"/>
                    <a:pt x="94956" y="111766"/>
                  </a:cubicBezTo>
                  <a:cubicBezTo>
                    <a:pt x="94956" y="111591"/>
                    <a:pt x="94807" y="111240"/>
                    <a:pt x="94956" y="111065"/>
                  </a:cubicBezTo>
                  <a:cubicBezTo>
                    <a:pt x="94956" y="111065"/>
                    <a:pt x="95254" y="111065"/>
                    <a:pt x="95403" y="111065"/>
                  </a:cubicBezTo>
                  <a:cubicBezTo>
                    <a:pt x="95552" y="110890"/>
                    <a:pt x="95552" y="110540"/>
                    <a:pt x="95552" y="110540"/>
                  </a:cubicBezTo>
                  <a:cubicBezTo>
                    <a:pt x="95701" y="110364"/>
                    <a:pt x="96000" y="110364"/>
                    <a:pt x="96000" y="110364"/>
                  </a:cubicBezTo>
                  <a:cubicBezTo>
                    <a:pt x="96149" y="110189"/>
                    <a:pt x="96298" y="110189"/>
                    <a:pt x="96447" y="110189"/>
                  </a:cubicBezTo>
                  <a:cubicBezTo>
                    <a:pt x="96447" y="110014"/>
                    <a:pt x="96745" y="109664"/>
                    <a:pt x="96596" y="109664"/>
                  </a:cubicBezTo>
                  <a:cubicBezTo>
                    <a:pt x="96596" y="109489"/>
                    <a:pt x="96149" y="109489"/>
                    <a:pt x="96149" y="109313"/>
                  </a:cubicBezTo>
                  <a:cubicBezTo>
                    <a:pt x="96000" y="109138"/>
                    <a:pt x="95850" y="108788"/>
                    <a:pt x="95850" y="108437"/>
                  </a:cubicBezTo>
                  <a:cubicBezTo>
                    <a:pt x="95850" y="108262"/>
                    <a:pt x="96000" y="107912"/>
                    <a:pt x="96000" y="107737"/>
                  </a:cubicBezTo>
                  <a:cubicBezTo>
                    <a:pt x="96000" y="107562"/>
                    <a:pt x="96000" y="107036"/>
                    <a:pt x="95850" y="106686"/>
                  </a:cubicBezTo>
                  <a:cubicBezTo>
                    <a:pt x="95850" y="106510"/>
                    <a:pt x="95701" y="106160"/>
                    <a:pt x="95701" y="105810"/>
                  </a:cubicBezTo>
                  <a:cubicBezTo>
                    <a:pt x="95701" y="105635"/>
                    <a:pt x="95701" y="105109"/>
                    <a:pt x="95850" y="104934"/>
                  </a:cubicBezTo>
                  <a:cubicBezTo>
                    <a:pt x="96000" y="104934"/>
                    <a:pt x="96447" y="104934"/>
                    <a:pt x="96596" y="104934"/>
                  </a:cubicBezTo>
                  <a:cubicBezTo>
                    <a:pt x="96745" y="104934"/>
                    <a:pt x="97043" y="104934"/>
                    <a:pt x="97192" y="105109"/>
                  </a:cubicBezTo>
                  <a:cubicBezTo>
                    <a:pt x="97192" y="105284"/>
                    <a:pt x="97341" y="105635"/>
                    <a:pt x="97341" y="105635"/>
                  </a:cubicBezTo>
                  <a:cubicBezTo>
                    <a:pt x="97490" y="105635"/>
                    <a:pt x="97788" y="105810"/>
                    <a:pt x="97937" y="105635"/>
                  </a:cubicBezTo>
                  <a:cubicBezTo>
                    <a:pt x="98086" y="105635"/>
                    <a:pt x="98385" y="105109"/>
                    <a:pt x="98534" y="104934"/>
                  </a:cubicBezTo>
                  <a:cubicBezTo>
                    <a:pt x="98683" y="104759"/>
                    <a:pt x="98832" y="104408"/>
                    <a:pt x="98832" y="104408"/>
                  </a:cubicBezTo>
                  <a:cubicBezTo>
                    <a:pt x="98981" y="104233"/>
                    <a:pt x="99279" y="104058"/>
                    <a:pt x="99428" y="104058"/>
                  </a:cubicBezTo>
                  <a:cubicBezTo>
                    <a:pt x="99428" y="103883"/>
                    <a:pt x="99726" y="103883"/>
                    <a:pt x="99875" y="103883"/>
                  </a:cubicBezTo>
                  <a:cubicBezTo>
                    <a:pt x="100024" y="104058"/>
                    <a:pt x="100173" y="104233"/>
                    <a:pt x="100173" y="104408"/>
                  </a:cubicBezTo>
                  <a:cubicBezTo>
                    <a:pt x="100173" y="104408"/>
                    <a:pt x="100024" y="104583"/>
                    <a:pt x="100024" y="104759"/>
                  </a:cubicBezTo>
                  <a:cubicBezTo>
                    <a:pt x="99875" y="104934"/>
                    <a:pt x="99875" y="105284"/>
                    <a:pt x="100024" y="105459"/>
                  </a:cubicBezTo>
                  <a:cubicBezTo>
                    <a:pt x="100024" y="105459"/>
                    <a:pt x="100322" y="105635"/>
                    <a:pt x="100472" y="105810"/>
                  </a:cubicBezTo>
                  <a:cubicBezTo>
                    <a:pt x="100621" y="105810"/>
                    <a:pt x="100621" y="106160"/>
                    <a:pt x="100621" y="106160"/>
                  </a:cubicBezTo>
                  <a:cubicBezTo>
                    <a:pt x="100621" y="106335"/>
                    <a:pt x="100472" y="106861"/>
                    <a:pt x="100322" y="107036"/>
                  </a:cubicBezTo>
                  <a:cubicBezTo>
                    <a:pt x="100322" y="107211"/>
                    <a:pt x="100173" y="107386"/>
                    <a:pt x="100024" y="107562"/>
                  </a:cubicBezTo>
                  <a:cubicBezTo>
                    <a:pt x="100024" y="107737"/>
                    <a:pt x="100024" y="108087"/>
                    <a:pt x="100024" y="108262"/>
                  </a:cubicBezTo>
                  <a:cubicBezTo>
                    <a:pt x="100173" y="108262"/>
                    <a:pt x="100173" y="108613"/>
                    <a:pt x="100322" y="108788"/>
                  </a:cubicBezTo>
                  <a:cubicBezTo>
                    <a:pt x="100472" y="108963"/>
                    <a:pt x="100770" y="108963"/>
                    <a:pt x="101068" y="108963"/>
                  </a:cubicBezTo>
                  <a:cubicBezTo>
                    <a:pt x="101217" y="108963"/>
                    <a:pt x="101664" y="108788"/>
                    <a:pt x="101813" y="108788"/>
                  </a:cubicBezTo>
                  <a:cubicBezTo>
                    <a:pt x="101962" y="108788"/>
                    <a:pt x="102111" y="108963"/>
                    <a:pt x="102260" y="108963"/>
                  </a:cubicBezTo>
                  <a:cubicBezTo>
                    <a:pt x="102559" y="108963"/>
                    <a:pt x="103155" y="108788"/>
                    <a:pt x="103453" y="108788"/>
                  </a:cubicBezTo>
                  <a:cubicBezTo>
                    <a:pt x="103751" y="108963"/>
                    <a:pt x="104347" y="108963"/>
                    <a:pt x="104645" y="109138"/>
                  </a:cubicBezTo>
                  <a:cubicBezTo>
                    <a:pt x="104795" y="109138"/>
                    <a:pt x="105242" y="109664"/>
                    <a:pt x="105540" y="109839"/>
                  </a:cubicBezTo>
                  <a:cubicBezTo>
                    <a:pt x="105689" y="110014"/>
                    <a:pt x="106136" y="110189"/>
                    <a:pt x="106285" y="110364"/>
                  </a:cubicBezTo>
                  <a:cubicBezTo>
                    <a:pt x="106583" y="110364"/>
                    <a:pt x="107031" y="110364"/>
                    <a:pt x="107329" y="110364"/>
                  </a:cubicBezTo>
                  <a:cubicBezTo>
                    <a:pt x="107627" y="110364"/>
                    <a:pt x="108223" y="110364"/>
                    <a:pt x="108521" y="110540"/>
                  </a:cubicBezTo>
                  <a:cubicBezTo>
                    <a:pt x="108819" y="110540"/>
                    <a:pt x="109416" y="111240"/>
                    <a:pt x="109714" y="111416"/>
                  </a:cubicBezTo>
                  <a:cubicBezTo>
                    <a:pt x="109863" y="111766"/>
                    <a:pt x="110459" y="112291"/>
                    <a:pt x="110608" y="112817"/>
                  </a:cubicBezTo>
                  <a:cubicBezTo>
                    <a:pt x="110757" y="112992"/>
                    <a:pt x="110757" y="113518"/>
                    <a:pt x="110906" y="113693"/>
                  </a:cubicBezTo>
                  <a:cubicBezTo>
                    <a:pt x="110906" y="113868"/>
                    <a:pt x="111055" y="114218"/>
                    <a:pt x="111204" y="114394"/>
                  </a:cubicBezTo>
                  <a:cubicBezTo>
                    <a:pt x="111204" y="114394"/>
                    <a:pt x="111503" y="114569"/>
                    <a:pt x="111652" y="114569"/>
                  </a:cubicBezTo>
                  <a:cubicBezTo>
                    <a:pt x="111801" y="114744"/>
                    <a:pt x="112397" y="114919"/>
                    <a:pt x="112546" y="115094"/>
                  </a:cubicBezTo>
                  <a:cubicBezTo>
                    <a:pt x="112546" y="115270"/>
                    <a:pt x="112695" y="115620"/>
                    <a:pt x="112546" y="115795"/>
                  </a:cubicBezTo>
                  <a:cubicBezTo>
                    <a:pt x="112546" y="115970"/>
                    <a:pt x="112248" y="116321"/>
                    <a:pt x="112248" y="116321"/>
                  </a:cubicBezTo>
                  <a:cubicBezTo>
                    <a:pt x="112099" y="116671"/>
                    <a:pt x="111801" y="117197"/>
                    <a:pt x="111652" y="117372"/>
                  </a:cubicBezTo>
                  <a:cubicBezTo>
                    <a:pt x="111503" y="117547"/>
                    <a:pt x="111354" y="117722"/>
                    <a:pt x="111204" y="117722"/>
                  </a:cubicBezTo>
                  <a:cubicBezTo>
                    <a:pt x="111204" y="117897"/>
                    <a:pt x="111055" y="118072"/>
                    <a:pt x="111055" y="118072"/>
                  </a:cubicBezTo>
                  <a:cubicBezTo>
                    <a:pt x="111055" y="118423"/>
                    <a:pt x="110906" y="118773"/>
                    <a:pt x="111055" y="118948"/>
                  </a:cubicBezTo>
                  <a:cubicBezTo>
                    <a:pt x="111055" y="119124"/>
                    <a:pt x="111204" y="119649"/>
                    <a:pt x="111354" y="119649"/>
                  </a:cubicBezTo>
                  <a:cubicBezTo>
                    <a:pt x="111503" y="119649"/>
                    <a:pt x="111652" y="119124"/>
                    <a:pt x="111652" y="119124"/>
                  </a:cubicBezTo>
                  <a:cubicBezTo>
                    <a:pt x="111801" y="118773"/>
                    <a:pt x="112099" y="118423"/>
                    <a:pt x="112248" y="118248"/>
                  </a:cubicBezTo>
                  <a:cubicBezTo>
                    <a:pt x="112248" y="118072"/>
                    <a:pt x="112546" y="117722"/>
                    <a:pt x="112546" y="117372"/>
                  </a:cubicBezTo>
                  <a:cubicBezTo>
                    <a:pt x="112695" y="117197"/>
                    <a:pt x="112844" y="116671"/>
                    <a:pt x="112993" y="116496"/>
                  </a:cubicBezTo>
                  <a:cubicBezTo>
                    <a:pt x="112993" y="116496"/>
                    <a:pt x="113291" y="116321"/>
                    <a:pt x="113291" y="116145"/>
                  </a:cubicBezTo>
                  <a:cubicBezTo>
                    <a:pt x="113440" y="115970"/>
                    <a:pt x="113440" y="115445"/>
                    <a:pt x="113590" y="115445"/>
                  </a:cubicBezTo>
                  <a:cubicBezTo>
                    <a:pt x="113739" y="115270"/>
                    <a:pt x="114037" y="115270"/>
                    <a:pt x="114186" y="115094"/>
                  </a:cubicBezTo>
                  <a:cubicBezTo>
                    <a:pt x="114186" y="114919"/>
                    <a:pt x="114186" y="114569"/>
                    <a:pt x="114186" y="114394"/>
                  </a:cubicBezTo>
                  <a:cubicBezTo>
                    <a:pt x="114335" y="114218"/>
                    <a:pt x="114484" y="114043"/>
                    <a:pt x="114633" y="113868"/>
                  </a:cubicBezTo>
                  <a:cubicBezTo>
                    <a:pt x="114782" y="113868"/>
                    <a:pt x="114931" y="114043"/>
                    <a:pt x="114931" y="114043"/>
                  </a:cubicBezTo>
                  <a:cubicBezTo>
                    <a:pt x="115080" y="114218"/>
                    <a:pt x="115080" y="114569"/>
                    <a:pt x="115080" y="114744"/>
                  </a:cubicBezTo>
                  <a:cubicBezTo>
                    <a:pt x="115229" y="114919"/>
                    <a:pt x="115378" y="115270"/>
                    <a:pt x="115527" y="115445"/>
                  </a:cubicBezTo>
                  <a:cubicBezTo>
                    <a:pt x="115677" y="115445"/>
                    <a:pt x="115975" y="115795"/>
                    <a:pt x="116124" y="115970"/>
                  </a:cubicBezTo>
                  <a:cubicBezTo>
                    <a:pt x="116273" y="116145"/>
                    <a:pt x="116124" y="116671"/>
                    <a:pt x="116422" y="116671"/>
                  </a:cubicBezTo>
                  <a:cubicBezTo>
                    <a:pt x="116571" y="116671"/>
                    <a:pt x="116720" y="116145"/>
                    <a:pt x="116720" y="115970"/>
                  </a:cubicBezTo>
                  <a:cubicBezTo>
                    <a:pt x="116869" y="115795"/>
                    <a:pt x="117018" y="115270"/>
                    <a:pt x="117167" y="115094"/>
                  </a:cubicBezTo>
                  <a:cubicBezTo>
                    <a:pt x="117167" y="114744"/>
                    <a:pt x="117167" y="114218"/>
                    <a:pt x="117316" y="114043"/>
                  </a:cubicBezTo>
                  <a:cubicBezTo>
                    <a:pt x="117465" y="114043"/>
                    <a:pt x="118062" y="114394"/>
                    <a:pt x="118211" y="114218"/>
                  </a:cubicBezTo>
                  <a:cubicBezTo>
                    <a:pt x="118509" y="114218"/>
                    <a:pt x="118956" y="113868"/>
                    <a:pt x="118956" y="113693"/>
                  </a:cubicBezTo>
                  <a:cubicBezTo>
                    <a:pt x="119105" y="113518"/>
                    <a:pt x="118956" y="113167"/>
                    <a:pt x="119105" y="112992"/>
                  </a:cubicBezTo>
                  <a:cubicBezTo>
                    <a:pt x="119105" y="112817"/>
                    <a:pt x="119254" y="112642"/>
                    <a:pt x="119254" y="112467"/>
                  </a:cubicBezTo>
                  <a:cubicBezTo>
                    <a:pt x="119403" y="112291"/>
                    <a:pt x="119403" y="111941"/>
                    <a:pt x="119254" y="111766"/>
                  </a:cubicBezTo>
                  <a:cubicBezTo>
                    <a:pt x="119254" y="111591"/>
                    <a:pt x="118956" y="111591"/>
                    <a:pt x="118956" y="111416"/>
                  </a:cubicBezTo>
                  <a:cubicBezTo>
                    <a:pt x="118807" y="111240"/>
                    <a:pt x="118956" y="110890"/>
                    <a:pt x="118956" y="110890"/>
                  </a:cubicBezTo>
                  <a:cubicBezTo>
                    <a:pt x="119105" y="110715"/>
                    <a:pt x="119701" y="111065"/>
                    <a:pt x="119850" y="110890"/>
                  </a:cubicBezTo>
                  <a:cubicBezTo>
                    <a:pt x="120000" y="110715"/>
                    <a:pt x="120000" y="110364"/>
                    <a:pt x="120000" y="110189"/>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50" name="Google Shape;150;p16"/>
            <p:cNvSpPr/>
            <p:nvPr/>
          </p:nvSpPr>
          <p:spPr>
            <a:xfrm>
              <a:off x="4237038" y="4397375"/>
              <a:ext cx="6300" cy="6300"/>
            </a:xfrm>
            <a:custGeom>
              <a:rect b="b" l="l" r="r" t="t"/>
              <a:pathLst>
                <a:path extrusionOk="0" h="120000" w="120000">
                  <a:moveTo>
                    <a:pt x="119999" y="0"/>
                  </a:moveTo>
                  <a:cubicBezTo>
                    <a:pt x="102857" y="15000"/>
                    <a:pt x="85714" y="15000"/>
                    <a:pt x="68571" y="30000"/>
                  </a:cubicBezTo>
                  <a:cubicBezTo>
                    <a:pt x="68571" y="30000"/>
                    <a:pt x="51428" y="45000"/>
                    <a:pt x="34285" y="45000"/>
                  </a:cubicBezTo>
                  <a:cubicBezTo>
                    <a:pt x="34285" y="60000"/>
                    <a:pt x="17142" y="75000"/>
                    <a:pt x="0" y="90000"/>
                  </a:cubicBezTo>
                  <a:cubicBezTo>
                    <a:pt x="0" y="105000"/>
                    <a:pt x="0" y="105000"/>
                    <a:pt x="17142" y="120000"/>
                  </a:cubicBezTo>
                  <a:cubicBezTo>
                    <a:pt x="17142" y="120000"/>
                    <a:pt x="17142" y="120000"/>
                    <a:pt x="17142" y="120000"/>
                  </a:cubicBezTo>
                  <a:cubicBezTo>
                    <a:pt x="17142" y="105000"/>
                    <a:pt x="34285" y="105000"/>
                    <a:pt x="51428" y="90000"/>
                  </a:cubicBezTo>
                  <a:cubicBezTo>
                    <a:pt x="68571" y="90000"/>
                    <a:pt x="68571" y="75000"/>
                    <a:pt x="85714" y="75000"/>
                  </a:cubicBezTo>
                  <a:cubicBezTo>
                    <a:pt x="85714" y="75000"/>
                    <a:pt x="85714" y="75000"/>
                    <a:pt x="85714" y="60000"/>
                  </a:cubicBezTo>
                  <a:cubicBezTo>
                    <a:pt x="85714" y="45000"/>
                    <a:pt x="102857" y="30000"/>
                    <a:pt x="102857" y="15000"/>
                  </a:cubicBezTo>
                  <a:cubicBezTo>
                    <a:pt x="119999" y="15000"/>
                    <a:pt x="119999" y="0"/>
                    <a:pt x="119999" y="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51" name="Google Shape;151;p16"/>
            <p:cNvSpPr/>
            <p:nvPr/>
          </p:nvSpPr>
          <p:spPr>
            <a:xfrm>
              <a:off x="4225925" y="4356100"/>
              <a:ext cx="1500" cy="3300"/>
            </a:xfrm>
            <a:custGeom>
              <a:rect b="b" l="l" r="r" t="t"/>
              <a:pathLst>
                <a:path extrusionOk="0" h="120000" w="120000">
                  <a:moveTo>
                    <a:pt x="0" y="0"/>
                  </a:moveTo>
                  <a:cubicBezTo>
                    <a:pt x="0" y="30000"/>
                    <a:pt x="0" y="30000"/>
                    <a:pt x="0" y="60000"/>
                  </a:cubicBezTo>
                  <a:cubicBezTo>
                    <a:pt x="0" y="60000"/>
                    <a:pt x="0" y="90000"/>
                    <a:pt x="0" y="90000"/>
                  </a:cubicBezTo>
                  <a:cubicBezTo>
                    <a:pt x="60000" y="90000"/>
                    <a:pt x="60000" y="120000"/>
                    <a:pt x="120000" y="120000"/>
                  </a:cubicBezTo>
                  <a:cubicBezTo>
                    <a:pt x="120000" y="120000"/>
                    <a:pt x="120000" y="120000"/>
                    <a:pt x="120000" y="120000"/>
                  </a:cubicBezTo>
                  <a:cubicBezTo>
                    <a:pt x="120000" y="90000"/>
                    <a:pt x="120000" y="90000"/>
                    <a:pt x="120000" y="90000"/>
                  </a:cubicBezTo>
                  <a:cubicBezTo>
                    <a:pt x="120000" y="90000"/>
                    <a:pt x="120000" y="60000"/>
                    <a:pt x="120000" y="60000"/>
                  </a:cubicBezTo>
                  <a:cubicBezTo>
                    <a:pt x="60000" y="60000"/>
                    <a:pt x="60000" y="30000"/>
                    <a:pt x="0" y="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52" name="Google Shape;152;p16"/>
            <p:cNvSpPr/>
            <p:nvPr/>
          </p:nvSpPr>
          <p:spPr>
            <a:xfrm>
              <a:off x="3625850" y="3228975"/>
              <a:ext cx="789000" cy="663600"/>
            </a:xfrm>
            <a:custGeom>
              <a:rect b="b" l="l" r="r" t="t"/>
              <a:pathLst>
                <a:path extrusionOk="0" h="120000" w="120000">
                  <a:moveTo>
                    <a:pt x="120000" y="97528"/>
                  </a:moveTo>
                  <a:cubicBezTo>
                    <a:pt x="119871" y="97375"/>
                    <a:pt x="119487" y="96917"/>
                    <a:pt x="119230" y="96764"/>
                  </a:cubicBezTo>
                  <a:cubicBezTo>
                    <a:pt x="119230" y="96764"/>
                    <a:pt x="118846" y="96917"/>
                    <a:pt x="118717" y="96917"/>
                  </a:cubicBezTo>
                  <a:cubicBezTo>
                    <a:pt x="118589" y="96764"/>
                    <a:pt x="118461" y="96305"/>
                    <a:pt x="118461" y="96152"/>
                  </a:cubicBezTo>
                  <a:cubicBezTo>
                    <a:pt x="118461" y="96000"/>
                    <a:pt x="118717" y="95541"/>
                    <a:pt x="118717" y="95388"/>
                  </a:cubicBezTo>
                  <a:cubicBezTo>
                    <a:pt x="118846" y="95388"/>
                    <a:pt x="119102" y="95235"/>
                    <a:pt x="119102" y="95235"/>
                  </a:cubicBezTo>
                  <a:cubicBezTo>
                    <a:pt x="119230" y="95082"/>
                    <a:pt x="119358" y="94777"/>
                    <a:pt x="119487" y="94624"/>
                  </a:cubicBezTo>
                  <a:cubicBezTo>
                    <a:pt x="119487" y="94471"/>
                    <a:pt x="119615" y="94012"/>
                    <a:pt x="119615" y="93859"/>
                  </a:cubicBezTo>
                  <a:cubicBezTo>
                    <a:pt x="119615" y="93554"/>
                    <a:pt x="119743" y="92942"/>
                    <a:pt x="119743" y="92789"/>
                  </a:cubicBezTo>
                  <a:cubicBezTo>
                    <a:pt x="119615" y="92484"/>
                    <a:pt x="119487" y="92178"/>
                    <a:pt x="119358" y="92025"/>
                  </a:cubicBezTo>
                  <a:cubicBezTo>
                    <a:pt x="119358" y="91872"/>
                    <a:pt x="119102" y="91719"/>
                    <a:pt x="118974" y="91719"/>
                  </a:cubicBezTo>
                  <a:cubicBezTo>
                    <a:pt x="118846" y="91719"/>
                    <a:pt x="118717" y="91872"/>
                    <a:pt x="118589" y="91872"/>
                  </a:cubicBezTo>
                  <a:cubicBezTo>
                    <a:pt x="118589" y="92025"/>
                    <a:pt x="118589" y="92178"/>
                    <a:pt x="118589" y="92331"/>
                  </a:cubicBezTo>
                  <a:cubicBezTo>
                    <a:pt x="118461" y="92331"/>
                    <a:pt x="118205" y="92484"/>
                    <a:pt x="118076" y="92484"/>
                  </a:cubicBezTo>
                  <a:cubicBezTo>
                    <a:pt x="117948" y="92484"/>
                    <a:pt x="117948" y="92025"/>
                    <a:pt x="117820" y="92025"/>
                  </a:cubicBezTo>
                  <a:cubicBezTo>
                    <a:pt x="117820" y="91872"/>
                    <a:pt x="117820" y="91566"/>
                    <a:pt x="117820" y="91414"/>
                  </a:cubicBezTo>
                  <a:cubicBezTo>
                    <a:pt x="117820" y="91261"/>
                    <a:pt x="117692" y="91261"/>
                    <a:pt x="117692" y="91108"/>
                  </a:cubicBezTo>
                  <a:cubicBezTo>
                    <a:pt x="117564" y="90955"/>
                    <a:pt x="117564" y="90802"/>
                    <a:pt x="117435" y="90802"/>
                  </a:cubicBezTo>
                  <a:cubicBezTo>
                    <a:pt x="117307" y="90649"/>
                    <a:pt x="117179" y="90496"/>
                    <a:pt x="117051" y="90496"/>
                  </a:cubicBezTo>
                  <a:cubicBezTo>
                    <a:pt x="117051" y="90343"/>
                    <a:pt x="116923" y="90038"/>
                    <a:pt x="116794" y="90038"/>
                  </a:cubicBezTo>
                  <a:cubicBezTo>
                    <a:pt x="116666" y="89885"/>
                    <a:pt x="116410" y="89885"/>
                    <a:pt x="116153" y="89885"/>
                  </a:cubicBezTo>
                  <a:cubicBezTo>
                    <a:pt x="116153" y="89885"/>
                    <a:pt x="115897" y="89885"/>
                    <a:pt x="115769" y="89885"/>
                  </a:cubicBezTo>
                  <a:cubicBezTo>
                    <a:pt x="115769" y="90038"/>
                    <a:pt x="115641" y="90343"/>
                    <a:pt x="115641" y="90343"/>
                  </a:cubicBezTo>
                  <a:cubicBezTo>
                    <a:pt x="115769" y="90496"/>
                    <a:pt x="116025" y="90496"/>
                    <a:pt x="116153" y="90496"/>
                  </a:cubicBezTo>
                  <a:cubicBezTo>
                    <a:pt x="116282" y="90649"/>
                    <a:pt x="116538" y="90649"/>
                    <a:pt x="116538" y="90649"/>
                  </a:cubicBezTo>
                  <a:cubicBezTo>
                    <a:pt x="116666" y="90802"/>
                    <a:pt x="116666" y="91108"/>
                    <a:pt x="116666" y="91261"/>
                  </a:cubicBezTo>
                  <a:cubicBezTo>
                    <a:pt x="116666" y="91414"/>
                    <a:pt x="116666" y="91719"/>
                    <a:pt x="116538" y="91872"/>
                  </a:cubicBezTo>
                  <a:cubicBezTo>
                    <a:pt x="116410" y="91872"/>
                    <a:pt x="116153" y="92025"/>
                    <a:pt x="116025" y="92025"/>
                  </a:cubicBezTo>
                  <a:cubicBezTo>
                    <a:pt x="115897" y="91872"/>
                    <a:pt x="115769" y="91414"/>
                    <a:pt x="115641" y="91414"/>
                  </a:cubicBezTo>
                  <a:cubicBezTo>
                    <a:pt x="115512" y="91261"/>
                    <a:pt x="115256" y="91108"/>
                    <a:pt x="115128" y="91108"/>
                  </a:cubicBezTo>
                  <a:cubicBezTo>
                    <a:pt x="115000" y="91108"/>
                    <a:pt x="114615" y="91108"/>
                    <a:pt x="114487" y="90955"/>
                  </a:cubicBezTo>
                  <a:cubicBezTo>
                    <a:pt x="114358" y="90955"/>
                    <a:pt x="114230" y="90496"/>
                    <a:pt x="114230" y="90343"/>
                  </a:cubicBezTo>
                  <a:cubicBezTo>
                    <a:pt x="114230" y="90191"/>
                    <a:pt x="114358" y="89885"/>
                    <a:pt x="114358" y="89732"/>
                  </a:cubicBezTo>
                  <a:cubicBezTo>
                    <a:pt x="114358" y="89579"/>
                    <a:pt x="114230" y="89273"/>
                    <a:pt x="114102" y="89121"/>
                  </a:cubicBezTo>
                  <a:cubicBezTo>
                    <a:pt x="113974" y="89121"/>
                    <a:pt x="113717" y="88968"/>
                    <a:pt x="113717" y="88815"/>
                  </a:cubicBezTo>
                  <a:cubicBezTo>
                    <a:pt x="113461" y="88662"/>
                    <a:pt x="113333" y="88050"/>
                    <a:pt x="113076" y="87745"/>
                  </a:cubicBezTo>
                  <a:cubicBezTo>
                    <a:pt x="113076" y="87592"/>
                    <a:pt x="112820" y="87286"/>
                    <a:pt x="112692" y="86980"/>
                  </a:cubicBezTo>
                  <a:cubicBezTo>
                    <a:pt x="112564" y="86828"/>
                    <a:pt x="112564" y="86522"/>
                    <a:pt x="112564" y="86369"/>
                  </a:cubicBezTo>
                  <a:cubicBezTo>
                    <a:pt x="112564" y="86216"/>
                    <a:pt x="112564" y="85757"/>
                    <a:pt x="112564" y="85605"/>
                  </a:cubicBezTo>
                  <a:cubicBezTo>
                    <a:pt x="112564" y="85605"/>
                    <a:pt x="112307" y="85452"/>
                    <a:pt x="112307" y="85299"/>
                  </a:cubicBezTo>
                  <a:cubicBezTo>
                    <a:pt x="112179" y="85299"/>
                    <a:pt x="111923" y="85452"/>
                    <a:pt x="111923" y="85452"/>
                  </a:cubicBezTo>
                  <a:cubicBezTo>
                    <a:pt x="111794" y="85299"/>
                    <a:pt x="111794" y="85146"/>
                    <a:pt x="111666" y="84993"/>
                  </a:cubicBezTo>
                  <a:cubicBezTo>
                    <a:pt x="111666" y="84993"/>
                    <a:pt x="111538" y="84687"/>
                    <a:pt x="111410" y="84535"/>
                  </a:cubicBezTo>
                  <a:cubicBezTo>
                    <a:pt x="111410" y="84382"/>
                    <a:pt x="111410" y="83923"/>
                    <a:pt x="111538" y="83770"/>
                  </a:cubicBezTo>
                  <a:cubicBezTo>
                    <a:pt x="111538" y="83617"/>
                    <a:pt x="111794" y="83159"/>
                    <a:pt x="111923" y="83159"/>
                  </a:cubicBezTo>
                  <a:cubicBezTo>
                    <a:pt x="112051" y="83006"/>
                    <a:pt x="112435" y="83159"/>
                    <a:pt x="112564" y="83006"/>
                  </a:cubicBezTo>
                  <a:cubicBezTo>
                    <a:pt x="112692" y="83006"/>
                    <a:pt x="112692" y="82700"/>
                    <a:pt x="112820" y="82700"/>
                  </a:cubicBezTo>
                  <a:cubicBezTo>
                    <a:pt x="112820" y="82547"/>
                    <a:pt x="112948" y="82242"/>
                    <a:pt x="113076" y="82089"/>
                  </a:cubicBezTo>
                  <a:cubicBezTo>
                    <a:pt x="113076" y="81630"/>
                    <a:pt x="112820" y="81019"/>
                    <a:pt x="112692" y="80560"/>
                  </a:cubicBezTo>
                  <a:cubicBezTo>
                    <a:pt x="112564" y="80407"/>
                    <a:pt x="112051" y="79949"/>
                    <a:pt x="111923" y="79796"/>
                  </a:cubicBezTo>
                  <a:cubicBezTo>
                    <a:pt x="111794" y="79490"/>
                    <a:pt x="111410" y="79031"/>
                    <a:pt x="111282" y="78878"/>
                  </a:cubicBezTo>
                  <a:cubicBezTo>
                    <a:pt x="111153" y="78573"/>
                    <a:pt x="110769" y="77961"/>
                    <a:pt x="110641" y="77656"/>
                  </a:cubicBezTo>
                  <a:cubicBezTo>
                    <a:pt x="110641" y="77503"/>
                    <a:pt x="110512" y="77044"/>
                    <a:pt x="110512" y="76891"/>
                  </a:cubicBezTo>
                  <a:cubicBezTo>
                    <a:pt x="110641" y="76738"/>
                    <a:pt x="110769" y="76585"/>
                    <a:pt x="110769" y="76585"/>
                  </a:cubicBezTo>
                  <a:cubicBezTo>
                    <a:pt x="110897" y="76585"/>
                    <a:pt x="111153" y="76738"/>
                    <a:pt x="111282" y="76738"/>
                  </a:cubicBezTo>
                  <a:cubicBezTo>
                    <a:pt x="111410" y="76738"/>
                    <a:pt x="111410" y="76280"/>
                    <a:pt x="111410" y="76127"/>
                  </a:cubicBezTo>
                  <a:cubicBezTo>
                    <a:pt x="111410" y="75974"/>
                    <a:pt x="111153" y="75668"/>
                    <a:pt x="111153" y="75515"/>
                  </a:cubicBezTo>
                  <a:cubicBezTo>
                    <a:pt x="111025" y="75363"/>
                    <a:pt x="110769" y="75363"/>
                    <a:pt x="110769" y="75210"/>
                  </a:cubicBezTo>
                  <a:cubicBezTo>
                    <a:pt x="110641" y="75057"/>
                    <a:pt x="110512" y="74598"/>
                    <a:pt x="110512" y="74598"/>
                  </a:cubicBezTo>
                  <a:cubicBezTo>
                    <a:pt x="110512" y="74598"/>
                    <a:pt x="110512" y="74140"/>
                    <a:pt x="110512" y="73987"/>
                  </a:cubicBezTo>
                  <a:cubicBezTo>
                    <a:pt x="110384" y="73681"/>
                    <a:pt x="110128" y="73528"/>
                    <a:pt x="109871" y="73375"/>
                  </a:cubicBezTo>
                  <a:cubicBezTo>
                    <a:pt x="109871" y="73375"/>
                    <a:pt x="109487" y="73375"/>
                    <a:pt x="109487" y="73375"/>
                  </a:cubicBezTo>
                  <a:cubicBezTo>
                    <a:pt x="109358" y="73222"/>
                    <a:pt x="109230" y="72917"/>
                    <a:pt x="109102" y="72764"/>
                  </a:cubicBezTo>
                  <a:cubicBezTo>
                    <a:pt x="108974" y="72764"/>
                    <a:pt x="108717" y="72611"/>
                    <a:pt x="108589" y="72611"/>
                  </a:cubicBezTo>
                  <a:cubicBezTo>
                    <a:pt x="108461" y="72611"/>
                    <a:pt x="108076" y="72764"/>
                    <a:pt x="107948" y="72611"/>
                  </a:cubicBezTo>
                  <a:cubicBezTo>
                    <a:pt x="107820" y="72611"/>
                    <a:pt x="107820" y="72305"/>
                    <a:pt x="107692" y="72152"/>
                  </a:cubicBezTo>
                  <a:cubicBezTo>
                    <a:pt x="107692" y="72000"/>
                    <a:pt x="107692" y="71541"/>
                    <a:pt x="107564" y="71388"/>
                  </a:cubicBezTo>
                  <a:cubicBezTo>
                    <a:pt x="107564" y="71235"/>
                    <a:pt x="107435" y="71082"/>
                    <a:pt x="107307" y="71082"/>
                  </a:cubicBezTo>
                  <a:cubicBezTo>
                    <a:pt x="107179" y="70929"/>
                    <a:pt x="106794" y="70929"/>
                    <a:pt x="106666" y="70777"/>
                  </a:cubicBezTo>
                  <a:cubicBezTo>
                    <a:pt x="106666" y="70777"/>
                    <a:pt x="106538" y="70318"/>
                    <a:pt x="106410" y="70318"/>
                  </a:cubicBezTo>
                  <a:cubicBezTo>
                    <a:pt x="106282" y="70165"/>
                    <a:pt x="106025" y="70012"/>
                    <a:pt x="105897" y="70012"/>
                  </a:cubicBezTo>
                  <a:cubicBezTo>
                    <a:pt x="105769" y="70012"/>
                    <a:pt x="105641" y="70165"/>
                    <a:pt x="105512" y="70165"/>
                  </a:cubicBezTo>
                  <a:cubicBezTo>
                    <a:pt x="105384" y="70165"/>
                    <a:pt x="105256" y="70012"/>
                    <a:pt x="105256" y="70012"/>
                  </a:cubicBezTo>
                  <a:cubicBezTo>
                    <a:pt x="105128" y="69859"/>
                    <a:pt x="105256" y="69401"/>
                    <a:pt x="105128" y="69248"/>
                  </a:cubicBezTo>
                  <a:cubicBezTo>
                    <a:pt x="105128" y="69095"/>
                    <a:pt x="104871" y="69095"/>
                    <a:pt x="104743" y="68942"/>
                  </a:cubicBezTo>
                  <a:cubicBezTo>
                    <a:pt x="104615" y="68942"/>
                    <a:pt x="104230" y="68636"/>
                    <a:pt x="104102" y="68636"/>
                  </a:cubicBezTo>
                  <a:cubicBezTo>
                    <a:pt x="103974" y="68636"/>
                    <a:pt x="103974" y="68942"/>
                    <a:pt x="103846" y="69095"/>
                  </a:cubicBezTo>
                  <a:cubicBezTo>
                    <a:pt x="103846" y="69248"/>
                    <a:pt x="103846" y="69554"/>
                    <a:pt x="103717" y="69554"/>
                  </a:cubicBezTo>
                  <a:cubicBezTo>
                    <a:pt x="103589" y="69707"/>
                    <a:pt x="103333" y="70012"/>
                    <a:pt x="103076" y="70012"/>
                  </a:cubicBezTo>
                  <a:cubicBezTo>
                    <a:pt x="102948" y="70165"/>
                    <a:pt x="102564" y="69859"/>
                    <a:pt x="102435" y="69707"/>
                  </a:cubicBezTo>
                  <a:cubicBezTo>
                    <a:pt x="102307" y="69554"/>
                    <a:pt x="102051" y="69248"/>
                    <a:pt x="102051" y="69095"/>
                  </a:cubicBezTo>
                  <a:cubicBezTo>
                    <a:pt x="102051" y="68942"/>
                    <a:pt x="101923" y="68484"/>
                    <a:pt x="102051" y="68484"/>
                  </a:cubicBezTo>
                  <a:cubicBezTo>
                    <a:pt x="102051" y="68331"/>
                    <a:pt x="102435" y="68331"/>
                    <a:pt x="102435" y="68331"/>
                  </a:cubicBezTo>
                  <a:cubicBezTo>
                    <a:pt x="102435" y="68178"/>
                    <a:pt x="102820" y="68025"/>
                    <a:pt x="102820" y="67872"/>
                  </a:cubicBezTo>
                  <a:cubicBezTo>
                    <a:pt x="102820" y="67719"/>
                    <a:pt x="102564" y="67414"/>
                    <a:pt x="102435" y="67261"/>
                  </a:cubicBezTo>
                  <a:cubicBezTo>
                    <a:pt x="102307" y="67261"/>
                    <a:pt x="102051" y="67261"/>
                    <a:pt x="101923" y="67261"/>
                  </a:cubicBezTo>
                  <a:cubicBezTo>
                    <a:pt x="101794" y="67414"/>
                    <a:pt x="101666" y="67719"/>
                    <a:pt x="101666" y="67719"/>
                  </a:cubicBezTo>
                  <a:cubicBezTo>
                    <a:pt x="101538" y="67719"/>
                    <a:pt x="101282" y="67414"/>
                    <a:pt x="101153" y="67414"/>
                  </a:cubicBezTo>
                  <a:cubicBezTo>
                    <a:pt x="101025" y="67261"/>
                    <a:pt x="100769" y="66955"/>
                    <a:pt x="100641" y="66802"/>
                  </a:cubicBezTo>
                  <a:cubicBezTo>
                    <a:pt x="100512" y="66649"/>
                    <a:pt x="100256" y="66191"/>
                    <a:pt x="100128" y="66191"/>
                  </a:cubicBezTo>
                  <a:cubicBezTo>
                    <a:pt x="100000" y="66191"/>
                    <a:pt x="99871" y="66343"/>
                    <a:pt x="99743" y="66343"/>
                  </a:cubicBezTo>
                  <a:cubicBezTo>
                    <a:pt x="99615" y="66343"/>
                    <a:pt x="99230" y="66343"/>
                    <a:pt x="99230" y="66191"/>
                  </a:cubicBezTo>
                  <a:cubicBezTo>
                    <a:pt x="99102" y="66038"/>
                    <a:pt x="99230" y="65579"/>
                    <a:pt x="99102" y="65426"/>
                  </a:cubicBezTo>
                  <a:cubicBezTo>
                    <a:pt x="99102" y="65426"/>
                    <a:pt x="98846" y="65121"/>
                    <a:pt x="98717" y="65121"/>
                  </a:cubicBezTo>
                  <a:cubicBezTo>
                    <a:pt x="98589" y="65121"/>
                    <a:pt x="98205" y="65273"/>
                    <a:pt x="98076" y="65273"/>
                  </a:cubicBezTo>
                  <a:cubicBezTo>
                    <a:pt x="97948" y="65273"/>
                    <a:pt x="97435" y="65121"/>
                    <a:pt x="97307" y="64815"/>
                  </a:cubicBezTo>
                  <a:cubicBezTo>
                    <a:pt x="97179" y="64815"/>
                    <a:pt x="97051" y="64356"/>
                    <a:pt x="96923" y="64050"/>
                  </a:cubicBezTo>
                  <a:cubicBezTo>
                    <a:pt x="96794" y="63898"/>
                    <a:pt x="96666" y="63439"/>
                    <a:pt x="96410" y="63133"/>
                  </a:cubicBezTo>
                  <a:cubicBezTo>
                    <a:pt x="96282" y="62980"/>
                    <a:pt x="96025" y="62675"/>
                    <a:pt x="95897" y="62522"/>
                  </a:cubicBezTo>
                  <a:cubicBezTo>
                    <a:pt x="95769" y="62369"/>
                    <a:pt x="95512" y="62522"/>
                    <a:pt x="95384" y="62369"/>
                  </a:cubicBezTo>
                  <a:cubicBezTo>
                    <a:pt x="95256" y="62369"/>
                    <a:pt x="95000" y="62063"/>
                    <a:pt x="94871" y="62063"/>
                  </a:cubicBezTo>
                  <a:cubicBezTo>
                    <a:pt x="94743" y="61757"/>
                    <a:pt x="94487" y="61299"/>
                    <a:pt x="94358" y="60993"/>
                  </a:cubicBezTo>
                  <a:cubicBezTo>
                    <a:pt x="94230" y="60840"/>
                    <a:pt x="94230" y="60382"/>
                    <a:pt x="94230" y="60076"/>
                  </a:cubicBezTo>
                  <a:cubicBezTo>
                    <a:pt x="94230" y="59923"/>
                    <a:pt x="93974" y="59464"/>
                    <a:pt x="93974" y="59312"/>
                  </a:cubicBezTo>
                  <a:cubicBezTo>
                    <a:pt x="93974" y="59006"/>
                    <a:pt x="93974" y="58242"/>
                    <a:pt x="94102" y="57936"/>
                  </a:cubicBezTo>
                  <a:cubicBezTo>
                    <a:pt x="94102" y="57630"/>
                    <a:pt x="94358" y="57171"/>
                    <a:pt x="94487" y="57019"/>
                  </a:cubicBezTo>
                  <a:cubicBezTo>
                    <a:pt x="94615" y="56713"/>
                    <a:pt x="94871" y="56254"/>
                    <a:pt x="95000" y="56101"/>
                  </a:cubicBezTo>
                  <a:cubicBezTo>
                    <a:pt x="95128" y="55796"/>
                    <a:pt x="95384" y="55490"/>
                    <a:pt x="95384" y="55184"/>
                  </a:cubicBezTo>
                  <a:cubicBezTo>
                    <a:pt x="95384" y="55031"/>
                    <a:pt x="95384" y="54420"/>
                    <a:pt x="95384" y="54267"/>
                  </a:cubicBezTo>
                  <a:cubicBezTo>
                    <a:pt x="95384" y="53961"/>
                    <a:pt x="95384" y="53197"/>
                    <a:pt x="95384" y="52891"/>
                  </a:cubicBezTo>
                  <a:cubicBezTo>
                    <a:pt x="95512" y="52738"/>
                    <a:pt x="95641" y="52127"/>
                    <a:pt x="95769" y="51974"/>
                  </a:cubicBezTo>
                  <a:cubicBezTo>
                    <a:pt x="95769" y="51821"/>
                    <a:pt x="96025" y="51515"/>
                    <a:pt x="96153" y="51363"/>
                  </a:cubicBezTo>
                  <a:cubicBezTo>
                    <a:pt x="96282" y="51210"/>
                    <a:pt x="96410" y="50904"/>
                    <a:pt x="96538" y="50751"/>
                  </a:cubicBezTo>
                  <a:cubicBezTo>
                    <a:pt x="96666" y="50598"/>
                    <a:pt x="96794" y="50140"/>
                    <a:pt x="96794" y="49834"/>
                  </a:cubicBezTo>
                  <a:cubicBezTo>
                    <a:pt x="96794" y="49681"/>
                    <a:pt x="96666" y="49222"/>
                    <a:pt x="96538" y="49070"/>
                  </a:cubicBezTo>
                  <a:cubicBezTo>
                    <a:pt x="96538" y="48917"/>
                    <a:pt x="96282" y="48611"/>
                    <a:pt x="96282" y="48458"/>
                  </a:cubicBezTo>
                  <a:cubicBezTo>
                    <a:pt x="96153" y="48305"/>
                    <a:pt x="96025" y="48000"/>
                    <a:pt x="96025" y="48000"/>
                  </a:cubicBezTo>
                  <a:cubicBezTo>
                    <a:pt x="96025" y="47694"/>
                    <a:pt x="96153" y="47388"/>
                    <a:pt x="96153" y="47235"/>
                  </a:cubicBezTo>
                  <a:cubicBezTo>
                    <a:pt x="96282" y="46929"/>
                    <a:pt x="96410" y="46471"/>
                    <a:pt x="96538" y="46318"/>
                  </a:cubicBezTo>
                  <a:cubicBezTo>
                    <a:pt x="96666" y="46165"/>
                    <a:pt x="96923" y="45859"/>
                    <a:pt x="97051" y="45707"/>
                  </a:cubicBezTo>
                  <a:cubicBezTo>
                    <a:pt x="97179" y="45554"/>
                    <a:pt x="97435" y="45248"/>
                    <a:pt x="97564" y="45095"/>
                  </a:cubicBezTo>
                  <a:cubicBezTo>
                    <a:pt x="97564" y="44789"/>
                    <a:pt x="97435" y="44178"/>
                    <a:pt x="97307" y="44025"/>
                  </a:cubicBezTo>
                  <a:cubicBezTo>
                    <a:pt x="97179" y="43872"/>
                    <a:pt x="96794" y="43719"/>
                    <a:pt x="96666" y="43566"/>
                  </a:cubicBezTo>
                  <a:cubicBezTo>
                    <a:pt x="96538" y="43566"/>
                    <a:pt x="96025" y="43414"/>
                    <a:pt x="95897" y="43414"/>
                  </a:cubicBezTo>
                  <a:cubicBezTo>
                    <a:pt x="95641" y="43261"/>
                    <a:pt x="95384" y="42802"/>
                    <a:pt x="95128" y="42649"/>
                  </a:cubicBezTo>
                  <a:cubicBezTo>
                    <a:pt x="95000" y="42496"/>
                    <a:pt x="94615" y="42343"/>
                    <a:pt x="94487" y="42343"/>
                  </a:cubicBezTo>
                  <a:cubicBezTo>
                    <a:pt x="94358" y="42343"/>
                    <a:pt x="93974" y="42496"/>
                    <a:pt x="93846" y="42496"/>
                  </a:cubicBezTo>
                  <a:cubicBezTo>
                    <a:pt x="93717" y="42496"/>
                    <a:pt x="93333" y="42343"/>
                    <a:pt x="93205" y="42343"/>
                  </a:cubicBezTo>
                  <a:cubicBezTo>
                    <a:pt x="92948" y="42191"/>
                    <a:pt x="92564" y="41885"/>
                    <a:pt x="92307" y="41732"/>
                  </a:cubicBezTo>
                  <a:cubicBezTo>
                    <a:pt x="92051" y="41732"/>
                    <a:pt x="91538" y="41579"/>
                    <a:pt x="91282" y="41732"/>
                  </a:cubicBezTo>
                  <a:cubicBezTo>
                    <a:pt x="91153" y="41732"/>
                    <a:pt x="90897" y="41885"/>
                    <a:pt x="90769" y="42038"/>
                  </a:cubicBezTo>
                  <a:cubicBezTo>
                    <a:pt x="90641" y="42191"/>
                    <a:pt x="90641" y="42802"/>
                    <a:pt x="90641" y="42955"/>
                  </a:cubicBezTo>
                  <a:cubicBezTo>
                    <a:pt x="90512" y="43261"/>
                    <a:pt x="90384" y="43719"/>
                    <a:pt x="90256" y="43872"/>
                  </a:cubicBezTo>
                  <a:cubicBezTo>
                    <a:pt x="90128" y="44025"/>
                    <a:pt x="90000" y="44331"/>
                    <a:pt x="89871" y="44484"/>
                  </a:cubicBezTo>
                  <a:cubicBezTo>
                    <a:pt x="89743" y="44484"/>
                    <a:pt x="89358" y="44636"/>
                    <a:pt x="89102" y="44636"/>
                  </a:cubicBezTo>
                  <a:cubicBezTo>
                    <a:pt x="88974" y="44484"/>
                    <a:pt x="88589" y="44484"/>
                    <a:pt x="88461" y="44331"/>
                  </a:cubicBezTo>
                  <a:cubicBezTo>
                    <a:pt x="88333" y="44178"/>
                    <a:pt x="88076" y="43719"/>
                    <a:pt x="87948" y="43566"/>
                  </a:cubicBezTo>
                  <a:cubicBezTo>
                    <a:pt x="87820" y="43261"/>
                    <a:pt x="87564" y="42802"/>
                    <a:pt x="87564" y="42649"/>
                  </a:cubicBezTo>
                  <a:cubicBezTo>
                    <a:pt x="87435" y="42496"/>
                    <a:pt x="87435" y="42038"/>
                    <a:pt x="87307" y="41732"/>
                  </a:cubicBezTo>
                  <a:cubicBezTo>
                    <a:pt x="87307" y="41579"/>
                    <a:pt x="87051" y="41273"/>
                    <a:pt x="87051" y="40968"/>
                  </a:cubicBezTo>
                  <a:cubicBezTo>
                    <a:pt x="86923" y="40815"/>
                    <a:pt x="86666" y="40509"/>
                    <a:pt x="86666" y="40356"/>
                  </a:cubicBezTo>
                  <a:cubicBezTo>
                    <a:pt x="86538" y="40203"/>
                    <a:pt x="86538" y="40050"/>
                    <a:pt x="86538" y="39898"/>
                  </a:cubicBezTo>
                  <a:cubicBezTo>
                    <a:pt x="86538" y="39745"/>
                    <a:pt x="86666" y="39286"/>
                    <a:pt x="86794" y="39133"/>
                  </a:cubicBezTo>
                  <a:cubicBezTo>
                    <a:pt x="86794" y="39133"/>
                    <a:pt x="87051" y="38828"/>
                    <a:pt x="87051" y="38675"/>
                  </a:cubicBezTo>
                  <a:cubicBezTo>
                    <a:pt x="87051" y="38522"/>
                    <a:pt x="87051" y="38216"/>
                    <a:pt x="87051" y="38216"/>
                  </a:cubicBezTo>
                  <a:cubicBezTo>
                    <a:pt x="86923" y="37910"/>
                    <a:pt x="86666" y="37757"/>
                    <a:pt x="86538" y="37605"/>
                  </a:cubicBezTo>
                  <a:cubicBezTo>
                    <a:pt x="86410" y="37299"/>
                    <a:pt x="86153" y="36840"/>
                    <a:pt x="86025" y="36535"/>
                  </a:cubicBezTo>
                  <a:cubicBezTo>
                    <a:pt x="86025" y="36229"/>
                    <a:pt x="85897" y="35770"/>
                    <a:pt x="85769" y="35464"/>
                  </a:cubicBezTo>
                  <a:cubicBezTo>
                    <a:pt x="85769" y="35312"/>
                    <a:pt x="85769" y="34700"/>
                    <a:pt x="85641" y="34547"/>
                  </a:cubicBezTo>
                  <a:cubicBezTo>
                    <a:pt x="85512" y="34242"/>
                    <a:pt x="85256" y="34089"/>
                    <a:pt x="85128" y="33936"/>
                  </a:cubicBezTo>
                  <a:cubicBezTo>
                    <a:pt x="84743" y="33630"/>
                    <a:pt x="84230" y="33019"/>
                    <a:pt x="83974" y="32713"/>
                  </a:cubicBezTo>
                  <a:cubicBezTo>
                    <a:pt x="83717" y="32407"/>
                    <a:pt x="83205" y="31949"/>
                    <a:pt x="82948" y="31796"/>
                  </a:cubicBezTo>
                  <a:cubicBezTo>
                    <a:pt x="82692" y="31643"/>
                    <a:pt x="82179" y="31184"/>
                    <a:pt x="81923" y="31031"/>
                  </a:cubicBezTo>
                  <a:cubicBezTo>
                    <a:pt x="81538" y="30878"/>
                    <a:pt x="81025" y="30726"/>
                    <a:pt x="80769" y="30573"/>
                  </a:cubicBezTo>
                  <a:cubicBezTo>
                    <a:pt x="80512" y="30420"/>
                    <a:pt x="80128" y="30114"/>
                    <a:pt x="80000" y="29961"/>
                  </a:cubicBezTo>
                  <a:cubicBezTo>
                    <a:pt x="79743" y="29808"/>
                    <a:pt x="79615" y="29197"/>
                    <a:pt x="79487" y="29044"/>
                  </a:cubicBezTo>
                  <a:cubicBezTo>
                    <a:pt x="79358" y="28738"/>
                    <a:pt x="79230" y="28280"/>
                    <a:pt x="79102" y="27974"/>
                  </a:cubicBezTo>
                  <a:cubicBezTo>
                    <a:pt x="78974" y="27821"/>
                    <a:pt x="78846" y="27668"/>
                    <a:pt x="78717" y="27668"/>
                  </a:cubicBezTo>
                  <a:cubicBezTo>
                    <a:pt x="78461" y="27668"/>
                    <a:pt x="78076" y="27821"/>
                    <a:pt x="77948" y="27668"/>
                  </a:cubicBezTo>
                  <a:cubicBezTo>
                    <a:pt x="77820" y="27668"/>
                    <a:pt x="77692" y="27363"/>
                    <a:pt x="77564" y="27210"/>
                  </a:cubicBezTo>
                  <a:cubicBezTo>
                    <a:pt x="77564" y="27057"/>
                    <a:pt x="77564" y="26598"/>
                    <a:pt x="77435" y="26445"/>
                  </a:cubicBezTo>
                  <a:cubicBezTo>
                    <a:pt x="77307" y="26292"/>
                    <a:pt x="77179" y="25987"/>
                    <a:pt x="77051" y="25987"/>
                  </a:cubicBezTo>
                  <a:cubicBezTo>
                    <a:pt x="76794" y="25834"/>
                    <a:pt x="76538" y="25528"/>
                    <a:pt x="76282" y="25375"/>
                  </a:cubicBezTo>
                  <a:cubicBezTo>
                    <a:pt x="76153" y="25222"/>
                    <a:pt x="75897" y="24764"/>
                    <a:pt x="75641" y="24611"/>
                  </a:cubicBezTo>
                  <a:cubicBezTo>
                    <a:pt x="75512" y="24458"/>
                    <a:pt x="75128" y="24152"/>
                    <a:pt x="75000" y="24000"/>
                  </a:cubicBezTo>
                  <a:cubicBezTo>
                    <a:pt x="74871" y="24000"/>
                    <a:pt x="74487" y="23694"/>
                    <a:pt x="74230" y="23541"/>
                  </a:cubicBezTo>
                  <a:cubicBezTo>
                    <a:pt x="74102" y="23541"/>
                    <a:pt x="73846" y="23235"/>
                    <a:pt x="73846" y="23082"/>
                  </a:cubicBezTo>
                  <a:cubicBezTo>
                    <a:pt x="73717" y="22777"/>
                    <a:pt x="73717" y="22471"/>
                    <a:pt x="73846" y="22165"/>
                  </a:cubicBezTo>
                  <a:cubicBezTo>
                    <a:pt x="73846" y="22012"/>
                    <a:pt x="73974" y="21554"/>
                    <a:pt x="73846" y="21401"/>
                  </a:cubicBezTo>
                  <a:cubicBezTo>
                    <a:pt x="73846" y="21248"/>
                    <a:pt x="73589" y="20942"/>
                    <a:pt x="73589" y="20942"/>
                  </a:cubicBezTo>
                  <a:cubicBezTo>
                    <a:pt x="73333" y="20789"/>
                    <a:pt x="73076" y="20636"/>
                    <a:pt x="72820" y="20636"/>
                  </a:cubicBezTo>
                  <a:cubicBezTo>
                    <a:pt x="72692" y="20484"/>
                    <a:pt x="72307" y="20025"/>
                    <a:pt x="72179" y="19719"/>
                  </a:cubicBezTo>
                  <a:cubicBezTo>
                    <a:pt x="72179" y="19566"/>
                    <a:pt x="72051" y="19261"/>
                    <a:pt x="72051" y="18955"/>
                  </a:cubicBezTo>
                  <a:cubicBezTo>
                    <a:pt x="72051" y="18802"/>
                    <a:pt x="72307" y="18649"/>
                    <a:pt x="72435" y="18496"/>
                  </a:cubicBezTo>
                  <a:cubicBezTo>
                    <a:pt x="72435" y="18496"/>
                    <a:pt x="72564" y="18191"/>
                    <a:pt x="72564" y="18191"/>
                  </a:cubicBezTo>
                  <a:cubicBezTo>
                    <a:pt x="72692" y="17885"/>
                    <a:pt x="72692" y="17579"/>
                    <a:pt x="72564" y="17273"/>
                  </a:cubicBezTo>
                  <a:cubicBezTo>
                    <a:pt x="72564" y="17121"/>
                    <a:pt x="72179" y="16968"/>
                    <a:pt x="72051" y="16815"/>
                  </a:cubicBezTo>
                  <a:cubicBezTo>
                    <a:pt x="71923" y="16662"/>
                    <a:pt x="71666" y="16203"/>
                    <a:pt x="71538" y="16050"/>
                  </a:cubicBezTo>
                  <a:cubicBezTo>
                    <a:pt x="71410" y="15898"/>
                    <a:pt x="71282" y="15592"/>
                    <a:pt x="71282" y="15286"/>
                  </a:cubicBezTo>
                  <a:cubicBezTo>
                    <a:pt x="71153" y="15133"/>
                    <a:pt x="71282" y="14828"/>
                    <a:pt x="71282" y="14675"/>
                  </a:cubicBezTo>
                  <a:cubicBezTo>
                    <a:pt x="71153" y="14369"/>
                    <a:pt x="71025" y="13910"/>
                    <a:pt x="70897" y="13605"/>
                  </a:cubicBezTo>
                  <a:cubicBezTo>
                    <a:pt x="70769" y="13299"/>
                    <a:pt x="70512" y="12382"/>
                    <a:pt x="70512" y="12076"/>
                  </a:cubicBezTo>
                  <a:cubicBezTo>
                    <a:pt x="70512" y="11617"/>
                    <a:pt x="70512" y="10547"/>
                    <a:pt x="70512" y="10089"/>
                  </a:cubicBezTo>
                  <a:cubicBezTo>
                    <a:pt x="70512" y="9630"/>
                    <a:pt x="70641" y="8713"/>
                    <a:pt x="70641" y="8407"/>
                  </a:cubicBezTo>
                  <a:cubicBezTo>
                    <a:pt x="70769" y="7949"/>
                    <a:pt x="70897" y="7337"/>
                    <a:pt x="71025" y="6878"/>
                  </a:cubicBezTo>
                  <a:cubicBezTo>
                    <a:pt x="71153" y="6726"/>
                    <a:pt x="71282" y="6267"/>
                    <a:pt x="71538" y="6114"/>
                  </a:cubicBezTo>
                  <a:cubicBezTo>
                    <a:pt x="71282" y="5961"/>
                    <a:pt x="71025" y="5808"/>
                    <a:pt x="70897" y="5808"/>
                  </a:cubicBezTo>
                  <a:cubicBezTo>
                    <a:pt x="70769" y="5808"/>
                    <a:pt x="70641" y="5808"/>
                    <a:pt x="70512" y="5808"/>
                  </a:cubicBezTo>
                  <a:cubicBezTo>
                    <a:pt x="70384" y="5656"/>
                    <a:pt x="70384" y="5350"/>
                    <a:pt x="70256" y="5350"/>
                  </a:cubicBezTo>
                  <a:cubicBezTo>
                    <a:pt x="70256" y="5197"/>
                    <a:pt x="69871" y="5197"/>
                    <a:pt x="69743" y="5044"/>
                  </a:cubicBezTo>
                  <a:cubicBezTo>
                    <a:pt x="69615" y="4891"/>
                    <a:pt x="69871" y="4585"/>
                    <a:pt x="69743" y="4433"/>
                  </a:cubicBezTo>
                  <a:cubicBezTo>
                    <a:pt x="69743" y="4280"/>
                    <a:pt x="69615" y="3974"/>
                    <a:pt x="69615" y="3821"/>
                  </a:cubicBezTo>
                  <a:cubicBezTo>
                    <a:pt x="69487" y="3821"/>
                    <a:pt x="69230" y="3821"/>
                    <a:pt x="69102" y="3821"/>
                  </a:cubicBezTo>
                  <a:cubicBezTo>
                    <a:pt x="68974" y="3821"/>
                    <a:pt x="68717" y="3821"/>
                    <a:pt x="68717" y="3668"/>
                  </a:cubicBezTo>
                  <a:cubicBezTo>
                    <a:pt x="68589" y="3515"/>
                    <a:pt x="68717" y="3057"/>
                    <a:pt x="68589" y="2904"/>
                  </a:cubicBezTo>
                  <a:cubicBezTo>
                    <a:pt x="68589" y="2751"/>
                    <a:pt x="68205" y="2904"/>
                    <a:pt x="68205" y="2904"/>
                  </a:cubicBezTo>
                  <a:cubicBezTo>
                    <a:pt x="68076" y="2751"/>
                    <a:pt x="67948" y="2292"/>
                    <a:pt x="67948" y="2140"/>
                  </a:cubicBezTo>
                  <a:cubicBezTo>
                    <a:pt x="67948" y="1987"/>
                    <a:pt x="67820" y="1681"/>
                    <a:pt x="67692" y="1681"/>
                  </a:cubicBezTo>
                  <a:cubicBezTo>
                    <a:pt x="67564" y="1528"/>
                    <a:pt x="67307" y="1681"/>
                    <a:pt x="67051" y="1528"/>
                  </a:cubicBezTo>
                  <a:cubicBezTo>
                    <a:pt x="66923" y="1528"/>
                    <a:pt x="66794" y="1375"/>
                    <a:pt x="66666" y="1222"/>
                  </a:cubicBezTo>
                  <a:cubicBezTo>
                    <a:pt x="66538" y="1070"/>
                    <a:pt x="66666" y="458"/>
                    <a:pt x="66538" y="305"/>
                  </a:cubicBezTo>
                  <a:cubicBezTo>
                    <a:pt x="66410" y="152"/>
                    <a:pt x="66025" y="0"/>
                    <a:pt x="66025" y="0"/>
                  </a:cubicBezTo>
                  <a:cubicBezTo>
                    <a:pt x="66025" y="0"/>
                    <a:pt x="60384" y="917"/>
                    <a:pt x="58589" y="1070"/>
                  </a:cubicBezTo>
                  <a:cubicBezTo>
                    <a:pt x="54615" y="1681"/>
                    <a:pt x="46923" y="2598"/>
                    <a:pt x="43076" y="3057"/>
                  </a:cubicBezTo>
                  <a:cubicBezTo>
                    <a:pt x="39230" y="3515"/>
                    <a:pt x="31410" y="4127"/>
                    <a:pt x="27435" y="4585"/>
                  </a:cubicBezTo>
                  <a:cubicBezTo>
                    <a:pt x="25641" y="4738"/>
                    <a:pt x="21923" y="5197"/>
                    <a:pt x="20000" y="5350"/>
                  </a:cubicBezTo>
                  <a:cubicBezTo>
                    <a:pt x="18076" y="5350"/>
                    <a:pt x="14358" y="5503"/>
                    <a:pt x="12435" y="5656"/>
                  </a:cubicBezTo>
                  <a:cubicBezTo>
                    <a:pt x="9871" y="5656"/>
                    <a:pt x="3461" y="5961"/>
                    <a:pt x="0" y="5961"/>
                  </a:cubicBezTo>
                  <a:cubicBezTo>
                    <a:pt x="128" y="6114"/>
                    <a:pt x="256" y="6267"/>
                    <a:pt x="384" y="6420"/>
                  </a:cubicBezTo>
                  <a:cubicBezTo>
                    <a:pt x="384" y="6420"/>
                    <a:pt x="384" y="6420"/>
                    <a:pt x="384" y="6420"/>
                  </a:cubicBezTo>
                  <a:cubicBezTo>
                    <a:pt x="641" y="6573"/>
                    <a:pt x="769" y="6878"/>
                    <a:pt x="897" y="7184"/>
                  </a:cubicBezTo>
                  <a:cubicBezTo>
                    <a:pt x="897" y="7643"/>
                    <a:pt x="769" y="8254"/>
                    <a:pt x="641" y="8407"/>
                  </a:cubicBezTo>
                  <a:cubicBezTo>
                    <a:pt x="512" y="8713"/>
                    <a:pt x="256" y="8713"/>
                    <a:pt x="128" y="8866"/>
                  </a:cubicBezTo>
                  <a:cubicBezTo>
                    <a:pt x="128" y="8866"/>
                    <a:pt x="128" y="8866"/>
                    <a:pt x="128" y="8866"/>
                  </a:cubicBezTo>
                  <a:cubicBezTo>
                    <a:pt x="256" y="8866"/>
                    <a:pt x="512" y="9019"/>
                    <a:pt x="641" y="9171"/>
                  </a:cubicBezTo>
                  <a:cubicBezTo>
                    <a:pt x="897" y="9477"/>
                    <a:pt x="897" y="9936"/>
                    <a:pt x="897" y="10242"/>
                  </a:cubicBezTo>
                  <a:cubicBezTo>
                    <a:pt x="897" y="10394"/>
                    <a:pt x="769" y="10547"/>
                    <a:pt x="769" y="10700"/>
                  </a:cubicBezTo>
                  <a:cubicBezTo>
                    <a:pt x="769" y="10700"/>
                    <a:pt x="769" y="10700"/>
                    <a:pt x="769" y="10700"/>
                  </a:cubicBezTo>
                  <a:cubicBezTo>
                    <a:pt x="769" y="10700"/>
                    <a:pt x="769" y="10700"/>
                    <a:pt x="769" y="10700"/>
                  </a:cubicBezTo>
                  <a:cubicBezTo>
                    <a:pt x="769" y="10853"/>
                    <a:pt x="769" y="10853"/>
                    <a:pt x="897" y="11006"/>
                  </a:cubicBezTo>
                  <a:cubicBezTo>
                    <a:pt x="897" y="11159"/>
                    <a:pt x="897" y="11159"/>
                    <a:pt x="897" y="11312"/>
                  </a:cubicBezTo>
                  <a:cubicBezTo>
                    <a:pt x="897" y="11312"/>
                    <a:pt x="897" y="11312"/>
                    <a:pt x="897" y="11464"/>
                  </a:cubicBezTo>
                  <a:cubicBezTo>
                    <a:pt x="1025" y="11464"/>
                    <a:pt x="1025" y="11464"/>
                    <a:pt x="1025" y="11464"/>
                  </a:cubicBezTo>
                  <a:cubicBezTo>
                    <a:pt x="1153" y="11617"/>
                    <a:pt x="1410" y="11770"/>
                    <a:pt x="1410" y="12229"/>
                  </a:cubicBezTo>
                  <a:cubicBezTo>
                    <a:pt x="1410" y="12382"/>
                    <a:pt x="1410" y="12535"/>
                    <a:pt x="1410" y="12535"/>
                  </a:cubicBezTo>
                  <a:cubicBezTo>
                    <a:pt x="1538" y="12687"/>
                    <a:pt x="1666" y="12840"/>
                    <a:pt x="1794" y="12840"/>
                  </a:cubicBezTo>
                  <a:cubicBezTo>
                    <a:pt x="2051" y="12840"/>
                    <a:pt x="2307" y="12993"/>
                    <a:pt x="2435" y="13299"/>
                  </a:cubicBezTo>
                  <a:cubicBezTo>
                    <a:pt x="2692" y="13605"/>
                    <a:pt x="2564" y="13910"/>
                    <a:pt x="2564" y="14063"/>
                  </a:cubicBezTo>
                  <a:cubicBezTo>
                    <a:pt x="2564" y="14216"/>
                    <a:pt x="2564" y="14216"/>
                    <a:pt x="2564" y="14216"/>
                  </a:cubicBezTo>
                  <a:cubicBezTo>
                    <a:pt x="2564" y="14216"/>
                    <a:pt x="2564" y="14216"/>
                    <a:pt x="2564" y="14216"/>
                  </a:cubicBezTo>
                  <a:cubicBezTo>
                    <a:pt x="2692" y="14063"/>
                    <a:pt x="2820" y="14063"/>
                    <a:pt x="2948" y="14063"/>
                  </a:cubicBezTo>
                  <a:cubicBezTo>
                    <a:pt x="3076" y="14063"/>
                    <a:pt x="3076" y="14063"/>
                    <a:pt x="3205" y="14063"/>
                  </a:cubicBezTo>
                  <a:cubicBezTo>
                    <a:pt x="3461" y="14216"/>
                    <a:pt x="3717" y="14522"/>
                    <a:pt x="3846" y="14828"/>
                  </a:cubicBezTo>
                  <a:cubicBezTo>
                    <a:pt x="4102" y="15133"/>
                    <a:pt x="4102" y="15745"/>
                    <a:pt x="4102" y="15898"/>
                  </a:cubicBezTo>
                  <a:cubicBezTo>
                    <a:pt x="4102" y="16050"/>
                    <a:pt x="3974" y="16203"/>
                    <a:pt x="3974" y="16203"/>
                  </a:cubicBezTo>
                  <a:cubicBezTo>
                    <a:pt x="3974" y="16356"/>
                    <a:pt x="4102" y="16356"/>
                    <a:pt x="4230" y="16509"/>
                  </a:cubicBezTo>
                  <a:cubicBezTo>
                    <a:pt x="4358" y="16662"/>
                    <a:pt x="4487" y="16815"/>
                    <a:pt x="4615" y="16968"/>
                  </a:cubicBezTo>
                  <a:cubicBezTo>
                    <a:pt x="4615" y="17121"/>
                    <a:pt x="4743" y="17273"/>
                    <a:pt x="4743" y="17273"/>
                  </a:cubicBezTo>
                  <a:cubicBezTo>
                    <a:pt x="4871" y="17426"/>
                    <a:pt x="5000" y="17426"/>
                    <a:pt x="5256" y="17579"/>
                  </a:cubicBezTo>
                  <a:cubicBezTo>
                    <a:pt x="5384" y="17885"/>
                    <a:pt x="5641" y="18496"/>
                    <a:pt x="5641" y="18802"/>
                  </a:cubicBezTo>
                  <a:cubicBezTo>
                    <a:pt x="5769" y="19261"/>
                    <a:pt x="5641" y="19566"/>
                    <a:pt x="5512" y="19872"/>
                  </a:cubicBezTo>
                  <a:cubicBezTo>
                    <a:pt x="5512" y="19872"/>
                    <a:pt x="5641" y="19872"/>
                    <a:pt x="5769" y="19872"/>
                  </a:cubicBezTo>
                  <a:cubicBezTo>
                    <a:pt x="5769" y="19872"/>
                    <a:pt x="5769" y="19872"/>
                    <a:pt x="5897" y="19872"/>
                  </a:cubicBezTo>
                  <a:cubicBezTo>
                    <a:pt x="5897" y="19872"/>
                    <a:pt x="5897" y="19872"/>
                    <a:pt x="5897" y="19872"/>
                  </a:cubicBezTo>
                  <a:cubicBezTo>
                    <a:pt x="6153" y="20025"/>
                    <a:pt x="6410" y="20331"/>
                    <a:pt x="6538" y="20331"/>
                  </a:cubicBezTo>
                  <a:cubicBezTo>
                    <a:pt x="6666" y="20484"/>
                    <a:pt x="6666" y="20789"/>
                    <a:pt x="6794" y="20942"/>
                  </a:cubicBezTo>
                  <a:cubicBezTo>
                    <a:pt x="6794" y="20942"/>
                    <a:pt x="6794" y="20942"/>
                    <a:pt x="6794" y="21095"/>
                  </a:cubicBezTo>
                  <a:cubicBezTo>
                    <a:pt x="7051" y="21401"/>
                    <a:pt x="7051" y="21401"/>
                    <a:pt x="7051" y="21401"/>
                  </a:cubicBezTo>
                  <a:cubicBezTo>
                    <a:pt x="7051" y="21401"/>
                    <a:pt x="7051" y="21401"/>
                    <a:pt x="7051" y="21401"/>
                  </a:cubicBezTo>
                  <a:cubicBezTo>
                    <a:pt x="7307" y="21401"/>
                    <a:pt x="7307" y="21401"/>
                    <a:pt x="7307" y="21401"/>
                  </a:cubicBezTo>
                  <a:cubicBezTo>
                    <a:pt x="7435" y="21554"/>
                    <a:pt x="7564" y="21707"/>
                    <a:pt x="7692" y="21707"/>
                  </a:cubicBezTo>
                  <a:cubicBezTo>
                    <a:pt x="7692" y="21859"/>
                    <a:pt x="7820" y="21859"/>
                    <a:pt x="7820" y="22012"/>
                  </a:cubicBezTo>
                  <a:cubicBezTo>
                    <a:pt x="7948" y="22012"/>
                    <a:pt x="8205" y="22012"/>
                    <a:pt x="8333" y="22165"/>
                  </a:cubicBezTo>
                  <a:cubicBezTo>
                    <a:pt x="8589" y="22471"/>
                    <a:pt x="8846" y="22929"/>
                    <a:pt x="8846" y="23082"/>
                  </a:cubicBezTo>
                  <a:cubicBezTo>
                    <a:pt x="8846" y="23082"/>
                    <a:pt x="8846" y="23082"/>
                    <a:pt x="8974" y="23235"/>
                  </a:cubicBezTo>
                  <a:cubicBezTo>
                    <a:pt x="8974" y="23235"/>
                    <a:pt x="9102" y="23082"/>
                    <a:pt x="9230" y="23082"/>
                  </a:cubicBezTo>
                  <a:cubicBezTo>
                    <a:pt x="9358" y="23082"/>
                    <a:pt x="9358" y="23082"/>
                    <a:pt x="9487" y="23235"/>
                  </a:cubicBezTo>
                  <a:cubicBezTo>
                    <a:pt x="9871" y="23388"/>
                    <a:pt x="10000" y="23694"/>
                    <a:pt x="10128" y="24000"/>
                  </a:cubicBezTo>
                  <a:cubicBezTo>
                    <a:pt x="10128" y="24000"/>
                    <a:pt x="10128" y="24000"/>
                    <a:pt x="10128" y="24000"/>
                  </a:cubicBezTo>
                  <a:cubicBezTo>
                    <a:pt x="10128" y="24152"/>
                    <a:pt x="10384" y="24152"/>
                    <a:pt x="10384" y="24152"/>
                  </a:cubicBezTo>
                  <a:cubicBezTo>
                    <a:pt x="10384" y="24152"/>
                    <a:pt x="10384" y="24152"/>
                    <a:pt x="10384" y="24152"/>
                  </a:cubicBezTo>
                  <a:cubicBezTo>
                    <a:pt x="10512" y="24152"/>
                    <a:pt x="10641" y="24152"/>
                    <a:pt x="10769" y="24152"/>
                  </a:cubicBezTo>
                  <a:cubicBezTo>
                    <a:pt x="10769" y="24152"/>
                    <a:pt x="10769" y="24152"/>
                    <a:pt x="10769" y="24152"/>
                  </a:cubicBezTo>
                  <a:cubicBezTo>
                    <a:pt x="10769" y="24152"/>
                    <a:pt x="10769" y="24152"/>
                    <a:pt x="10769" y="24152"/>
                  </a:cubicBezTo>
                  <a:cubicBezTo>
                    <a:pt x="10769" y="24000"/>
                    <a:pt x="10769" y="23541"/>
                    <a:pt x="11025" y="23388"/>
                  </a:cubicBezTo>
                  <a:cubicBezTo>
                    <a:pt x="11153" y="23235"/>
                    <a:pt x="11282" y="23082"/>
                    <a:pt x="11666" y="23082"/>
                  </a:cubicBezTo>
                  <a:cubicBezTo>
                    <a:pt x="11666" y="23082"/>
                    <a:pt x="11794" y="23082"/>
                    <a:pt x="11794" y="23082"/>
                  </a:cubicBezTo>
                  <a:cubicBezTo>
                    <a:pt x="11923" y="23082"/>
                    <a:pt x="12051" y="22929"/>
                    <a:pt x="12051" y="22929"/>
                  </a:cubicBezTo>
                  <a:cubicBezTo>
                    <a:pt x="12307" y="22929"/>
                    <a:pt x="12435" y="22929"/>
                    <a:pt x="12564" y="22929"/>
                  </a:cubicBezTo>
                  <a:cubicBezTo>
                    <a:pt x="12692" y="22929"/>
                    <a:pt x="12820" y="22929"/>
                    <a:pt x="12948" y="22929"/>
                  </a:cubicBezTo>
                  <a:cubicBezTo>
                    <a:pt x="13205" y="23082"/>
                    <a:pt x="13717" y="23541"/>
                    <a:pt x="13717" y="24000"/>
                  </a:cubicBezTo>
                  <a:cubicBezTo>
                    <a:pt x="13717" y="24152"/>
                    <a:pt x="13717" y="24305"/>
                    <a:pt x="13717" y="24458"/>
                  </a:cubicBezTo>
                  <a:cubicBezTo>
                    <a:pt x="13846" y="24458"/>
                    <a:pt x="14230" y="24611"/>
                    <a:pt x="14358" y="24917"/>
                  </a:cubicBezTo>
                  <a:cubicBezTo>
                    <a:pt x="14615" y="25070"/>
                    <a:pt x="14743" y="25528"/>
                    <a:pt x="14743" y="25834"/>
                  </a:cubicBezTo>
                  <a:cubicBezTo>
                    <a:pt x="14743" y="26140"/>
                    <a:pt x="14615" y="26292"/>
                    <a:pt x="14615" y="26598"/>
                  </a:cubicBezTo>
                  <a:cubicBezTo>
                    <a:pt x="15000" y="26751"/>
                    <a:pt x="15128" y="27515"/>
                    <a:pt x="15128" y="27515"/>
                  </a:cubicBezTo>
                  <a:cubicBezTo>
                    <a:pt x="15128" y="27821"/>
                    <a:pt x="15128" y="28280"/>
                    <a:pt x="15000" y="28433"/>
                  </a:cubicBezTo>
                  <a:cubicBezTo>
                    <a:pt x="14871" y="28738"/>
                    <a:pt x="14615" y="29197"/>
                    <a:pt x="14230" y="29350"/>
                  </a:cubicBezTo>
                  <a:cubicBezTo>
                    <a:pt x="14102" y="29350"/>
                    <a:pt x="13974" y="29350"/>
                    <a:pt x="13717" y="29350"/>
                  </a:cubicBezTo>
                  <a:cubicBezTo>
                    <a:pt x="13589" y="29350"/>
                    <a:pt x="13461" y="29350"/>
                    <a:pt x="13205" y="29350"/>
                  </a:cubicBezTo>
                  <a:cubicBezTo>
                    <a:pt x="13205" y="29350"/>
                    <a:pt x="13205" y="29503"/>
                    <a:pt x="13205" y="29503"/>
                  </a:cubicBezTo>
                  <a:cubicBezTo>
                    <a:pt x="13205" y="29656"/>
                    <a:pt x="13076" y="30267"/>
                    <a:pt x="12820" y="30420"/>
                  </a:cubicBezTo>
                  <a:cubicBezTo>
                    <a:pt x="12692" y="30573"/>
                    <a:pt x="12564" y="30573"/>
                    <a:pt x="12307" y="30573"/>
                  </a:cubicBezTo>
                  <a:cubicBezTo>
                    <a:pt x="12179" y="30573"/>
                    <a:pt x="12051" y="30573"/>
                    <a:pt x="12051" y="30573"/>
                  </a:cubicBezTo>
                  <a:cubicBezTo>
                    <a:pt x="12051" y="30573"/>
                    <a:pt x="12051" y="30573"/>
                    <a:pt x="12051" y="30573"/>
                  </a:cubicBezTo>
                  <a:cubicBezTo>
                    <a:pt x="12051" y="30573"/>
                    <a:pt x="11923" y="30573"/>
                    <a:pt x="11923" y="30726"/>
                  </a:cubicBezTo>
                  <a:cubicBezTo>
                    <a:pt x="11923" y="30726"/>
                    <a:pt x="11923" y="30878"/>
                    <a:pt x="11794" y="31031"/>
                  </a:cubicBezTo>
                  <a:cubicBezTo>
                    <a:pt x="11794" y="31031"/>
                    <a:pt x="11794" y="31031"/>
                    <a:pt x="11794" y="31184"/>
                  </a:cubicBezTo>
                  <a:cubicBezTo>
                    <a:pt x="11923" y="31337"/>
                    <a:pt x="12179" y="31490"/>
                    <a:pt x="12179" y="31796"/>
                  </a:cubicBezTo>
                  <a:cubicBezTo>
                    <a:pt x="12307" y="32254"/>
                    <a:pt x="11923" y="33019"/>
                    <a:pt x="11538" y="33171"/>
                  </a:cubicBezTo>
                  <a:cubicBezTo>
                    <a:pt x="11538" y="33324"/>
                    <a:pt x="11410" y="33324"/>
                    <a:pt x="11282" y="33324"/>
                  </a:cubicBezTo>
                  <a:cubicBezTo>
                    <a:pt x="11153" y="33324"/>
                    <a:pt x="11153" y="33324"/>
                    <a:pt x="11025" y="33324"/>
                  </a:cubicBezTo>
                  <a:cubicBezTo>
                    <a:pt x="11025" y="33324"/>
                    <a:pt x="11153" y="33477"/>
                    <a:pt x="11153" y="33477"/>
                  </a:cubicBezTo>
                  <a:cubicBezTo>
                    <a:pt x="11153" y="33477"/>
                    <a:pt x="11153" y="33477"/>
                    <a:pt x="11282" y="33477"/>
                  </a:cubicBezTo>
                  <a:cubicBezTo>
                    <a:pt x="11282" y="33630"/>
                    <a:pt x="11410" y="33630"/>
                    <a:pt x="11538" y="33783"/>
                  </a:cubicBezTo>
                  <a:cubicBezTo>
                    <a:pt x="11666" y="33783"/>
                    <a:pt x="11794" y="34089"/>
                    <a:pt x="11923" y="34242"/>
                  </a:cubicBezTo>
                  <a:cubicBezTo>
                    <a:pt x="12051" y="34394"/>
                    <a:pt x="12051" y="34547"/>
                    <a:pt x="12179" y="34700"/>
                  </a:cubicBezTo>
                  <a:cubicBezTo>
                    <a:pt x="12179" y="34853"/>
                    <a:pt x="12179" y="34853"/>
                    <a:pt x="12179" y="35006"/>
                  </a:cubicBezTo>
                  <a:cubicBezTo>
                    <a:pt x="12179" y="35006"/>
                    <a:pt x="12179" y="35006"/>
                    <a:pt x="12179" y="35006"/>
                  </a:cubicBezTo>
                  <a:cubicBezTo>
                    <a:pt x="12179" y="35006"/>
                    <a:pt x="12179" y="35006"/>
                    <a:pt x="12307" y="35006"/>
                  </a:cubicBezTo>
                  <a:cubicBezTo>
                    <a:pt x="12435" y="35006"/>
                    <a:pt x="12564" y="35006"/>
                    <a:pt x="12820" y="35159"/>
                  </a:cubicBezTo>
                  <a:cubicBezTo>
                    <a:pt x="13076" y="35312"/>
                    <a:pt x="13205" y="35617"/>
                    <a:pt x="13205" y="35923"/>
                  </a:cubicBezTo>
                  <a:cubicBezTo>
                    <a:pt x="13205" y="35923"/>
                    <a:pt x="13205" y="35923"/>
                    <a:pt x="13205" y="36076"/>
                  </a:cubicBezTo>
                  <a:cubicBezTo>
                    <a:pt x="13333" y="36076"/>
                    <a:pt x="13589" y="36076"/>
                    <a:pt x="13717" y="36382"/>
                  </a:cubicBezTo>
                  <a:cubicBezTo>
                    <a:pt x="13717" y="36382"/>
                    <a:pt x="13846" y="36535"/>
                    <a:pt x="13846" y="36535"/>
                  </a:cubicBezTo>
                  <a:cubicBezTo>
                    <a:pt x="13974" y="36535"/>
                    <a:pt x="13974" y="36535"/>
                    <a:pt x="14102" y="36535"/>
                  </a:cubicBezTo>
                  <a:cubicBezTo>
                    <a:pt x="14102" y="36535"/>
                    <a:pt x="14102" y="36535"/>
                    <a:pt x="14230" y="36535"/>
                  </a:cubicBezTo>
                  <a:cubicBezTo>
                    <a:pt x="14487" y="36535"/>
                    <a:pt x="14743" y="36687"/>
                    <a:pt x="15000" y="36840"/>
                  </a:cubicBezTo>
                  <a:cubicBezTo>
                    <a:pt x="15128" y="37146"/>
                    <a:pt x="15512" y="37757"/>
                    <a:pt x="15256" y="38369"/>
                  </a:cubicBezTo>
                  <a:cubicBezTo>
                    <a:pt x="15128" y="38675"/>
                    <a:pt x="15000" y="38828"/>
                    <a:pt x="14743" y="38980"/>
                  </a:cubicBezTo>
                  <a:cubicBezTo>
                    <a:pt x="14743" y="39133"/>
                    <a:pt x="14743" y="39286"/>
                    <a:pt x="14871" y="39439"/>
                  </a:cubicBezTo>
                  <a:cubicBezTo>
                    <a:pt x="14871" y="39439"/>
                    <a:pt x="14871" y="39592"/>
                    <a:pt x="14871" y="39592"/>
                  </a:cubicBezTo>
                  <a:cubicBezTo>
                    <a:pt x="14871" y="39592"/>
                    <a:pt x="14871" y="39592"/>
                    <a:pt x="15000" y="39592"/>
                  </a:cubicBezTo>
                  <a:cubicBezTo>
                    <a:pt x="15000" y="39592"/>
                    <a:pt x="15128" y="39592"/>
                    <a:pt x="15384" y="39745"/>
                  </a:cubicBezTo>
                  <a:cubicBezTo>
                    <a:pt x="15512" y="39745"/>
                    <a:pt x="15769" y="40050"/>
                    <a:pt x="16025" y="40203"/>
                  </a:cubicBezTo>
                  <a:cubicBezTo>
                    <a:pt x="16153" y="40509"/>
                    <a:pt x="16282" y="40968"/>
                    <a:pt x="16410" y="41273"/>
                  </a:cubicBezTo>
                  <a:cubicBezTo>
                    <a:pt x="16410" y="41273"/>
                    <a:pt x="16410" y="41426"/>
                    <a:pt x="16410" y="41426"/>
                  </a:cubicBezTo>
                  <a:cubicBezTo>
                    <a:pt x="16410" y="41426"/>
                    <a:pt x="16538" y="41426"/>
                    <a:pt x="16538" y="41579"/>
                  </a:cubicBezTo>
                  <a:cubicBezTo>
                    <a:pt x="16794" y="41732"/>
                    <a:pt x="17051" y="42038"/>
                    <a:pt x="17051" y="42191"/>
                  </a:cubicBezTo>
                  <a:cubicBezTo>
                    <a:pt x="17051" y="42191"/>
                    <a:pt x="17051" y="42191"/>
                    <a:pt x="17179" y="42343"/>
                  </a:cubicBezTo>
                  <a:cubicBezTo>
                    <a:pt x="17179" y="42343"/>
                    <a:pt x="17179" y="42343"/>
                    <a:pt x="17307" y="42496"/>
                  </a:cubicBezTo>
                  <a:cubicBezTo>
                    <a:pt x="17307" y="42496"/>
                    <a:pt x="17307" y="42496"/>
                    <a:pt x="17307" y="42496"/>
                  </a:cubicBezTo>
                  <a:cubicBezTo>
                    <a:pt x="17307" y="42343"/>
                    <a:pt x="17435" y="42191"/>
                    <a:pt x="17435" y="42191"/>
                  </a:cubicBezTo>
                  <a:cubicBezTo>
                    <a:pt x="17564" y="42191"/>
                    <a:pt x="17820" y="41885"/>
                    <a:pt x="18205" y="41885"/>
                  </a:cubicBezTo>
                  <a:cubicBezTo>
                    <a:pt x="18205" y="41885"/>
                    <a:pt x="18205" y="41885"/>
                    <a:pt x="18205" y="41885"/>
                  </a:cubicBezTo>
                  <a:cubicBezTo>
                    <a:pt x="18205" y="41885"/>
                    <a:pt x="18205" y="41885"/>
                    <a:pt x="18205" y="41885"/>
                  </a:cubicBezTo>
                  <a:cubicBezTo>
                    <a:pt x="18589" y="42038"/>
                    <a:pt x="18846" y="42191"/>
                    <a:pt x="18974" y="42496"/>
                  </a:cubicBezTo>
                  <a:cubicBezTo>
                    <a:pt x="18974" y="42496"/>
                    <a:pt x="18974" y="42496"/>
                    <a:pt x="19102" y="42496"/>
                  </a:cubicBezTo>
                  <a:cubicBezTo>
                    <a:pt x="19102" y="42496"/>
                    <a:pt x="19102" y="42496"/>
                    <a:pt x="19102" y="42496"/>
                  </a:cubicBezTo>
                  <a:cubicBezTo>
                    <a:pt x="19230" y="42343"/>
                    <a:pt x="19358" y="42343"/>
                    <a:pt x="19487" y="42343"/>
                  </a:cubicBezTo>
                  <a:cubicBezTo>
                    <a:pt x="19615" y="42343"/>
                    <a:pt x="19743" y="42496"/>
                    <a:pt x="19871" y="42496"/>
                  </a:cubicBezTo>
                  <a:cubicBezTo>
                    <a:pt x="20128" y="42649"/>
                    <a:pt x="20384" y="43108"/>
                    <a:pt x="20384" y="43414"/>
                  </a:cubicBezTo>
                  <a:cubicBezTo>
                    <a:pt x="20512" y="43719"/>
                    <a:pt x="20384" y="44025"/>
                    <a:pt x="20384" y="44331"/>
                  </a:cubicBezTo>
                  <a:cubicBezTo>
                    <a:pt x="20256" y="44331"/>
                    <a:pt x="20256" y="44484"/>
                    <a:pt x="20128" y="44636"/>
                  </a:cubicBezTo>
                  <a:cubicBezTo>
                    <a:pt x="22692" y="101503"/>
                    <a:pt x="22692" y="101503"/>
                    <a:pt x="22692" y="101503"/>
                  </a:cubicBezTo>
                  <a:cubicBezTo>
                    <a:pt x="23333" y="113885"/>
                    <a:pt x="23333" y="113885"/>
                    <a:pt x="23333" y="113885"/>
                  </a:cubicBezTo>
                  <a:cubicBezTo>
                    <a:pt x="45769" y="112050"/>
                    <a:pt x="45769" y="112050"/>
                    <a:pt x="45769" y="112050"/>
                  </a:cubicBezTo>
                  <a:cubicBezTo>
                    <a:pt x="55512" y="111133"/>
                    <a:pt x="55512" y="111133"/>
                    <a:pt x="55512" y="111133"/>
                  </a:cubicBezTo>
                  <a:cubicBezTo>
                    <a:pt x="67051" y="110063"/>
                    <a:pt x="67051" y="110063"/>
                    <a:pt x="67051" y="110063"/>
                  </a:cubicBezTo>
                  <a:cubicBezTo>
                    <a:pt x="75000" y="109452"/>
                    <a:pt x="75000" y="109452"/>
                    <a:pt x="75000" y="109452"/>
                  </a:cubicBezTo>
                  <a:cubicBezTo>
                    <a:pt x="100641" y="106394"/>
                    <a:pt x="100641" y="106394"/>
                    <a:pt x="100641" y="106394"/>
                  </a:cubicBezTo>
                  <a:cubicBezTo>
                    <a:pt x="100769" y="106242"/>
                    <a:pt x="101282" y="106242"/>
                    <a:pt x="101538" y="106242"/>
                  </a:cubicBezTo>
                  <a:cubicBezTo>
                    <a:pt x="101666" y="106242"/>
                    <a:pt x="101794" y="106242"/>
                    <a:pt x="101794" y="106242"/>
                  </a:cubicBezTo>
                  <a:cubicBezTo>
                    <a:pt x="102179" y="106394"/>
                    <a:pt x="102692" y="106700"/>
                    <a:pt x="102820" y="107159"/>
                  </a:cubicBezTo>
                  <a:cubicBezTo>
                    <a:pt x="102948" y="107464"/>
                    <a:pt x="102948" y="107770"/>
                    <a:pt x="102948" y="108076"/>
                  </a:cubicBezTo>
                  <a:cubicBezTo>
                    <a:pt x="102948" y="108076"/>
                    <a:pt x="102948" y="108076"/>
                    <a:pt x="102948" y="108076"/>
                  </a:cubicBezTo>
                  <a:cubicBezTo>
                    <a:pt x="103076" y="108229"/>
                    <a:pt x="103076" y="108382"/>
                    <a:pt x="103205" y="108382"/>
                  </a:cubicBezTo>
                  <a:cubicBezTo>
                    <a:pt x="103333" y="108535"/>
                    <a:pt x="103589" y="108687"/>
                    <a:pt x="103589" y="108840"/>
                  </a:cubicBezTo>
                  <a:cubicBezTo>
                    <a:pt x="103846" y="108840"/>
                    <a:pt x="104102" y="108840"/>
                    <a:pt x="104358" y="108993"/>
                  </a:cubicBezTo>
                  <a:cubicBezTo>
                    <a:pt x="104615" y="109452"/>
                    <a:pt x="104743" y="110063"/>
                    <a:pt x="104743" y="110522"/>
                  </a:cubicBezTo>
                  <a:cubicBezTo>
                    <a:pt x="104615" y="110675"/>
                    <a:pt x="104487" y="110980"/>
                    <a:pt x="104358" y="111133"/>
                  </a:cubicBezTo>
                  <a:cubicBezTo>
                    <a:pt x="104487" y="111133"/>
                    <a:pt x="104615" y="111439"/>
                    <a:pt x="104743" y="111592"/>
                  </a:cubicBezTo>
                  <a:cubicBezTo>
                    <a:pt x="104743" y="111592"/>
                    <a:pt x="105000" y="112509"/>
                    <a:pt x="104743" y="113121"/>
                  </a:cubicBezTo>
                  <a:cubicBezTo>
                    <a:pt x="104615" y="113426"/>
                    <a:pt x="104358" y="113579"/>
                    <a:pt x="104230" y="113579"/>
                  </a:cubicBezTo>
                  <a:cubicBezTo>
                    <a:pt x="104102" y="113579"/>
                    <a:pt x="104102" y="113579"/>
                    <a:pt x="104102" y="113579"/>
                  </a:cubicBezTo>
                  <a:cubicBezTo>
                    <a:pt x="104102" y="113732"/>
                    <a:pt x="103974" y="113732"/>
                    <a:pt x="103974" y="113732"/>
                  </a:cubicBezTo>
                  <a:cubicBezTo>
                    <a:pt x="103974" y="113732"/>
                    <a:pt x="103974" y="113885"/>
                    <a:pt x="103974" y="113885"/>
                  </a:cubicBezTo>
                  <a:cubicBezTo>
                    <a:pt x="103846" y="113885"/>
                    <a:pt x="103846" y="114038"/>
                    <a:pt x="103846" y="114038"/>
                  </a:cubicBezTo>
                  <a:cubicBezTo>
                    <a:pt x="103846" y="114343"/>
                    <a:pt x="103717" y="114649"/>
                    <a:pt x="103589" y="114802"/>
                  </a:cubicBezTo>
                  <a:cubicBezTo>
                    <a:pt x="103333" y="115108"/>
                    <a:pt x="103076" y="115261"/>
                    <a:pt x="102820" y="115414"/>
                  </a:cubicBezTo>
                  <a:cubicBezTo>
                    <a:pt x="102820" y="115414"/>
                    <a:pt x="102692" y="115414"/>
                    <a:pt x="102564" y="115566"/>
                  </a:cubicBezTo>
                  <a:cubicBezTo>
                    <a:pt x="102564" y="115566"/>
                    <a:pt x="102435" y="115719"/>
                    <a:pt x="102435" y="115719"/>
                  </a:cubicBezTo>
                  <a:cubicBezTo>
                    <a:pt x="102435" y="115872"/>
                    <a:pt x="102307" y="115872"/>
                    <a:pt x="102307" y="115872"/>
                  </a:cubicBezTo>
                  <a:cubicBezTo>
                    <a:pt x="102307" y="115872"/>
                    <a:pt x="102307" y="116025"/>
                    <a:pt x="102179" y="116025"/>
                  </a:cubicBezTo>
                  <a:cubicBezTo>
                    <a:pt x="102179" y="116178"/>
                    <a:pt x="102179" y="116331"/>
                    <a:pt x="102179" y="116484"/>
                  </a:cubicBezTo>
                  <a:cubicBezTo>
                    <a:pt x="102179" y="116789"/>
                    <a:pt x="101923" y="117248"/>
                    <a:pt x="101923" y="117248"/>
                  </a:cubicBezTo>
                  <a:cubicBezTo>
                    <a:pt x="101794" y="117554"/>
                    <a:pt x="101538" y="117707"/>
                    <a:pt x="101410" y="117859"/>
                  </a:cubicBezTo>
                  <a:cubicBezTo>
                    <a:pt x="101282" y="118012"/>
                    <a:pt x="101282" y="118012"/>
                    <a:pt x="101282" y="118012"/>
                  </a:cubicBezTo>
                  <a:cubicBezTo>
                    <a:pt x="101153" y="118165"/>
                    <a:pt x="101153" y="118165"/>
                    <a:pt x="101025" y="118318"/>
                  </a:cubicBezTo>
                  <a:cubicBezTo>
                    <a:pt x="100897" y="118318"/>
                    <a:pt x="100769" y="118471"/>
                    <a:pt x="100769" y="118471"/>
                  </a:cubicBezTo>
                  <a:cubicBezTo>
                    <a:pt x="100769" y="118471"/>
                    <a:pt x="100641" y="118624"/>
                    <a:pt x="100641" y="118929"/>
                  </a:cubicBezTo>
                  <a:cubicBezTo>
                    <a:pt x="100641" y="119082"/>
                    <a:pt x="100641" y="119082"/>
                    <a:pt x="100641" y="119235"/>
                  </a:cubicBezTo>
                  <a:cubicBezTo>
                    <a:pt x="100512" y="119388"/>
                    <a:pt x="100512" y="119694"/>
                    <a:pt x="100512" y="119847"/>
                  </a:cubicBezTo>
                  <a:cubicBezTo>
                    <a:pt x="100512" y="119847"/>
                    <a:pt x="100512" y="120000"/>
                    <a:pt x="100384" y="120000"/>
                  </a:cubicBezTo>
                  <a:cubicBezTo>
                    <a:pt x="111666" y="118471"/>
                    <a:pt x="111666" y="118471"/>
                    <a:pt x="111666" y="118471"/>
                  </a:cubicBezTo>
                  <a:cubicBezTo>
                    <a:pt x="111666" y="118318"/>
                    <a:pt x="111666" y="118012"/>
                    <a:pt x="111666" y="117859"/>
                  </a:cubicBezTo>
                  <a:cubicBezTo>
                    <a:pt x="111666" y="117707"/>
                    <a:pt x="111538" y="117248"/>
                    <a:pt x="111666" y="117095"/>
                  </a:cubicBezTo>
                  <a:cubicBezTo>
                    <a:pt x="111666" y="116942"/>
                    <a:pt x="111794" y="116789"/>
                    <a:pt x="111923" y="116789"/>
                  </a:cubicBezTo>
                  <a:cubicBezTo>
                    <a:pt x="112179" y="116484"/>
                    <a:pt x="112692" y="116331"/>
                    <a:pt x="112820" y="116178"/>
                  </a:cubicBezTo>
                  <a:cubicBezTo>
                    <a:pt x="112948" y="115872"/>
                    <a:pt x="113076" y="115566"/>
                    <a:pt x="113076" y="115261"/>
                  </a:cubicBezTo>
                  <a:cubicBezTo>
                    <a:pt x="113076" y="115108"/>
                    <a:pt x="112820" y="114649"/>
                    <a:pt x="112564" y="114496"/>
                  </a:cubicBezTo>
                  <a:cubicBezTo>
                    <a:pt x="112435" y="114343"/>
                    <a:pt x="112179" y="114191"/>
                    <a:pt x="112051" y="114191"/>
                  </a:cubicBezTo>
                  <a:cubicBezTo>
                    <a:pt x="111794" y="114038"/>
                    <a:pt x="111282" y="114038"/>
                    <a:pt x="111153" y="113885"/>
                  </a:cubicBezTo>
                  <a:cubicBezTo>
                    <a:pt x="111025" y="113732"/>
                    <a:pt x="110641" y="113579"/>
                    <a:pt x="110512" y="113273"/>
                  </a:cubicBezTo>
                  <a:cubicBezTo>
                    <a:pt x="110512" y="113121"/>
                    <a:pt x="110512" y="112815"/>
                    <a:pt x="110641" y="112815"/>
                  </a:cubicBezTo>
                  <a:cubicBezTo>
                    <a:pt x="110641" y="112662"/>
                    <a:pt x="111025" y="112509"/>
                    <a:pt x="111153" y="112509"/>
                  </a:cubicBezTo>
                  <a:cubicBezTo>
                    <a:pt x="111282" y="112509"/>
                    <a:pt x="111666" y="112509"/>
                    <a:pt x="111794" y="112509"/>
                  </a:cubicBezTo>
                  <a:cubicBezTo>
                    <a:pt x="111923" y="112662"/>
                    <a:pt x="112179" y="112815"/>
                    <a:pt x="112307" y="112968"/>
                  </a:cubicBezTo>
                  <a:cubicBezTo>
                    <a:pt x="112435" y="112968"/>
                    <a:pt x="112692" y="112968"/>
                    <a:pt x="112948" y="112815"/>
                  </a:cubicBezTo>
                  <a:cubicBezTo>
                    <a:pt x="113076" y="112815"/>
                    <a:pt x="113333" y="112509"/>
                    <a:pt x="113461" y="112356"/>
                  </a:cubicBezTo>
                  <a:cubicBezTo>
                    <a:pt x="113461" y="112203"/>
                    <a:pt x="113717" y="111898"/>
                    <a:pt x="113717" y="111745"/>
                  </a:cubicBezTo>
                  <a:cubicBezTo>
                    <a:pt x="113589" y="111439"/>
                    <a:pt x="113333" y="111286"/>
                    <a:pt x="113076" y="111286"/>
                  </a:cubicBezTo>
                  <a:cubicBezTo>
                    <a:pt x="112948" y="111133"/>
                    <a:pt x="112564" y="111286"/>
                    <a:pt x="112435" y="111286"/>
                  </a:cubicBezTo>
                  <a:cubicBezTo>
                    <a:pt x="112307" y="111133"/>
                    <a:pt x="112051" y="111133"/>
                    <a:pt x="112051" y="110980"/>
                  </a:cubicBezTo>
                  <a:cubicBezTo>
                    <a:pt x="111923" y="110828"/>
                    <a:pt x="111923" y="110522"/>
                    <a:pt x="111923" y="110369"/>
                  </a:cubicBezTo>
                  <a:cubicBezTo>
                    <a:pt x="111923" y="110216"/>
                    <a:pt x="112179" y="110063"/>
                    <a:pt x="112307" y="109910"/>
                  </a:cubicBezTo>
                  <a:cubicBezTo>
                    <a:pt x="112564" y="109910"/>
                    <a:pt x="113076" y="110216"/>
                    <a:pt x="113333" y="110216"/>
                  </a:cubicBezTo>
                  <a:cubicBezTo>
                    <a:pt x="113333" y="110063"/>
                    <a:pt x="113589" y="109910"/>
                    <a:pt x="113589" y="109757"/>
                  </a:cubicBezTo>
                  <a:cubicBezTo>
                    <a:pt x="113717" y="109605"/>
                    <a:pt x="113846" y="109146"/>
                    <a:pt x="113846" y="108840"/>
                  </a:cubicBezTo>
                  <a:cubicBezTo>
                    <a:pt x="113846" y="108687"/>
                    <a:pt x="113461" y="108382"/>
                    <a:pt x="113333" y="108229"/>
                  </a:cubicBezTo>
                  <a:cubicBezTo>
                    <a:pt x="113333" y="108076"/>
                    <a:pt x="113205" y="107770"/>
                    <a:pt x="113205" y="107617"/>
                  </a:cubicBezTo>
                  <a:cubicBezTo>
                    <a:pt x="113205" y="107464"/>
                    <a:pt x="113205" y="107312"/>
                    <a:pt x="113333" y="107159"/>
                  </a:cubicBezTo>
                  <a:cubicBezTo>
                    <a:pt x="113333" y="107006"/>
                    <a:pt x="113333" y="106700"/>
                    <a:pt x="113333" y="106547"/>
                  </a:cubicBezTo>
                  <a:cubicBezTo>
                    <a:pt x="113333" y="106394"/>
                    <a:pt x="113205" y="106089"/>
                    <a:pt x="113205" y="105936"/>
                  </a:cubicBezTo>
                  <a:cubicBezTo>
                    <a:pt x="113076" y="105783"/>
                    <a:pt x="112948" y="105477"/>
                    <a:pt x="112820" y="105324"/>
                  </a:cubicBezTo>
                  <a:cubicBezTo>
                    <a:pt x="112692" y="105171"/>
                    <a:pt x="112435" y="105019"/>
                    <a:pt x="112307" y="104866"/>
                  </a:cubicBezTo>
                  <a:cubicBezTo>
                    <a:pt x="112307" y="104713"/>
                    <a:pt x="112179" y="104254"/>
                    <a:pt x="112179" y="104101"/>
                  </a:cubicBezTo>
                  <a:cubicBezTo>
                    <a:pt x="112307" y="103949"/>
                    <a:pt x="112435" y="103643"/>
                    <a:pt x="112564" y="103490"/>
                  </a:cubicBezTo>
                  <a:cubicBezTo>
                    <a:pt x="112692" y="103490"/>
                    <a:pt x="112948" y="103337"/>
                    <a:pt x="112948" y="103337"/>
                  </a:cubicBezTo>
                  <a:cubicBezTo>
                    <a:pt x="113076" y="103337"/>
                    <a:pt x="113461" y="103337"/>
                    <a:pt x="113589" y="103337"/>
                  </a:cubicBezTo>
                  <a:cubicBezTo>
                    <a:pt x="113717" y="103490"/>
                    <a:pt x="113974" y="103643"/>
                    <a:pt x="114102" y="103796"/>
                  </a:cubicBezTo>
                  <a:cubicBezTo>
                    <a:pt x="114102" y="103796"/>
                    <a:pt x="114230" y="104101"/>
                    <a:pt x="114230" y="104254"/>
                  </a:cubicBezTo>
                  <a:cubicBezTo>
                    <a:pt x="114230" y="104407"/>
                    <a:pt x="114230" y="104713"/>
                    <a:pt x="114230" y="104866"/>
                  </a:cubicBezTo>
                  <a:cubicBezTo>
                    <a:pt x="114230" y="105019"/>
                    <a:pt x="114102" y="105324"/>
                    <a:pt x="113974" y="105477"/>
                  </a:cubicBezTo>
                  <a:cubicBezTo>
                    <a:pt x="113974" y="105477"/>
                    <a:pt x="113846" y="105630"/>
                    <a:pt x="113846" y="105783"/>
                  </a:cubicBezTo>
                  <a:cubicBezTo>
                    <a:pt x="113846" y="105936"/>
                    <a:pt x="113846" y="106089"/>
                    <a:pt x="113974" y="106242"/>
                  </a:cubicBezTo>
                  <a:cubicBezTo>
                    <a:pt x="113974" y="106394"/>
                    <a:pt x="114102" y="106700"/>
                    <a:pt x="114358" y="106853"/>
                  </a:cubicBezTo>
                  <a:cubicBezTo>
                    <a:pt x="114358" y="106853"/>
                    <a:pt x="114615" y="106700"/>
                    <a:pt x="114615" y="106700"/>
                  </a:cubicBezTo>
                  <a:cubicBezTo>
                    <a:pt x="114743" y="106547"/>
                    <a:pt x="115000" y="106242"/>
                    <a:pt x="115128" y="106089"/>
                  </a:cubicBezTo>
                  <a:cubicBezTo>
                    <a:pt x="115256" y="106089"/>
                    <a:pt x="115256" y="105783"/>
                    <a:pt x="115256" y="105630"/>
                  </a:cubicBezTo>
                  <a:cubicBezTo>
                    <a:pt x="115256" y="105477"/>
                    <a:pt x="115256" y="105477"/>
                    <a:pt x="115256" y="105324"/>
                  </a:cubicBezTo>
                  <a:cubicBezTo>
                    <a:pt x="115256" y="105171"/>
                    <a:pt x="115256" y="104713"/>
                    <a:pt x="115384" y="104560"/>
                  </a:cubicBezTo>
                  <a:cubicBezTo>
                    <a:pt x="115384" y="104254"/>
                    <a:pt x="115512" y="103643"/>
                    <a:pt x="115512" y="103337"/>
                  </a:cubicBezTo>
                  <a:cubicBezTo>
                    <a:pt x="115512" y="103031"/>
                    <a:pt x="115384" y="102420"/>
                    <a:pt x="115512" y="102114"/>
                  </a:cubicBezTo>
                  <a:cubicBezTo>
                    <a:pt x="115512" y="101961"/>
                    <a:pt x="115769" y="101656"/>
                    <a:pt x="115897" y="101656"/>
                  </a:cubicBezTo>
                  <a:cubicBezTo>
                    <a:pt x="116025" y="101503"/>
                    <a:pt x="116282" y="101503"/>
                    <a:pt x="116410" y="101503"/>
                  </a:cubicBezTo>
                  <a:cubicBezTo>
                    <a:pt x="116538" y="101503"/>
                    <a:pt x="116923" y="101808"/>
                    <a:pt x="116923" y="101961"/>
                  </a:cubicBezTo>
                  <a:cubicBezTo>
                    <a:pt x="116923" y="101961"/>
                    <a:pt x="117051" y="102420"/>
                    <a:pt x="117051" y="102573"/>
                  </a:cubicBezTo>
                  <a:cubicBezTo>
                    <a:pt x="117307" y="102726"/>
                    <a:pt x="117692" y="103184"/>
                    <a:pt x="117948" y="103184"/>
                  </a:cubicBezTo>
                  <a:cubicBezTo>
                    <a:pt x="118076" y="103184"/>
                    <a:pt x="118333" y="103031"/>
                    <a:pt x="118461" y="102878"/>
                  </a:cubicBezTo>
                  <a:cubicBezTo>
                    <a:pt x="118589" y="102726"/>
                    <a:pt x="118717" y="102267"/>
                    <a:pt x="118717" y="101961"/>
                  </a:cubicBezTo>
                  <a:cubicBezTo>
                    <a:pt x="118846" y="101808"/>
                    <a:pt x="118846" y="101350"/>
                    <a:pt x="118846" y="101044"/>
                  </a:cubicBezTo>
                  <a:cubicBezTo>
                    <a:pt x="118974" y="100891"/>
                    <a:pt x="119102" y="100585"/>
                    <a:pt x="119102" y="100433"/>
                  </a:cubicBezTo>
                  <a:cubicBezTo>
                    <a:pt x="119102" y="100280"/>
                    <a:pt x="119102" y="99821"/>
                    <a:pt x="118974" y="99668"/>
                  </a:cubicBezTo>
                  <a:cubicBezTo>
                    <a:pt x="118846" y="99515"/>
                    <a:pt x="118589" y="99515"/>
                    <a:pt x="118461" y="99363"/>
                  </a:cubicBezTo>
                  <a:cubicBezTo>
                    <a:pt x="118461" y="99210"/>
                    <a:pt x="118333" y="98904"/>
                    <a:pt x="118333" y="98751"/>
                  </a:cubicBezTo>
                  <a:cubicBezTo>
                    <a:pt x="118333" y="98598"/>
                    <a:pt x="118461" y="98140"/>
                    <a:pt x="118717" y="97987"/>
                  </a:cubicBezTo>
                  <a:cubicBezTo>
                    <a:pt x="118846" y="97987"/>
                    <a:pt x="119230" y="97834"/>
                    <a:pt x="119358" y="97834"/>
                  </a:cubicBezTo>
                  <a:cubicBezTo>
                    <a:pt x="119487" y="97834"/>
                    <a:pt x="119615" y="98140"/>
                    <a:pt x="119743" y="97987"/>
                  </a:cubicBezTo>
                  <a:cubicBezTo>
                    <a:pt x="119871" y="97987"/>
                    <a:pt x="120000" y="97681"/>
                    <a:pt x="120000" y="97528"/>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53" name="Google Shape;153;p16"/>
            <p:cNvSpPr/>
            <p:nvPr/>
          </p:nvSpPr>
          <p:spPr>
            <a:xfrm>
              <a:off x="3778250" y="3819525"/>
              <a:ext cx="587400" cy="549300"/>
            </a:xfrm>
            <a:custGeom>
              <a:rect b="b" l="l" r="r" t="t"/>
              <a:pathLst>
                <a:path extrusionOk="0" h="120000" w="120000">
                  <a:moveTo>
                    <a:pt x="45689" y="117969"/>
                  </a:moveTo>
                  <a:cubicBezTo>
                    <a:pt x="83965" y="115015"/>
                    <a:pt x="83965" y="115015"/>
                    <a:pt x="83965" y="115015"/>
                  </a:cubicBezTo>
                  <a:cubicBezTo>
                    <a:pt x="92413" y="114461"/>
                    <a:pt x="92413" y="114461"/>
                    <a:pt x="92413" y="114461"/>
                  </a:cubicBezTo>
                  <a:cubicBezTo>
                    <a:pt x="92586" y="114092"/>
                    <a:pt x="92758" y="113723"/>
                    <a:pt x="92586" y="113538"/>
                  </a:cubicBezTo>
                  <a:cubicBezTo>
                    <a:pt x="92586" y="113353"/>
                    <a:pt x="91896" y="112984"/>
                    <a:pt x="91724" y="112800"/>
                  </a:cubicBezTo>
                  <a:cubicBezTo>
                    <a:pt x="91551" y="112800"/>
                    <a:pt x="91034" y="112615"/>
                    <a:pt x="90862" y="112615"/>
                  </a:cubicBezTo>
                  <a:cubicBezTo>
                    <a:pt x="90689" y="112430"/>
                    <a:pt x="90344" y="112246"/>
                    <a:pt x="90172" y="112061"/>
                  </a:cubicBezTo>
                  <a:cubicBezTo>
                    <a:pt x="90172" y="111876"/>
                    <a:pt x="90172" y="111323"/>
                    <a:pt x="90344" y="111138"/>
                  </a:cubicBezTo>
                  <a:cubicBezTo>
                    <a:pt x="90344" y="110953"/>
                    <a:pt x="90689" y="110769"/>
                    <a:pt x="91034" y="110769"/>
                  </a:cubicBezTo>
                  <a:cubicBezTo>
                    <a:pt x="91206" y="110769"/>
                    <a:pt x="91379" y="110953"/>
                    <a:pt x="91551" y="110953"/>
                  </a:cubicBezTo>
                  <a:cubicBezTo>
                    <a:pt x="91896" y="110953"/>
                    <a:pt x="92413" y="111138"/>
                    <a:pt x="92586" y="111138"/>
                  </a:cubicBezTo>
                  <a:cubicBezTo>
                    <a:pt x="92758" y="111138"/>
                    <a:pt x="92931" y="110769"/>
                    <a:pt x="92931" y="110769"/>
                  </a:cubicBezTo>
                  <a:cubicBezTo>
                    <a:pt x="93103" y="110400"/>
                    <a:pt x="93103" y="110030"/>
                    <a:pt x="93103" y="109661"/>
                  </a:cubicBezTo>
                  <a:cubicBezTo>
                    <a:pt x="93103" y="109476"/>
                    <a:pt x="93103" y="109107"/>
                    <a:pt x="93103" y="108923"/>
                  </a:cubicBezTo>
                  <a:cubicBezTo>
                    <a:pt x="92931" y="108738"/>
                    <a:pt x="92758" y="108369"/>
                    <a:pt x="92931" y="108184"/>
                  </a:cubicBezTo>
                  <a:cubicBezTo>
                    <a:pt x="92931" y="108000"/>
                    <a:pt x="93448" y="108000"/>
                    <a:pt x="93448" y="107815"/>
                  </a:cubicBezTo>
                  <a:cubicBezTo>
                    <a:pt x="93620" y="107630"/>
                    <a:pt x="93793" y="107446"/>
                    <a:pt x="93793" y="107261"/>
                  </a:cubicBezTo>
                  <a:cubicBezTo>
                    <a:pt x="93965" y="107076"/>
                    <a:pt x="94137" y="106707"/>
                    <a:pt x="93965" y="106523"/>
                  </a:cubicBezTo>
                  <a:cubicBezTo>
                    <a:pt x="93965" y="106338"/>
                    <a:pt x="93793" y="105969"/>
                    <a:pt x="93793" y="105969"/>
                  </a:cubicBezTo>
                  <a:cubicBezTo>
                    <a:pt x="93620" y="105784"/>
                    <a:pt x="93275" y="105784"/>
                    <a:pt x="93103" y="105969"/>
                  </a:cubicBezTo>
                  <a:cubicBezTo>
                    <a:pt x="92931" y="105969"/>
                    <a:pt x="92758" y="106338"/>
                    <a:pt x="92758" y="106523"/>
                  </a:cubicBezTo>
                  <a:cubicBezTo>
                    <a:pt x="92586" y="106707"/>
                    <a:pt x="92586" y="107261"/>
                    <a:pt x="92413" y="107446"/>
                  </a:cubicBezTo>
                  <a:cubicBezTo>
                    <a:pt x="92241" y="107446"/>
                    <a:pt x="92068" y="107076"/>
                    <a:pt x="91896" y="106892"/>
                  </a:cubicBezTo>
                  <a:cubicBezTo>
                    <a:pt x="91724" y="106707"/>
                    <a:pt x="91724" y="106338"/>
                    <a:pt x="91724" y="106153"/>
                  </a:cubicBezTo>
                  <a:cubicBezTo>
                    <a:pt x="91551" y="105969"/>
                    <a:pt x="91206" y="105415"/>
                    <a:pt x="91206" y="105046"/>
                  </a:cubicBezTo>
                  <a:cubicBezTo>
                    <a:pt x="91206" y="104861"/>
                    <a:pt x="91206" y="104307"/>
                    <a:pt x="91379" y="104123"/>
                  </a:cubicBezTo>
                  <a:cubicBezTo>
                    <a:pt x="91379" y="103938"/>
                    <a:pt x="91724" y="103753"/>
                    <a:pt x="91896" y="103569"/>
                  </a:cubicBezTo>
                  <a:cubicBezTo>
                    <a:pt x="91896" y="103384"/>
                    <a:pt x="92068" y="103015"/>
                    <a:pt x="92241" y="102830"/>
                  </a:cubicBezTo>
                  <a:cubicBezTo>
                    <a:pt x="92413" y="102646"/>
                    <a:pt x="92758" y="102646"/>
                    <a:pt x="92758" y="102461"/>
                  </a:cubicBezTo>
                  <a:cubicBezTo>
                    <a:pt x="92931" y="102276"/>
                    <a:pt x="93103" y="101907"/>
                    <a:pt x="93275" y="101723"/>
                  </a:cubicBezTo>
                  <a:cubicBezTo>
                    <a:pt x="93275" y="101538"/>
                    <a:pt x="93275" y="101169"/>
                    <a:pt x="93103" y="100984"/>
                  </a:cubicBezTo>
                  <a:cubicBezTo>
                    <a:pt x="93103" y="100800"/>
                    <a:pt x="92758" y="100615"/>
                    <a:pt x="92758" y="100615"/>
                  </a:cubicBezTo>
                  <a:cubicBezTo>
                    <a:pt x="92586" y="100615"/>
                    <a:pt x="92413" y="100615"/>
                    <a:pt x="92241" y="100800"/>
                  </a:cubicBezTo>
                  <a:cubicBezTo>
                    <a:pt x="92241" y="100800"/>
                    <a:pt x="92068" y="101353"/>
                    <a:pt x="92068" y="101538"/>
                  </a:cubicBezTo>
                  <a:cubicBezTo>
                    <a:pt x="92068" y="101723"/>
                    <a:pt x="91896" y="101907"/>
                    <a:pt x="91724" y="102092"/>
                  </a:cubicBezTo>
                  <a:cubicBezTo>
                    <a:pt x="91724" y="102276"/>
                    <a:pt x="91379" y="102646"/>
                    <a:pt x="91206" y="102830"/>
                  </a:cubicBezTo>
                  <a:cubicBezTo>
                    <a:pt x="91034" y="103015"/>
                    <a:pt x="90862" y="103200"/>
                    <a:pt x="90689" y="103384"/>
                  </a:cubicBezTo>
                  <a:cubicBezTo>
                    <a:pt x="90517" y="103384"/>
                    <a:pt x="90172" y="103384"/>
                    <a:pt x="90000" y="103384"/>
                  </a:cubicBezTo>
                  <a:cubicBezTo>
                    <a:pt x="89827" y="103384"/>
                    <a:pt x="89655" y="103015"/>
                    <a:pt x="89482" y="102830"/>
                  </a:cubicBezTo>
                  <a:cubicBezTo>
                    <a:pt x="89482" y="102646"/>
                    <a:pt x="89482" y="102276"/>
                    <a:pt x="89482" y="102092"/>
                  </a:cubicBezTo>
                  <a:cubicBezTo>
                    <a:pt x="89655" y="101907"/>
                    <a:pt x="89827" y="101907"/>
                    <a:pt x="90000" y="101907"/>
                  </a:cubicBezTo>
                  <a:cubicBezTo>
                    <a:pt x="90172" y="101723"/>
                    <a:pt x="90517" y="101907"/>
                    <a:pt x="90689" y="101907"/>
                  </a:cubicBezTo>
                  <a:cubicBezTo>
                    <a:pt x="90689" y="101723"/>
                    <a:pt x="91034" y="101723"/>
                    <a:pt x="91034" y="101538"/>
                  </a:cubicBezTo>
                  <a:cubicBezTo>
                    <a:pt x="91206" y="101353"/>
                    <a:pt x="91206" y="101169"/>
                    <a:pt x="91206" y="100984"/>
                  </a:cubicBezTo>
                  <a:cubicBezTo>
                    <a:pt x="91206" y="100800"/>
                    <a:pt x="91206" y="100246"/>
                    <a:pt x="91206" y="100061"/>
                  </a:cubicBezTo>
                  <a:cubicBezTo>
                    <a:pt x="91034" y="99876"/>
                    <a:pt x="90862" y="99692"/>
                    <a:pt x="90689" y="99692"/>
                  </a:cubicBezTo>
                  <a:cubicBezTo>
                    <a:pt x="90517" y="99692"/>
                    <a:pt x="90344" y="99692"/>
                    <a:pt x="90172" y="99692"/>
                  </a:cubicBezTo>
                  <a:cubicBezTo>
                    <a:pt x="90172" y="99692"/>
                    <a:pt x="90172" y="100061"/>
                    <a:pt x="90172" y="100246"/>
                  </a:cubicBezTo>
                  <a:cubicBezTo>
                    <a:pt x="90172" y="100430"/>
                    <a:pt x="90172" y="100984"/>
                    <a:pt x="90000" y="101169"/>
                  </a:cubicBezTo>
                  <a:cubicBezTo>
                    <a:pt x="90000" y="101353"/>
                    <a:pt x="89655" y="101353"/>
                    <a:pt x="89482" y="101353"/>
                  </a:cubicBezTo>
                  <a:cubicBezTo>
                    <a:pt x="89310" y="101538"/>
                    <a:pt x="88965" y="101538"/>
                    <a:pt x="88793" y="101538"/>
                  </a:cubicBezTo>
                  <a:cubicBezTo>
                    <a:pt x="88620" y="101353"/>
                    <a:pt x="88793" y="100984"/>
                    <a:pt x="88793" y="100800"/>
                  </a:cubicBezTo>
                  <a:cubicBezTo>
                    <a:pt x="88793" y="100615"/>
                    <a:pt x="89137" y="100430"/>
                    <a:pt x="89310" y="100246"/>
                  </a:cubicBezTo>
                  <a:cubicBezTo>
                    <a:pt x="89310" y="100061"/>
                    <a:pt x="89482" y="99876"/>
                    <a:pt x="89655" y="99692"/>
                  </a:cubicBezTo>
                  <a:cubicBezTo>
                    <a:pt x="89655" y="99507"/>
                    <a:pt x="89655" y="99138"/>
                    <a:pt x="89482" y="99138"/>
                  </a:cubicBezTo>
                  <a:cubicBezTo>
                    <a:pt x="89310" y="98953"/>
                    <a:pt x="88965" y="98584"/>
                    <a:pt x="88793" y="98584"/>
                  </a:cubicBezTo>
                  <a:cubicBezTo>
                    <a:pt x="88620" y="98400"/>
                    <a:pt x="88448" y="98215"/>
                    <a:pt x="88275" y="98030"/>
                  </a:cubicBezTo>
                  <a:cubicBezTo>
                    <a:pt x="88275" y="97846"/>
                    <a:pt x="88448" y="97292"/>
                    <a:pt x="88620" y="97107"/>
                  </a:cubicBezTo>
                  <a:cubicBezTo>
                    <a:pt x="88793" y="96923"/>
                    <a:pt x="89137" y="96553"/>
                    <a:pt x="89482" y="96553"/>
                  </a:cubicBezTo>
                  <a:cubicBezTo>
                    <a:pt x="89655" y="96553"/>
                    <a:pt x="90172" y="96738"/>
                    <a:pt x="90344" y="96738"/>
                  </a:cubicBezTo>
                  <a:cubicBezTo>
                    <a:pt x="90517" y="96553"/>
                    <a:pt x="90689" y="96369"/>
                    <a:pt x="90689" y="96184"/>
                  </a:cubicBezTo>
                  <a:cubicBezTo>
                    <a:pt x="90862" y="95815"/>
                    <a:pt x="90517" y="95261"/>
                    <a:pt x="90517" y="95076"/>
                  </a:cubicBezTo>
                  <a:cubicBezTo>
                    <a:pt x="90344" y="94892"/>
                    <a:pt x="90000" y="94523"/>
                    <a:pt x="89827" y="94523"/>
                  </a:cubicBezTo>
                  <a:cubicBezTo>
                    <a:pt x="89655" y="94338"/>
                    <a:pt x="89137" y="94707"/>
                    <a:pt x="88965" y="94707"/>
                  </a:cubicBezTo>
                  <a:cubicBezTo>
                    <a:pt x="88793" y="94707"/>
                    <a:pt x="88448" y="94523"/>
                    <a:pt x="88275" y="94338"/>
                  </a:cubicBezTo>
                  <a:cubicBezTo>
                    <a:pt x="88103" y="94338"/>
                    <a:pt x="87931" y="93969"/>
                    <a:pt x="87931" y="93784"/>
                  </a:cubicBezTo>
                  <a:cubicBezTo>
                    <a:pt x="87931" y="93415"/>
                    <a:pt x="88275" y="93046"/>
                    <a:pt x="88448" y="92861"/>
                  </a:cubicBezTo>
                  <a:cubicBezTo>
                    <a:pt x="88620" y="92861"/>
                    <a:pt x="88965" y="92676"/>
                    <a:pt x="89137" y="92676"/>
                  </a:cubicBezTo>
                  <a:cubicBezTo>
                    <a:pt x="89310" y="92676"/>
                    <a:pt x="89655" y="92676"/>
                    <a:pt x="89827" y="92861"/>
                  </a:cubicBezTo>
                  <a:cubicBezTo>
                    <a:pt x="89827" y="92861"/>
                    <a:pt x="90000" y="93230"/>
                    <a:pt x="90000" y="93415"/>
                  </a:cubicBezTo>
                  <a:cubicBezTo>
                    <a:pt x="90172" y="93600"/>
                    <a:pt x="90517" y="93600"/>
                    <a:pt x="90689" y="93784"/>
                  </a:cubicBezTo>
                  <a:cubicBezTo>
                    <a:pt x="91034" y="93969"/>
                    <a:pt x="91379" y="94338"/>
                    <a:pt x="91724" y="94338"/>
                  </a:cubicBezTo>
                  <a:cubicBezTo>
                    <a:pt x="91896" y="94153"/>
                    <a:pt x="92241" y="93784"/>
                    <a:pt x="92413" y="93784"/>
                  </a:cubicBezTo>
                  <a:cubicBezTo>
                    <a:pt x="92413" y="93600"/>
                    <a:pt x="92758" y="93600"/>
                    <a:pt x="92758" y="93600"/>
                  </a:cubicBezTo>
                  <a:cubicBezTo>
                    <a:pt x="92931" y="93415"/>
                    <a:pt x="93103" y="93046"/>
                    <a:pt x="93103" y="92861"/>
                  </a:cubicBezTo>
                  <a:cubicBezTo>
                    <a:pt x="93103" y="92676"/>
                    <a:pt x="92758" y="92492"/>
                    <a:pt x="92586" y="92307"/>
                  </a:cubicBezTo>
                  <a:cubicBezTo>
                    <a:pt x="92413" y="92307"/>
                    <a:pt x="92241" y="92123"/>
                    <a:pt x="92068" y="92123"/>
                  </a:cubicBezTo>
                  <a:cubicBezTo>
                    <a:pt x="91896" y="92123"/>
                    <a:pt x="91724" y="92492"/>
                    <a:pt x="91551" y="92492"/>
                  </a:cubicBezTo>
                  <a:cubicBezTo>
                    <a:pt x="91379" y="92676"/>
                    <a:pt x="90862" y="92676"/>
                    <a:pt x="90689" y="92676"/>
                  </a:cubicBezTo>
                  <a:cubicBezTo>
                    <a:pt x="90344" y="92676"/>
                    <a:pt x="90000" y="92307"/>
                    <a:pt x="90000" y="92123"/>
                  </a:cubicBezTo>
                  <a:cubicBezTo>
                    <a:pt x="89827" y="91938"/>
                    <a:pt x="89827" y="91569"/>
                    <a:pt x="89655" y="91384"/>
                  </a:cubicBezTo>
                  <a:cubicBezTo>
                    <a:pt x="89655" y="91200"/>
                    <a:pt x="89655" y="90646"/>
                    <a:pt x="89655" y="90461"/>
                  </a:cubicBezTo>
                  <a:cubicBezTo>
                    <a:pt x="89655" y="90276"/>
                    <a:pt x="90000" y="90092"/>
                    <a:pt x="90000" y="90092"/>
                  </a:cubicBezTo>
                  <a:cubicBezTo>
                    <a:pt x="90172" y="90092"/>
                    <a:pt x="90517" y="90092"/>
                    <a:pt x="90517" y="90092"/>
                  </a:cubicBezTo>
                  <a:cubicBezTo>
                    <a:pt x="90689" y="90092"/>
                    <a:pt x="90862" y="90276"/>
                    <a:pt x="90862" y="90461"/>
                  </a:cubicBezTo>
                  <a:cubicBezTo>
                    <a:pt x="91034" y="90461"/>
                    <a:pt x="91379" y="90276"/>
                    <a:pt x="91551" y="90276"/>
                  </a:cubicBezTo>
                  <a:cubicBezTo>
                    <a:pt x="91724" y="90276"/>
                    <a:pt x="92241" y="90276"/>
                    <a:pt x="92413" y="90276"/>
                  </a:cubicBezTo>
                  <a:cubicBezTo>
                    <a:pt x="92586" y="90276"/>
                    <a:pt x="92931" y="90461"/>
                    <a:pt x="93103" y="90461"/>
                  </a:cubicBezTo>
                  <a:cubicBezTo>
                    <a:pt x="93275" y="90461"/>
                    <a:pt x="93620" y="90461"/>
                    <a:pt x="93620" y="90276"/>
                  </a:cubicBezTo>
                  <a:cubicBezTo>
                    <a:pt x="93793" y="90276"/>
                    <a:pt x="93793" y="89907"/>
                    <a:pt x="93793" y="89723"/>
                  </a:cubicBezTo>
                  <a:cubicBezTo>
                    <a:pt x="93793" y="89538"/>
                    <a:pt x="93620" y="89169"/>
                    <a:pt x="93448" y="89169"/>
                  </a:cubicBezTo>
                  <a:cubicBezTo>
                    <a:pt x="93103" y="88984"/>
                    <a:pt x="92586" y="89169"/>
                    <a:pt x="92413" y="89169"/>
                  </a:cubicBezTo>
                  <a:cubicBezTo>
                    <a:pt x="92241" y="88984"/>
                    <a:pt x="91896" y="88800"/>
                    <a:pt x="91724" y="88615"/>
                  </a:cubicBezTo>
                  <a:cubicBezTo>
                    <a:pt x="91551" y="88246"/>
                    <a:pt x="91379" y="87692"/>
                    <a:pt x="91379" y="87507"/>
                  </a:cubicBezTo>
                  <a:cubicBezTo>
                    <a:pt x="91379" y="87138"/>
                    <a:pt x="91724" y="86769"/>
                    <a:pt x="91896" y="86584"/>
                  </a:cubicBezTo>
                  <a:cubicBezTo>
                    <a:pt x="92068" y="86400"/>
                    <a:pt x="92586" y="86400"/>
                    <a:pt x="92758" y="86030"/>
                  </a:cubicBezTo>
                  <a:cubicBezTo>
                    <a:pt x="92931" y="86030"/>
                    <a:pt x="92931" y="85476"/>
                    <a:pt x="92758" y="85292"/>
                  </a:cubicBezTo>
                  <a:cubicBezTo>
                    <a:pt x="92758" y="85292"/>
                    <a:pt x="92586" y="84923"/>
                    <a:pt x="92586" y="84923"/>
                  </a:cubicBezTo>
                  <a:cubicBezTo>
                    <a:pt x="92413" y="84738"/>
                    <a:pt x="91896" y="84553"/>
                    <a:pt x="91724" y="84553"/>
                  </a:cubicBezTo>
                  <a:cubicBezTo>
                    <a:pt x="91551" y="84553"/>
                    <a:pt x="91034" y="84738"/>
                    <a:pt x="90862" y="84553"/>
                  </a:cubicBezTo>
                  <a:cubicBezTo>
                    <a:pt x="90862" y="84553"/>
                    <a:pt x="90689" y="84369"/>
                    <a:pt x="90689" y="84184"/>
                  </a:cubicBezTo>
                  <a:cubicBezTo>
                    <a:pt x="90689" y="84000"/>
                    <a:pt x="90689" y="83630"/>
                    <a:pt x="90862" y="83630"/>
                  </a:cubicBezTo>
                  <a:cubicBezTo>
                    <a:pt x="91034" y="83446"/>
                    <a:pt x="91551" y="83630"/>
                    <a:pt x="91724" y="83446"/>
                  </a:cubicBezTo>
                  <a:cubicBezTo>
                    <a:pt x="91896" y="83446"/>
                    <a:pt x="91896" y="83076"/>
                    <a:pt x="92068" y="83076"/>
                  </a:cubicBezTo>
                  <a:cubicBezTo>
                    <a:pt x="92241" y="83076"/>
                    <a:pt x="92586" y="83076"/>
                    <a:pt x="92586" y="83261"/>
                  </a:cubicBezTo>
                  <a:cubicBezTo>
                    <a:pt x="92758" y="83446"/>
                    <a:pt x="92758" y="83815"/>
                    <a:pt x="92931" y="84000"/>
                  </a:cubicBezTo>
                  <a:cubicBezTo>
                    <a:pt x="93103" y="84184"/>
                    <a:pt x="93448" y="84184"/>
                    <a:pt x="93620" y="84184"/>
                  </a:cubicBezTo>
                  <a:cubicBezTo>
                    <a:pt x="93793" y="84184"/>
                    <a:pt x="93793" y="83815"/>
                    <a:pt x="93793" y="83630"/>
                  </a:cubicBezTo>
                  <a:cubicBezTo>
                    <a:pt x="93965" y="83446"/>
                    <a:pt x="93793" y="83076"/>
                    <a:pt x="93793" y="83076"/>
                  </a:cubicBezTo>
                  <a:cubicBezTo>
                    <a:pt x="93620" y="82892"/>
                    <a:pt x="93448" y="82892"/>
                    <a:pt x="93275" y="82707"/>
                  </a:cubicBezTo>
                  <a:cubicBezTo>
                    <a:pt x="93275" y="82523"/>
                    <a:pt x="93275" y="82338"/>
                    <a:pt x="93275" y="82153"/>
                  </a:cubicBezTo>
                  <a:cubicBezTo>
                    <a:pt x="93275" y="82153"/>
                    <a:pt x="93793" y="81969"/>
                    <a:pt x="93793" y="81969"/>
                  </a:cubicBezTo>
                  <a:cubicBezTo>
                    <a:pt x="93965" y="81969"/>
                    <a:pt x="94310" y="81969"/>
                    <a:pt x="94482" y="81969"/>
                  </a:cubicBezTo>
                  <a:cubicBezTo>
                    <a:pt x="94655" y="81969"/>
                    <a:pt x="95000" y="82153"/>
                    <a:pt x="95172" y="81969"/>
                  </a:cubicBezTo>
                  <a:cubicBezTo>
                    <a:pt x="95344" y="81969"/>
                    <a:pt x="95689" y="81784"/>
                    <a:pt x="95689" y="81600"/>
                  </a:cubicBezTo>
                  <a:cubicBezTo>
                    <a:pt x="95689" y="81415"/>
                    <a:pt x="95689" y="81046"/>
                    <a:pt x="95689" y="80861"/>
                  </a:cubicBezTo>
                  <a:cubicBezTo>
                    <a:pt x="95689" y="80676"/>
                    <a:pt x="95862" y="80492"/>
                    <a:pt x="95862" y="80307"/>
                  </a:cubicBezTo>
                  <a:cubicBezTo>
                    <a:pt x="95862" y="80123"/>
                    <a:pt x="95862" y="79753"/>
                    <a:pt x="95689" y="79569"/>
                  </a:cubicBezTo>
                  <a:cubicBezTo>
                    <a:pt x="95689" y="79569"/>
                    <a:pt x="95344" y="79384"/>
                    <a:pt x="95344" y="79384"/>
                  </a:cubicBezTo>
                  <a:cubicBezTo>
                    <a:pt x="95172" y="79569"/>
                    <a:pt x="94827" y="79753"/>
                    <a:pt x="94655" y="79753"/>
                  </a:cubicBezTo>
                  <a:cubicBezTo>
                    <a:pt x="94310" y="79753"/>
                    <a:pt x="93793" y="79569"/>
                    <a:pt x="93620" y="79384"/>
                  </a:cubicBezTo>
                  <a:cubicBezTo>
                    <a:pt x="93448" y="79200"/>
                    <a:pt x="93448" y="78830"/>
                    <a:pt x="93620" y="78646"/>
                  </a:cubicBezTo>
                  <a:cubicBezTo>
                    <a:pt x="93620" y="78461"/>
                    <a:pt x="93793" y="78092"/>
                    <a:pt x="93793" y="77907"/>
                  </a:cubicBezTo>
                  <a:cubicBezTo>
                    <a:pt x="93965" y="77723"/>
                    <a:pt x="94310" y="77353"/>
                    <a:pt x="94482" y="77353"/>
                  </a:cubicBezTo>
                  <a:cubicBezTo>
                    <a:pt x="94655" y="77353"/>
                    <a:pt x="95000" y="77353"/>
                    <a:pt x="95172" y="77353"/>
                  </a:cubicBezTo>
                  <a:cubicBezTo>
                    <a:pt x="95344" y="77538"/>
                    <a:pt x="95689" y="78092"/>
                    <a:pt x="95862" y="78092"/>
                  </a:cubicBezTo>
                  <a:cubicBezTo>
                    <a:pt x="96034" y="78276"/>
                    <a:pt x="96551" y="78276"/>
                    <a:pt x="96724" y="78092"/>
                  </a:cubicBezTo>
                  <a:cubicBezTo>
                    <a:pt x="96896" y="78092"/>
                    <a:pt x="97241" y="77907"/>
                    <a:pt x="97241" y="77723"/>
                  </a:cubicBezTo>
                  <a:cubicBezTo>
                    <a:pt x="97241" y="77538"/>
                    <a:pt x="97241" y="76984"/>
                    <a:pt x="97241" y="76800"/>
                  </a:cubicBezTo>
                  <a:cubicBezTo>
                    <a:pt x="97241" y="76615"/>
                    <a:pt x="96896" y="76430"/>
                    <a:pt x="96724" y="76430"/>
                  </a:cubicBezTo>
                  <a:cubicBezTo>
                    <a:pt x="96551" y="76430"/>
                    <a:pt x="96206" y="76430"/>
                    <a:pt x="96034" y="76430"/>
                  </a:cubicBezTo>
                  <a:cubicBezTo>
                    <a:pt x="95862" y="76430"/>
                    <a:pt x="95689" y="76615"/>
                    <a:pt x="95517" y="76615"/>
                  </a:cubicBezTo>
                  <a:cubicBezTo>
                    <a:pt x="95172" y="76615"/>
                    <a:pt x="94827" y="76430"/>
                    <a:pt x="94655" y="76430"/>
                  </a:cubicBezTo>
                  <a:cubicBezTo>
                    <a:pt x="94482" y="76430"/>
                    <a:pt x="94137" y="76246"/>
                    <a:pt x="93965" y="76061"/>
                  </a:cubicBezTo>
                  <a:cubicBezTo>
                    <a:pt x="93793" y="75876"/>
                    <a:pt x="93793" y="75507"/>
                    <a:pt x="93620" y="75323"/>
                  </a:cubicBezTo>
                  <a:cubicBezTo>
                    <a:pt x="93620" y="75138"/>
                    <a:pt x="93620" y="74769"/>
                    <a:pt x="93793" y="74584"/>
                  </a:cubicBezTo>
                  <a:cubicBezTo>
                    <a:pt x="93793" y="74584"/>
                    <a:pt x="94137" y="74584"/>
                    <a:pt x="94137" y="74584"/>
                  </a:cubicBezTo>
                  <a:cubicBezTo>
                    <a:pt x="94310" y="74769"/>
                    <a:pt x="94482" y="74769"/>
                    <a:pt x="94655" y="74953"/>
                  </a:cubicBezTo>
                  <a:cubicBezTo>
                    <a:pt x="94655" y="74953"/>
                    <a:pt x="95000" y="75323"/>
                    <a:pt x="95000" y="75507"/>
                  </a:cubicBezTo>
                  <a:cubicBezTo>
                    <a:pt x="95172" y="75507"/>
                    <a:pt x="95517" y="75692"/>
                    <a:pt x="95689" y="75692"/>
                  </a:cubicBezTo>
                  <a:cubicBezTo>
                    <a:pt x="95862" y="75692"/>
                    <a:pt x="96034" y="75507"/>
                    <a:pt x="96034" y="75507"/>
                  </a:cubicBezTo>
                  <a:cubicBezTo>
                    <a:pt x="96206" y="75323"/>
                    <a:pt x="96206" y="74769"/>
                    <a:pt x="96206" y="74584"/>
                  </a:cubicBezTo>
                  <a:cubicBezTo>
                    <a:pt x="96206" y="74400"/>
                    <a:pt x="96034" y="73846"/>
                    <a:pt x="96206" y="73661"/>
                  </a:cubicBezTo>
                  <a:cubicBezTo>
                    <a:pt x="96379" y="73476"/>
                    <a:pt x="96896" y="73292"/>
                    <a:pt x="97241" y="73107"/>
                  </a:cubicBezTo>
                  <a:cubicBezTo>
                    <a:pt x="97413" y="73107"/>
                    <a:pt x="97758" y="73292"/>
                    <a:pt x="97758" y="73107"/>
                  </a:cubicBezTo>
                  <a:cubicBezTo>
                    <a:pt x="97931" y="73107"/>
                    <a:pt x="98275" y="72738"/>
                    <a:pt x="98275" y="72553"/>
                  </a:cubicBezTo>
                  <a:cubicBezTo>
                    <a:pt x="98275" y="72369"/>
                    <a:pt x="98103" y="72000"/>
                    <a:pt x="98103" y="71815"/>
                  </a:cubicBezTo>
                  <a:cubicBezTo>
                    <a:pt x="97931" y="71630"/>
                    <a:pt x="97586" y="71446"/>
                    <a:pt x="97586" y="71261"/>
                  </a:cubicBezTo>
                  <a:cubicBezTo>
                    <a:pt x="97413" y="71076"/>
                    <a:pt x="97413" y="70707"/>
                    <a:pt x="97413" y="70707"/>
                  </a:cubicBezTo>
                  <a:cubicBezTo>
                    <a:pt x="97586" y="70523"/>
                    <a:pt x="97758" y="70338"/>
                    <a:pt x="97931" y="70338"/>
                  </a:cubicBezTo>
                  <a:cubicBezTo>
                    <a:pt x="98103" y="70338"/>
                    <a:pt x="98620" y="70338"/>
                    <a:pt x="98793" y="70338"/>
                  </a:cubicBezTo>
                  <a:cubicBezTo>
                    <a:pt x="99137" y="70338"/>
                    <a:pt x="99482" y="70153"/>
                    <a:pt x="99655" y="70153"/>
                  </a:cubicBezTo>
                  <a:cubicBezTo>
                    <a:pt x="99827" y="70338"/>
                    <a:pt x="99827" y="70523"/>
                    <a:pt x="99827" y="70707"/>
                  </a:cubicBezTo>
                  <a:cubicBezTo>
                    <a:pt x="99827" y="70707"/>
                    <a:pt x="99482" y="70707"/>
                    <a:pt x="99482" y="70892"/>
                  </a:cubicBezTo>
                  <a:cubicBezTo>
                    <a:pt x="99310" y="71076"/>
                    <a:pt x="99310" y="71446"/>
                    <a:pt x="99310" y="71630"/>
                  </a:cubicBezTo>
                  <a:cubicBezTo>
                    <a:pt x="99310" y="71815"/>
                    <a:pt x="99655" y="72184"/>
                    <a:pt x="99827" y="72184"/>
                  </a:cubicBezTo>
                  <a:cubicBezTo>
                    <a:pt x="100000" y="72184"/>
                    <a:pt x="100344" y="72000"/>
                    <a:pt x="100344" y="71815"/>
                  </a:cubicBezTo>
                  <a:cubicBezTo>
                    <a:pt x="100517" y="71815"/>
                    <a:pt x="100689" y="71261"/>
                    <a:pt x="100689" y="71076"/>
                  </a:cubicBezTo>
                  <a:cubicBezTo>
                    <a:pt x="100517" y="70892"/>
                    <a:pt x="100344" y="70707"/>
                    <a:pt x="100344" y="70523"/>
                  </a:cubicBezTo>
                  <a:cubicBezTo>
                    <a:pt x="100344" y="70338"/>
                    <a:pt x="100344" y="69969"/>
                    <a:pt x="100344" y="69784"/>
                  </a:cubicBezTo>
                  <a:cubicBezTo>
                    <a:pt x="100517" y="69784"/>
                    <a:pt x="100862" y="69600"/>
                    <a:pt x="101034" y="69415"/>
                  </a:cubicBezTo>
                  <a:cubicBezTo>
                    <a:pt x="101206" y="69415"/>
                    <a:pt x="101551" y="69046"/>
                    <a:pt x="101724" y="69046"/>
                  </a:cubicBezTo>
                  <a:cubicBezTo>
                    <a:pt x="101896" y="68861"/>
                    <a:pt x="102068" y="68492"/>
                    <a:pt x="102241" y="68123"/>
                  </a:cubicBezTo>
                  <a:cubicBezTo>
                    <a:pt x="102241" y="68123"/>
                    <a:pt x="102413" y="67569"/>
                    <a:pt x="102241" y="67384"/>
                  </a:cubicBezTo>
                  <a:cubicBezTo>
                    <a:pt x="102241" y="67200"/>
                    <a:pt x="101724" y="67200"/>
                    <a:pt x="101551" y="67015"/>
                  </a:cubicBezTo>
                  <a:cubicBezTo>
                    <a:pt x="101379" y="66830"/>
                    <a:pt x="101379" y="66461"/>
                    <a:pt x="101379" y="66461"/>
                  </a:cubicBezTo>
                  <a:cubicBezTo>
                    <a:pt x="101379" y="66092"/>
                    <a:pt x="101551" y="65353"/>
                    <a:pt x="101724" y="65169"/>
                  </a:cubicBezTo>
                  <a:cubicBezTo>
                    <a:pt x="101896" y="64984"/>
                    <a:pt x="102241" y="64800"/>
                    <a:pt x="102413" y="64615"/>
                  </a:cubicBezTo>
                  <a:cubicBezTo>
                    <a:pt x="102413" y="64430"/>
                    <a:pt x="102586" y="63876"/>
                    <a:pt x="102413" y="63692"/>
                  </a:cubicBezTo>
                  <a:cubicBezTo>
                    <a:pt x="102413" y="63507"/>
                    <a:pt x="102241" y="63138"/>
                    <a:pt x="102068" y="63138"/>
                  </a:cubicBezTo>
                  <a:cubicBezTo>
                    <a:pt x="101896" y="62953"/>
                    <a:pt x="101551" y="62769"/>
                    <a:pt x="101379" y="62584"/>
                  </a:cubicBezTo>
                  <a:cubicBezTo>
                    <a:pt x="101379" y="62400"/>
                    <a:pt x="101034" y="62030"/>
                    <a:pt x="101034" y="61846"/>
                  </a:cubicBezTo>
                  <a:cubicBezTo>
                    <a:pt x="101034" y="61476"/>
                    <a:pt x="101034" y="60738"/>
                    <a:pt x="101034" y="60553"/>
                  </a:cubicBezTo>
                  <a:cubicBezTo>
                    <a:pt x="101034" y="60369"/>
                    <a:pt x="101206" y="59815"/>
                    <a:pt x="101206" y="59630"/>
                  </a:cubicBezTo>
                  <a:cubicBezTo>
                    <a:pt x="101379" y="59630"/>
                    <a:pt x="101551" y="59446"/>
                    <a:pt x="101724" y="59446"/>
                  </a:cubicBezTo>
                  <a:cubicBezTo>
                    <a:pt x="101896" y="59446"/>
                    <a:pt x="102068" y="59630"/>
                    <a:pt x="102068" y="59815"/>
                  </a:cubicBezTo>
                  <a:cubicBezTo>
                    <a:pt x="102241" y="59815"/>
                    <a:pt x="102241" y="60000"/>
                    <a:pt x="102241" y="60184"/>
                  </a:cubicBezTo>
                  <a:cubicBezTo>
                    <a:pt x="102068" y="60369"/>
                    <a:pt x="101896" y="60738"/>
                    <a:pt x="101896" y="60923"/>
                  </a:cubicBezTo>
                  <a:cubicBezTo>
                    <a:pt x="102068" y="61107"/>
                    <a:pt x="102413" y="61292"/>
                    <a:pt x="102586" y="61292"/>
                  </a:cubicBezTo>
                  <a:cubicBezTo>
                    <a:pt x="102586" y="61292"/>
                    <a:pt x="102931" y="61107"/>
                    <a:pt x="102931" y="61107"/>
                  </a:cubicBezTo>
                  <a:cubicBezTo>
                    <a:pt x="103275" y="60923"/>
                    <a:pt x="103448" y="60369"/>
                    <a:pt x="103793" y="60184"/>
                  </a:cubicBezTo>
                  <a:cubicBezTo>
                    <a:pt x="103793" y="60000"/>
                    <a:pt x="104310" y="59815"/>
                    <a:pt x="104310" y="59630"/>
                  </a:cubicBezTo>
                  <a:cubicBezTo>
                    <a:pt x="104310" y="59446"/>
                    <a:pt x="103965" y="58892"/>
                    <a:pt x="103793" y="58892"/>
                  </a:cubicBezTo>
                  <a:cubicBezTo>
                    <a:pt x="103620" y="58892"/>
                    <a:pt x="103275" y="58892"/>
                    <a:pt x="103275" y="58892"/>
                  </a:cubicBezTo>
                  <a:cubicBezTo>
                    <a:pt x="103103" y="58892"/>
                    <a:pt x="102931" y="59076"/>
                    <a:pt x="102758" y="59076"/>
                  </a:cubicBezTo>
                  <a:cubicBezTo>
                    <a:pt x="102586" y="59076"/>
                    <a:pt x="102241" y="59076"/>
                    <a:pt x="102068" y="58892"/>
                  </a:cubicBezTo>
                  <a:cubicBezTo>
                    <a:pt x="101896" y="58892"/>
                    <a:pt x="101551" y="58707"/>
                    <a:pt x="101551" y="58523"/>
                  </a:cubicBezTo>
                  <a:cubicBezTo>
                    <a:pt x="101379" y="58523"/>
                    <a:pt x="101206" y="58153"/>
                    <a:pt x="101206" y="57969"/>
                  </a:cubicBezTo>
                  <a:cubicBezTo>
                    <a:pt x="101206" y="57784"/>
                    <a:pt x="101724" y="57784"/>
                    <a:pt x="101896" y="57600"/>
                  </a:cubicBezTo>
                  <a:cubicBezTo>
                    <a:pt x="101896" y="57415"/>
                    <a:pt x="101724" y="57046"/>
                    <a:pt x="101724" y="56861"/>
                  </a:cubicBezTo>
                  <a:cubicBezTo>
                    <a:pt x="101724" y="56676"/>
                    <a:pt x="101724" y="56307"/>
                    <a:pt x="101724" y="56307"/>
                  </a:cubicBezTo>
                  <a:cubicBezTo>
                    <a:pt x="101724" y="56123"/>
                    <a:pt x="101724" y="55938"/>
                    <a:pt x="101896" y="55753"/>
                  </a:cubicBezTo>
                  <a:cubicBezTo>
                    <a:pt x="102068" y="55753"/>
                    <a:pt x="102413" y="55753"/>
                    <a:pt x="102586" y="55753"/>
                  </a:cubicBezTo>
                  <a:cubicBezTo>
                    <a:pt x="102758" y="55938"/>
                    <a:pt x="102586" y="56307"/>
                    <a:pt x="102586" y="56492"/>
                  </a:cubicBezTo>
                  <a:cubicBezTo>
                    <a:pt x="102586" y="56492"/>
                    <a:pt x="102586" y="56861"/>
                    <a:pt x="102586" y="57046"/>
                  </a:cubicBezTo>
                  <a:cubicBezTo>
                    <a:pt x="102586" y="57230"/>
                    <a:pt x="102413" y="57600"/>
                    <a:pt x="102586" y="57600"/>
                  </a:cubicBezTo>
                  <a:cubicBezTo>
                    <a:pt x="102586" y="57784"/>
                    <a:pt x="102931" y="58153"/>
                    <a:pt x="103103" y="58153"/>
                  </a:cubicBezTo>
                  <a:cubicBezTo>
                    <a:pt x="103275" y="58338"/>
                    <a:pt x="103620" y="58338"/>
                    <a:pt x="103793" y="58153"/>
                  </a:cubicBezTo>
                  <a:cubicBezTo>
                    <a:pt x="103793" y="58153"/>
                    <a:pt x="103965" y="57784"/>
                    <a:pt x="103965" y="57600"/>
                  </a:cubicBezTo>
                  <a:cubicBezTo>
                    <a:pt x="104137" y="57415"/>
                    <a:pt x="104137" y="57230"/>
                    <a:pt x="104137" y="57046"/>
                  </a:cubicBezTo>
                  <a:cubicBezTo>
                    <a:pt x="104137" y="56861"/>
                    <a:pt x="103793" y="56676"/>
                    <a:pt x="103793" y="56492"/>
                  </a:cubicBezTo>
                  <a:cubicBezTo>
                    <a:pt x="103620" y="56307"/>
                    <a:pt x="103448" y="56123"/>
                    <a:pt x="103448" y="55938"/>
                  </a:cubicBezTo>
                  <a:cubicBezTo>
                    <a:pt x="103448" y="55753"/>
                    <a:pt x="103620" y="55569"/>
                    <a:pt x="103620" y="55384"/>
                  </a:cubicBezTo>
                  <a:cubicBezTo>
                    <a:pt x="103620" y="55200"/>
                    <a:pt x="103448" y="54646"/>
                    <a:pt x="103275" y="54461"/>
                  </a:cubicBezTo>
                  <a:cubicBezTo>
                    <a:pt x="103275" y="54276"/>
                    <a:pt x="102931" y="54092"/>
                    <a:pt x="102931" y="53723"/>
                  </a:cubicBezTo>
                  <a:cubicBezTo>
                    <a:pt x="102931" y="53538"/>
                    <a:pt x="102931" y="53169"/>
                    <a:pt x="102931" y="52984"/>
                  </a:cubicBezTo>
                  <a:cubicBezTo>
                    <a:pt x="103103" y="52800"/>
                    <a:pt x="103448" y="52800"/>
                    <a:pt x="103793" y="52800"/>
                  </a:cubicBezTo>
                  <a:cubicBezTo>
                    <a:pt x="103965" y="52800"/>
                    <a:pt x="104310" y="52800"/>
                    <a:pt x="104482" y="52984"/>
                  </a:cubicBezTo>
                  <a:cubicBezTo>
                    <a:pt x="104482" y="53169"/>
                    <a:pt x="104310" y="53723"/>
                    <a:pt x="104482" y="53907"/>
                  </a:cubicBezTo>
                  <a:cubicBezTo>
                    <a:pt x="104655" y="54092"/>
                    <a:pt x="104827" y="54276"/>
                    <a:pt x="105000" y="54276"/>
                  </a:cubicBezTo>
                  <a:cubicBezTo>
                    <a:pt x="105172" y="54276"/>
                    <a:pt x="105689" y="53907"/>
                    <a:pt x="105862" y="53907"/>
                  </a:cubicBezTo>
                  <a:cubicBezTo>
                    <a:pt x="106034" y="53723"/>
                    <a:pt x="106379" y="53723"/>
                    <a:pt x="106551" y="53723"/>
                  </a:cubicBezTo>
                  <a:cubicBezTo>
                    <a:pt x="106724" y="53723"/>
                    <a:pt x="106896" y="54092"/>
                    <a:pt x="107068" y="54092"/>
                  </a:cubicBezTo>
                  <a:cubicBezTo>
                    <a:pt x="107241" y="53907"/>
                    <a:pt x="107586" y="53723"/>
                    <a:pt x="107586" y="53538"/>
                  </a:cubicBezTo>
                  <a:cubicBezTo>
                    <a:pt x="107586" y="53353"/>
                    <a:pt x="107241" y="53169"/>
                    <a:pt x="107241" y="52984"/>
                  </a:cubicBezTo>
                  <a:cubicBezTo>
                    <a:pt x="107413" y="52800"/>
                    <a:pt x="107586" y="52615"/>
                    <a:pt x="107758" y="52430"/>
                  </a:cubicBezTo>
                  <a:cubicBezTo>
                    <a:pt x="107931" y="52430"/>
                    <a:pt x="108275" y="52061"/>
                    <a:pt x="108448" y="52061"/>
                  </a:cubicBezTo>
                  <a:cubicBezTo>
                    <a:pt x="108620" y="51876"/>
                    <a:pt x="108793" y="51507"/>
                    <a:pt x="108793" y="51323"/>
                  </a:cubicBezTo>
                  <a:cubicBezTo>
                    <a:pt x="108793" y="51138"/>
                    <a:pt x="108620" y="50584"/>
                    <a:pt x="108448" y="50400"/>
                  </a:cubicBezTo>
                  <a:cubicBezTo>
                    <a:pt x="108275" y="50215"/>
                    <a:pt x="107758" y="50215"/>
                    <a:pt x="107586" y="50030"/>
                  </a:cubicBezTo>
                  <a:cubicBezTo>
                    <a:pt x="107413" y="50030"/>
                    <a:pt x="107068" y="49476"/>
                    <a:pt x="107068" y="49292"/>
                  </a:cubicBezTo>
                  <a:cubicBezTo>
                    <a:pt x="106896" y="49292"/>
                    <a:pt x="106724" y="49107"/>
                    <a:pt x="106724" y="48923"/>
                  </a:cubicBezTo>
                  <a:cubicBezTo>
                    <a:pt x="106724" y="48738"/>
                    <a:pt x="106896" y="48184"/>
                    <a:pt x="107068" y="48000"/>
                  </a:cubicBezTo>
                  <a:cubicBezTo>
                    <a:pt x="107068" y="47815"/>
                    <a:pt x="107241" y="47630"/>
                    <a:pt x="107413" y="47630"/>
                  </a:cubicBezTo>
                  <a:cubicBezTo>
                    <a:pt x="107586" y="47446"/>
                    <a:pt x="107931" y="47815"/>
                    <a:pt x="108103" y="47815"/>
                  </a:cubicBezTo>
                  <a:cubicBezTo>
                    <a:pt x="108275" y="48000"/>
                    <a:pt x="108620" y="47815"/>
                    <a:pt x="108793" y="47815"/>
                  </a:cubicBezTo>
                  <a:cubicBezTo>
                    <a:pt x="108965" y="47815"/>
                    <a:pt x="109310" y="47446"/>
                    <a:pt x="109482" y="47261"/>
                  </a:cubicBezTo>
                  <a:cubicBezTo>
                    <a:pt x="109482" y="47261"/>
                    <a:pt x="109655" y="46892"/>
                    <a:pt x="109655" y="46707"/>
                  </a:cubicBezTo>
                  <a:cubicBezTo>
                    <a:pt x="109827" y="46523"/>
                    <a:pt x="109827" y="46338"/>
                    <a:pt x="109827" y="46338"/>
                  </a:cubicBezTo>
                  <a:cubicBezTo>
                    <a:pt x="109827" y="45969"/>
                    <a:pt x="109655" y="45230"/>
                    <a:pt x="109655" y="45046"/>
                  </a:cubicBezTo>
                  <a:cubicBezTo>
                    <a:pt x="109827" y="44676"/>
                    <a:pt x="110000" y="44307"/>
                    <a:pt x="110172" y="44123"/>
                  </a:cubicBezTo>
                  <a:cubicBezTo>
                    <a:pt x="110344" y="44123"/>
                    <a:pt x="110689" y="44123"/>
                    <a:pt x="110862" y="44123"/>
                  </a:cubicBezTo>
                  <a:cubicBezTo>
                    <a:pt x="111034" y="44123"/>
                    <a:pt x="111379" y="44492"/>
                    <a:pt x="111551" y="44492"/>
                  </a:cubicBezTo>
                  <a:cubicBezTo>
                    <a:pt x="111724" y="44492"/>
                    <a:pt x="112068" y="44492"/>
                    <a:pt x="112241" y="44307"/>
                  </a:cubicBezTo>
                  <a:cubicBezTo>
                    <a:pt x="112413" y="44123"/>
                    <a:pt x="112586" y="43753"/>
                    <a:pt x="112413" y="43569"/>
                  </a:cubicBezTo>
                  <a:cubicBezTo>
                    <a:pt x="112413" y="43384"/>
                    <a:pt x="112068" y="43200"/>
                    <a:pt x="111896" y="43200"/>
                  </a:cubicBezTo>
                  <a:cubicBezTo>
                    <a:pt x="111724" y="43200"/>
                    <a:pt x="111379" y="43200"/>
                    <a:pt x="111206" y="43200"/>
                  </a:cubicBezTo>
                  <a:cubicBezTo>
                    <a:pt x="111034" y="43015"/>
                    <a:pt x="110862" y="42646"/>
                    <a:pt x="110862" y="42461"/>
                  </a:cubicBezTo>
                  <a:cubicBezTo>
                    <a:pt x="110862" y="42276"/>
                    <a:pt x="111206" y="42092"/>
                    <a:pt x="111206" y="41907"/>
                  </a:cubicBezTo>
                  <a:cubicBezTo>
                    <a:pt x="111379" y="41723"/>
                    <a:pt x="111724" y="41538"/>
                    <a:pt x="111724" y="41353"/>
                  </a:cubicBezTo>
                  <a:cubicBezTo>
                    <a:pt x="111724" y="41169"/>
                    <a:pt x="111551" y="40615"/>
                    <a:pt x="111379" y="40430"/>
                  </a:cubicBezTo>
                  <a:cubicBezTo>
                    <a:pt x="111379" y="40430"/>
                    <a:pt x="111034" y="40246"/>
                    <a:pt x="111034" y="40246"/>
                  </a:cubicBezTo>
                  <a:cubicBezTo>
                    <a:pt x="110862" y="40061"/>
                    <a:pt x="110517" y="40430"/>
                    <a:pt x="110344" y="40430"/>
                  </a:cubicBezTo>
                  <a:cubicBezTo>
                    <a:pt x="110172" y="40430"/>
                    <a:pt x="109827" y="40246"/>
                    <a:pt x="109655" y="40061"/>
                  </a:cubicBezTo>
                  <a:cubicBezTo>
                    <a:pt x="109482" y="40061"/>
                    <a:pt x="109310" y="39692"/>
                    <a:pt x="109310" y="39323"/>
                  </a:cubicBezTo>
                  <a:cubicBezTo>
                    <a:pt x="109310" y="39323"/>
                    <a:pt x="109310" y="38953"/>
                    <a:pt x="109482" y="38769"/>
                  </a:cubicBezTo>
                  <a:cubicBezTo>
                    <a:pt x="109655" y="38584"/>
                    <a:pt x="110172" y="38769"/>
                    <a:pt x="110517" y="38584"/>
                  </a:cubicBezTo>
                  <a:cubicBezTo>
                    <a:pt x="110517" y="38584"/>
                    <a:pt x="110689" y="38215"/>
                    <a:pt x="110862" y="38215"/>
                  </a:cubicBezTo>
                  <a:cubicBezTo>
                    <a:pt x="110862" y="38030"/>
                    <a:pt x="110689" y="37476"/>
                    <a:pt x="110689" y="37292"/>
                  </a:cubicBezTo>
                  <a:cubicBezTo>
                    <a:pt x="110689" y="37107"/>
                    <a:pt x="111034" y="36923"/>
                    <a:pt x="111034" y="36738"/>
                  </a:cubicBezTo>
                  <a:cubicBezTo>
                    <a:pt x="111206" y="36738"/>
                    <a:pt x="111206" y="36184"/>
                    <a:pt x="111034" y="36184"/>
                  </a:cubicBezTo>
                  <a:cubicBezTo>
                    <a:pt x="111034" y="36000"/>
                    <a:pt x="110689" y="35630"/>
                    <a:pt x="110689" y="35630"/>
                  </a:cubicBezTo>
                  <a:cubicBezTo>
                    <a:pt x="110517" y="35446"/>
                    <a:pt x="110517" y="35076"/>
                    <a:pt x="110344" y="35076"/>
                  </a:cubicBezTo>
                  <a:cubicBezTo>
                    <a:pt x="110172" y="35076"/>
                    <a:pt x="110000" y="35076"/>
                    <a:pt x="109827" y="35076"/>
                  </a:cubicBezTo>
                  <a:cubicBezTo>
                    <a:pt x="109655" y="35076"/>
                    <a:pt x="109655" y="35446"/>
                    <a:pt x="109655" y="35446"/>
                  </a:cubicBezTo>
                  <a:cubicBezTo>
                    <a:pt x="109655" y="35630"/>
                    <a:pt x="110000" y="35815"/>
                    <a:pt x="110000" y="36000"/>
                  </a:cubicBezTo>
                  <a:cubicBezTo>
                    <a:pt x="110000" y="36184"/>
                    <a:pt x="109827" y="36553"/>
                    <a:pt x="109655" y="36553"/>
                  </a:cubicBezTo>
                  <a:cubicBezTo>
                    <a:pt x="109655" y="36738"/>
                    <a:pt x="109137" y="36738"/>
                    <a:pt x="108965" y="36553"/>
                  </a:cubicBezTo>
                  <a:cubicBezTo>
                    <a:pt x="108965" y="36553"/>
                    <a:pt x="108793" y="36184"/>
                    <a:pt x="108793" y="36000"/>
                  </a:cubicBezTo>
                  <a:cubicBezTo>
                    <a:pt x="108793" y="35630"/>
                    <a:pt x="108793" y="35076"/>
                    <a:pt x="108965" y="34892"/>
                  </a:cubicBezTo>
                  <a:cubicBezTo>
                    <a:pt x="108965" y="34707"/>
                    <a:pt x="109310" y="34707"/>
                    <a:pt x="109482" y="34523"/>
                  </a:cubicBezTo>
                  <a:cubicBezTo>
                    <a:pt x="109655" y="34338"/>
                    <a:pt x="109655" y="34153"/>
                    <a:pt x="109827" y="33969"/>
                  </a:cubicBezTo>
                  <a:cubicBezTo>
                    <a:pt x="109827" y="33784"/>
                    <a:pt x="109655" y="33415"/>
                    <a:pt x="109827" y="33230"/>
                  </a:cubicBezTo>
                  <a:cubicBezTo>
                    <a:pt x="109827" y="33046"/>
                    <a:pt x="110000" y="32861"/>
                    <a:pt x="110172" y="32861"/>
                  </a:cubicBezTo>
                  <a:cubicBezTo>
                    <a:pt x="110344" y="32676"/>
                    <a:pt x="110689" y="32676"/>
                    <a:pt x="110862" y="32861"/>
                  </a:cubicBezTo>
                  <a:cubicBezTo>
                    <a:pt x="111034" y="32861"/>
                    <a:pt x="111034" y="33046"/>
                    <a:pt x="111206" y="33230"/>
                  </a:cubicBezTo>
                  <a:cubicBezTo>
                    <a:pt x="111206" y="33415"/>
                    <a:pt x="111034" y="33600"/>
                    <a:pt x="111034" y="33784"/>
                  </a:cubicBezTo>
                  <a:cubicBezTo>
                    <a:pt x="111206" y="34153"/>
                    <a:pt x="111206" y="34523"/>
                    <a:pt x="111379" y="34707"/>
                  </a:cubicBezTo>
                  <a:cubicBezTo>
                    <a:pt x="111379" y="34892"/>
                    <a:pt x="111724" y="34892"/>
                    <a:pt x="111896" y="34892"/>
                  </a:cubicBezTo>
                  <a:cubicBezTo>
                    <a:pt x="112068" y="34892"/>
                    <a:pt x="112241" y="34523"/>
                    <a:pt x="112413" y="34523"/>
                  </a:cubicBezTo>
                  <a:cubicBezTo>
                    <a:pt x="112413" y="34338"/>
                    <a:pt x="112758" y="33784"/>
                    <a:pt x="112758" y="33600"/>
                  </a:cubicBezTo>
                  <a:cubicBezTo>
                    <a:pt x="112758" y="33415"/>
                    <a:pt x="112586" y="32861"/>
                    <a:pt x="112413" y="32861"/>
                  </a:cubicBezTo>
                  <a:cubicBezTo>
                    <a:pt x="112413" y="32676"/>
                    <a:pt x="111896" y="32492"/>
                    <a:pt x="111724" y="32492"/>
                  </a:cubicBezTo>
                  <a:cubicBezTo>
                    <a:pt x="111551" y="32307"/>
                    <a:pt x="111379" y="31753"/>
                    <a:pt x="111379" y="31384"/>
                  </a:cubicBezTo>
                  <a:cubicBezTo>
                    <a:pt x="111379" y="31200"/>
                    <a:pt x="111724" y="30646"/>
                    <a:pt x="111896" y="30461"/>
                  </a:cubicBezTo>
                  <a:cubicBezTo>
                    <a:pt x="111896" y="30276"/>
                    <a:pt x="112413" y="29907"/>
                    <a:pt x="112586" y="29907"/>
                  </a:cubicBezTo>
                  <a:cubicBezTo>
                    <a:pt x="112758" y="29907"/>
                    <a:pt x="112931" y="29907"/>
                    <a:pt x="113103" y="29907"/>
                  </a:cubicBezTo>
                  <a:cubicBezTo>
                    <a:pt x="113275" y="30092"/>
                    <a:pt x="113448" y="30276"/>
                    <a:pt x="113448" y="30276"/>
                  </a:cubicBezTo>
                  <a:cubicBezTo>
                    <a:pt x="113448" y="30461"/>
                    <a:pt x="113448" y="31015"/>
                    <a:pt x="113620" y="31200"/>
                  </a:cubicBezTo>
                  <a:cubicBezTo>
                    <a:pt x="113620" y="31200"/>
                    <a:pt x="113965" y="31384"/>
                    <a:pt x="114137" y="31569"/>
                  </a:cubicBezTo>
                  <a:cubicBezTo>
                    <a:pt x="114310" y="31569"/>
                    <a:pt x="114482" y="31569"/>
                    <a:pt x="114655" y="31384"/>
                  </a:cubicBezTo>
                  <a:cubicBezTo>
                    <a:pt x="114827" y="31384"/>
                    <a:pt x="115000" y="31015"/>
                    <a:pt x="115000" y="30830"/>
                  </a:cubicBezTo>
                  <a:cubicBezTo>
                    <a:pt x="115172" y="30646"/>
                    <a:pt x="115172" y="30276"/>
                    <a:pt x="115000" y="30092"/>
                  </a:cubicBezTo>
                  <a:cubicBezTo>
                    <a:pt x="115000" y="29907"/>
                    <a:pt x="114655" y="29723"/>
                    <a:pt x="114482" y="29723"/>
                  </a:cubicBezTo>
                  <a:cubicBezTo>
                    <a:pt x="114310" y="29723"/>
                    <a:pt x="114137" y="29907"/>
                    <a:pt x="113965" y="29723"/>
                  </a:cubicBezTo>
                  <a:cubicBezTo>
                    <a:pt x="113793" y="29723"/>
                    <a:pt x="113620" y="29353"/>
                    <a:pt x="113620" y="29169"/>
                  </a:cubicBezTo>
                  <a:cubicBezTo>
                    <a:pt x="113620" y="28984"/>
                    <a:pt x="113965" y="28430"/>
                    <a:pt x="114137" y="28246"/>
                  </a:cubicBezTo>
                  <a:cubicBezTo>
                    <a:pt x="114310" y="28061"/>
                    <a:pt x="114827" y="27876"/>
                    <a:pt x="115000" y="27876"/>
                  </a:cubicBezTo>
                  <a:cubicBezTo>
                    <a:pt x="115172" y="27692"/>
                    <a:pt x="115689" y="27507"/>
                    <a:pt x="115689" y="27323"/>
                  </a:cubicBezTo>
                  <a:cubicBezTo>
                    <a:pt x="115862" y="27138"/>
                    <a:pt x="115862" y="26769"/>
                    <a:pt x="115689" y="26584"/>
                  </a:cubicBezTo>
                  <a:cubicBezTo>
                    <a:pt x="115689" y="26400"/>
                    <a:pt x="115517" y="26030"/>
                    <a:pt x="115344" y="26030"/>
                  </a:cubicBezTo>
                  <a:cubicBezTo>
                    <a:pt x="115344" y="26030"/>
                    <a:pt x="115172" y="26215"/>
                    <a:pt x="115172" y="26400"/>
                  </a:cubicBezTo>
                  <a:cubicBezTo>
                    <a:pt x="115000" y="26400"/>
                    <a:pt x="115000" y="26769"/>
                    <a:pt x="114827" y="26769"/>
                  </a:cubicBezTo>
                  <a:cubicBezTo>
                    <a:pt x="114655" y="26953"/>
                    <a:pt x="114310" y="26953"/>
                    <a:pt x="114137" y="26953"/>
                  </a:cubicBezTo>
                  <a:cubicBezTo>
                    <a:pt x="113965" y="26769"/>
                    <a:pt x="113620" y="26400"/>
                    <a:pt x="113448" y="26215"/>
                  </a:cubicBezTo>
                  <a:cubicBezTo>
                    <a:pt x="113275" y="26215"/>
                    <a:pt x="113103" y="25846"/>
                    <a:pt x="112931" y="25661"/>
                  </a:cubicBezTo>
                  <a:cubicBezTo>
                    <a:pt x="112931" y="25292"/>
                    <a:pt x="112758" y="24738"/>
                    <a:pt x="112931" y="24553"/>
                  </a:cubicBezTo>
                  <a:cubicBezTo>
                    <a:pt x="112931" y="24184"/>
                    <a:pt x="113448" y="23815"/>
                    <a:pt x="113620" y="23630"/>
                  </a:cubicBezTo>
                  <a:cubicBezTo>
                    <a:pt x="113793" y="23446"/>
                    <a:pt x="114137" y="23076"/>
                    <a:pt x="114310" y="23076"/>
                  </a:cubicBezTo>
                  <a:cubicBezTo>
                    <a:pt x="114482" y="23076"/>
                    <a:pt x="114655" y="23815"/>
                    <a:pt x="114827" y="23815"/>
                  </a:cubicBezTo>
                  <a:cubicBezTo>
                    <a:pt x="115000" y="23815"/>
                    <a:pt x="115344" y="23446"/>
                    <a:pt x="115517" y="23446"/>
                  </a:cubicBezTo>
                  <a:cubicBezTo>
                    <a:pt x="115689" y="23446"/>
                    <a:pt x="116034" y="23446"/>
                    <a:pt x="116206" y="23261"/>
                  </a:cubicBezTo>
                  <a:cubicBezTo>
                    <a:pt x="116379" y="23261"/>
                    <a:pt x="116724" y="23076"/>
                    <a:pt x="116896" y="22892"/>
                  </a:cubicBezTo>
                  <a:cubicBezTo>
                    <a:pt x="116896" y="22707"/>
                    <a:pt x="116724" y="22153"/>
                    <a:pt x="116724" y="21969"/>
                  </a:cubicBezTo>
                  <a:cubicBezTo>
                    <a:pt x="116724" y="21784"/>
                    <a:pt x="116896" y="21600"/>
                    <a:pt x="117068" y="21415"/>
                  </a:cubicBezTo>
                  <a:cubicBezTo>
                    <a:pt x="117241" y="21415"/>
                    <a:pt x="117586" y="21415"/>
                    <a:pt x="117758" y="21415"/>
                  </a:cubicBezTo>
                  <a:cubicBezTo>
                    <a:pt x="117931" y="21415"/>
                    <a:pt x="118275" y="21415"/>
                    <a:pt x="118275" y="21415"/>
                  </a:cubicBezTo>
                  <a:cubicBezTo>
                    <a:pt x="118448" y="21230"/>
                    <a:pt x="118793" y="21046"/>
                    <a:pt x="118793" y="20861"/>
                  </a:cubicBezTo>
                  <a:cubicBezTo>
                    <a:pt x="118965" y="20676"/>
                    <a:pt x="118965" y="20307"/>
                    <a:pt x="118965" y="20123"/>
                  </a:cubicBezTo>
                  <a:cubicBezTo>
                    <a:pt x="118793" y="19938"/>
                    <a:pt x="118448" y="19753"/>
                    <a:pt x="118275" y="19753"/>
                  </a:cubicBezTo>
                  <a:cubicBezTo>
                    <a:pt x="118103" y="19753"/>
                    <a:pt x="117586" y="19753"/>
                    <a:pt x="117413" y="19753"/>
                  </a:cubicBezTo>
                  <a:cubicBezTo>
                    <a:pt x="117413" y="19753"/>
                    <a:pt x="117068" y="19569"/>
                    <a:pt x="117068" y="19569"/>
                  </a:cubicBezTo>
                  <a:cubicBezTo>
                    <a:pt x="117068" y="19384"/>
                    <a:pt x="117068" y="19015"/>
                    <a:pt x="117068" y="18830"/>
                  </a:cubicBezTo>
                  <a:cubicBezTo>
                    <a:pt x="117241" y="18646"/>
                    <a:pt x="117413" y="18276"/>
                    <a:pt x="117586" y="18092"/>
                  </a:cubicBezTo>
                  <a:cubicBezTo>
                    <a:pt x="117758" y="18092"/>
                    <a:pt x="118103" y="18092"/>
                    <a:pt x="118275" y="18092"/>
                  </a:cubicBezTo>
                  <a:cubicBezTo>
                    <a:pt x="118620" y="18092"/>
                    <a:pt x="118965" y="18092"/>
                    <a:pt x="119137" y="18276"/>
                  </a:cubicBezTo>
                  <a:cubicBezTo>
                    <a:pt x="119310" y="18276"/>
                    <a:pt x="119310" y="18646"/>
                    <a:pt x="119482" y="18646"/>
                  </a:cubicBezTo>
                  <a:cubicBezTo>
                    <a:pt x="119655" y="18646"/>
                    <a:pt x="119827" y="18461"/>
                    <a:pt x="120000" y="18461"/>
                  </a:cubicBezTo>
                  <a:cubicBezTo>
                    <a:pt x="120000" y="18276"/>
                    <a:pt x="120000" y="17907"/>
                    <a:pt x="120000" y="17723"/>
                  </a:cubicBezTo>
                  <a:cubicBezTo>
                    <a:pt x="120000" y="17538"/>
                    <a:pt x="119827" y="17169"/>
                    <a:pt x="119655" y="16984"/>
                  </a:cubicBezTo>
                  <a:cubicBezTo>
                    <a:pt x="119482" y="16800"/>
                    <a:pt x="118793" y="16800"/>
                    <a:pt x="118620" y="16800"/>
                  </a:cubicBezTo>
                  <a:cubicBezTo>
                    <a:pt x="118448" y="16615"/>
                    <a:pt x="118103" y="16246"/>
                    <a:pt x="118103" y="16061"/>
                  </a:cubicBezTo>
                  <a:cubicBezTo>
                    <a:pt x="117931" y="15876"/>
                    <a:pt x="117931" y="15323"/>
                    <a:pt x="117931" y="14953"/>
                  </a:cubicBezTo>
                  <a:cubicBezTo>
                    <a:pt x="117931" y="14953"/>
                    <a:pt x="117931" y="14953"/>
                    <a:pt x="117931" y="14953"/>
                  </a:cubicBezTo>
                  <a:cubicBezTo>
                    <a:pt x="102241" y="16800"/>
                    <a:pt x="102241" y="16800"/>
                    <a:pt x="102241" y="16800"/>
                  </a:cubicBezTo>
                  <a:cubicBezTo>
                    <a:pt x="102241" y="16800"/>
                    <a:pt x="102413" y="16246"/>
                    <a:pt x="102413" y="16061"/>
                  </a:cubicBezTo>
                  <a:cubicBezTo>
                    <a:pt x="102586" y="15876"/>
                    <a:pt x="102758" y="15507"/>
                    <a:pt x="102931" y="15138"/>
                  </a:cubicBezTo>
                  <a:cubicBezTo>
                    <a:pt x="102931" y="14953"/>
                    <a:pt x="103103" y="14400"/>
                    <a:pt x="103103" y="14215"/>
                  </a:cubicBezTo>
                  <a:cubicBezTo>
                    <a:pt x="103103" y="14030"/>
                    <a:pt x="103275" y="13476"/>
                    <a:pt x="103448" y="13292"/>
                  </a:cubicBezTo>
                  <a:cubicBezTo>
                    <a:pt x="103620" y="13107"/>
                    <a:pt x="103965" y="12738"/>
                    <a:pt x="104137" y="12553"/>
                  </a:cubicBezTo>
                  <a:cubicBezTo>
                    <a:pt x="104310" y="12369"/>
                    <a:pt x="104827" y="12000"/>
                    <a:pt x="105000" y="11815"/>
                  </a:cubicBezTo>
                  <a:cubicBezTo>
                    <a:pt x="105000" y="11815"/>
                    <a:pt x="105172" y="11446"/>
                    <a:pt x="105172" y="11261"/>
                  </a:cubicBezTo>
                  <a:cubicBezTo>
                    <a:pt x="105172" y="11076"/>
                    <a:pt x="105000" y="10707"/>
                    <a:pt x="105172" y="10707"/>
                  </a:cubicBezTo>
                  <a:cubicBezTo>
                    <a:pt x="105172" y="10523"/>
                    <a:pt x="105517" y="10153"/>
                    <a:pt x="105689" y="9969"/>
                  </a:cubicBezTo>
                  <a:cubicBezTo>
                    <a:pt x="105689" y="9969"/>
                    <a:pt x="106034" y="9600"/>
                    <a:pt x="106034" y="9415"/>
                  </a:cubicBezTo>
                  <a:cubicBezTo>
                    <a:pt x="106379" y="9230"/>
                    <a:pt x="107068" y="9046"/>
                    <a:pt x="107241" y="8861"/>
                  </a:cubicBezTo>
                  <a:cubicBezTo>
                    <a:pt x="107413" y="8676"/>
                    <a:pt x="107413" y="8123"/>
                    <a:pt x="107586" y="7938"/>
                  </a:cubicBezTo>
                  <a:cubicBezTo>
                    <a:pt x="107586" y="7938"/>
                    <a:pt x="107586" y="7569"/>
                    <a:pt x="107758" y="7384"/>
                  </a:cubicBezTo>
                  <a:cubicBezTo>
                    <a:pt x="107758" y="7384"/>
                    <a:pt x="108103" y="7200"/>
                    <a:pt x="108275" y="7200"/>
                  </a:cubicBezTo>
                  <a:cubicBezTo>
                    <a:pt x="108275" y="7200"/>
                    <a:pt x="108620" y="7015"/>
                    <a:pt x="108620" y="6830"/>
                  </a:cubicBezTo>
                  <a:cubicBezTo>
                    <a:pt x="108793" y="6646"/>
                    <a:pt x="108620" y="6092"/>
                    <a:pt x="108620" y="5907"/>
                  </a:cubicBezTo>
                  <a:cubicBezTo>
                    <a:pt x="108448" y="5723"/>
                    <a:pt x="108275" y="5353"/>
                    <a:pt x="108103" y="5353"/>
                  </a:cubicBezTo>
                  <a:cubicBezTo>
                    <a:pt x="108103" y="5169"/>
                    <a:pt x="108103" y="4800"/>
                    <a:pt x="108103" y="4615"/>
                  </a:cubicBezTo>
                  <a:cubicBezTo>
                    <a:pt x="108103" y="4430"/>
                    <a:pt x="108448" y="4246"/>
                    <a:pt x="108448" y="4061"/>
                  </a:cubicBezTo>
                  <a:cubicBezTo>
                    <a:pt x="108620" y="3876"/>
                    <a:pt x="108448" y="3323"/>
                    <a:pt x="108275" y="3138"/>
                  </a:cubicBezTo>
                  <a:cubicBezTo>
                    <a:pt x="108275" y="3138"/>
                    <a:pt x="107931" y="3138"/>
                    <a:pt x="107758" y="3138"/>
                  </a:cubicBezTo>
                  <a:cubicBezTo>
                    <a:pt x="107413" y="2953"/>
                    <a:pt x="107068" y="2584"/>
                    <a:pt x="106896" y="2400"/>
                  </a:cubicBezTo>
                  <a:cubicBezTo>
                    <a:pt x="106724" y="2215"/>
                    <a:pt x="106379" y="1846"/>
                    <a:pt x="106206" y="1661"/>
                  </a:cubicBezTo>
                  <a:cubicBezTo>
                    <a:pt x="106206" y="1476"/>
                    <a:pt x="106379" y="923"/>
                    <a:pt x="106206" y="553"/>
                  </a:cubicBezTo>
                  <a:cubicBezTo>
                    <a:pt x="106034" y="369"/>
                    <a:pt x="105689" y="0"/>
                    <a:pt x="105344" y="0"/>
                  </a:cubicBezTo>
                  <a:cubicBezTo>
                    <a:pt x="105000" y="0"/>
                    <a:pt x="104137" y="184"/>
                    <a:pt x="104137" y="184"/>
                  </a:cubicBezTo>
                  <a:cubicBezTo>
                    <a:pt x="69655" y="3876"/>
                    <a:pt x="69655" y="3876"/>
                    <a:pt x="69655" y="3876"/>
                  </a:cubicBezTo>
                  <a:cubicBezTo>
                    <a:pt x="58965" y="4615"/>
                    <a:pt x="58965" y="4615"/>
                    <a:pt x="58965" y="4615"/>
                  </a:cubicBezTo>
                  <a:cubicBezTo>
                    <a:pt x="43275" y="5907"/>
                    <a:pt x="43275" y="5907"/>
                    <a:pt x="43275" y="5907"/>
                  </a:cubicBezTo>
                  <a:cubicBezTo>
                    <a:pt x="30172" y="7015"/>
                    <a:pt x="30172" y="7015"/>
                    <a:pt x="30172" y="7015"/>
                  </a:cubicBezTo>
                  <a:cubicBezTo>
                    <a:pt x="0" y="9230"/>
                    <a:pt x="0" y="9230"/>
                    <a:pt x="0" y="9230"/>
                  </a:cubicBezTo>
                  <a:cubicBezTo>
                    <a:pt x="0" y="9230"/>
                    <a:pt x="0" y="9230"/>
                    <a:pt x="0" y="9230"/>
                  </a:cubicBezTo>
                  <a:cubicBezTo>
                    <a:pt x="6379" y="44492"/>
                    <a:pt x="6379" y="44492"/>
                    <a:pt x="6379" y="44492"/>
                  </a:cubicBezTo>
                  <a:cubicBezTo>
                    <a:pt x="7931" y="100430"/>
                    <a:pt x="7931" y="100430"/>
                    <a:pt x="7931" y="100430"/>
                  </a:cubicBezTo>
                  <a:cubicBezTo>
                    <a:pt x="8103" y="100430"/>
                    <a:pt x="8103" y="100430"/>
                    <a:pt x="8103" y="100430"/>
                  </a:cubicBezTo>
                  <a:cubicBezTo>
                    <a:pt x="8275" y="100430"/>
                    <a:pt x="8448" y="100615"/>
                    <a:pt x="8620" y="100800"/>
                  </a:cubicBezTo>
                  <a:cubicBezTo>
                    <a:pt x="9137" y="101169"/>
                    <a:pt x="9137" y="101723"/>
                    <a:pt x="9137" y="101907"/>
                  </a:cubicBezTo>
                  <a:cubicBezTo>
                    <a:pt x="8965" y="102092"/>
                    <a:pt x="8965" y="102092"/>
                    <a:pt x="8965" y="102092"/>
                  </a:cubicBezTo>
                  <a:cubicBezTo>
                    <a:pt x="9137" y="102276"/>
                    <a:pt x="9310" y="102276"/>
                    <a:pt x="9310" y="102276"/>
                  </a:cubicBezTo>
                  <a:cubicBezTo>
                    <a:pt x="9482" y="102461"/>
                    <a:pt x="9655" y="102646"/>
                    <a:pt x="9655" y="102646"/>
                  </a:cubicBezTo>
                  <a:cubicBezTo>
                    <a:pt x="9827" y="102646"/>
                    <a:pt x="9827" y="102646"/>
                    <a:pt x="10000" y="102646"/>
                  </a:cubicBezTo>
                  <a:cubicBezTo>
                    <a:pt x="10172" y="102646"/>
                    <a:pt x="10172" y="102646"/>
                    <a:pt x="10344" y="102646"/>
                  </a:cubicBezTo>
                  <a:cubicBezTo>
                    <a:pt x="10517" y="102646"/>
                    <a:pt x="10517" y="102830"/>
                    <a:pt x="10689" y="102830"/>
                  </a:cubicBezTo>
                  <a:cubicBezTo>
                    <a:pt x="10862" y="102830"/>
                    <a:pt x="11034" y="102830"/>
                    <a:pt x="11206" y="102830"/>
                  </a:cubicBezTo>
                  <a:cubicBezTo>
                    <a:pt x="11206" y="102830"/>
                    <a:pt x="11206" y="102830"/>
                    <a:pt x="11206" y="102830"/>
                  </a:cubicBezTo>
                  <a:cubicBezTo>
                    <a:pt x="11206" y="102830"/>
                    <a:pt x="11206" y="102830"/>
                    <a:pt x="11206" y="102830"/>
                  </a:cubicBezTo>
                  <a:cubicBezTo>
                    <a:pt x="11379" y="102830"/>
                    <a:pt x="11551" y="102830"/>
                    <a:pt x="11551" y="102830"/>
                  </a:cubicBezTo>
                  <a:cubicBezTo>
                    <a:pt x="11724" y="102830"/>
                    <a:pt x="12068" y="102461"/>
                    <a:pt x="12241" y="102461"/>
                  </a:cubicBezTo>
                  <a:cubicBezTo>
                    <a:pt x="12413" y="102461"/>
                    <a:pt x="12758" y="102461"/>
                    <a:pt x="12931" y="102461"/>
                  </a:cubicBezTo>
                  <a:cubicBezTo>
                    <a:pt x="13103" y="102461"/>
                    <a:pt x="13448" y="102461"/>
                    <a:pt x="13620" y="102461"/>
                  </a:cubicBezTo>
                  <a:cubicBezTo>
                    <a:pt x="13620" y="102646"/>
                    <a:pt x="13620" y="102646"/>
                    <a:pt x="13793" y="102646"/>
                  </a:cubicBezTo>
                  <a:cubicBezTo>
                    <a:pt x="13793" y="102646"/>
                    <a:pt x="13793" y="102646"/>
                    <a:pt x="13793" y="102646"/>
                  </a:cubicBezTo>
                  <a:cubicBezTo>
                    <a:pt x="13965" y="102276"/>
                    <a:pt x="14310" y="101723"/>
                    <a:pt x="14827" y="101723"/>
                  </a:cubicBezTo>
                  <a:cubicBezTo>
                    <a:pt x="15000" y="101723"/>
                    <a:pt x="15000" y="101723"/>
                    <a:pt x="15172" y="101723"/>
                  </a:cubicBezTo>
                  <a:cubicBezTo>
                    <a:pt x="15344" y="101723"/>
                    <a:pt x="15862" y="101723"/>
                    <a:pt x="16034" y="101907"/>
                  </a:cubicBezTo>
                  <a:cubicBezTo>
                    <a:pt x="16206" y="102092"/>
                    <a:pt x="16379" y="102276"/>
                    <a:pt x="16379" y="102461"/>
                  </a:cubicBezTo>
                  <a:cubicBezTo>
                    <a:pt x="16551" y="102276"/>
                    <a:pt x="16724" y="102276"/>
                    <a:pt x="16724" y="102092"/>
                  </a:cubicBezTo>
                  <a:cubicBezTo>
                    <a:pt x="17068" y="101907"/>
                    <a:pt x="17241" y="101907"/>
                    <a:pt x="17413" y="101907"/>
                  </a:cubicBezTo>
                  <a:cubicBezTo>
                    <a:pt x="17758" y="101907"/>
                    <a:pt x="17931" y="102092"/>
                    <a:pt x="18103" y="102276"/>
                  </a:cubicBezTo>
                  <a:cubicBezTo>
                    <a:pt x="18275" y="102276"/>
                    <a:pt x="18448" y="102461"/>
                    <a:pt x="18448" y="102646"/>
                  </a:cubicBezTo>
                  <a:cubicBezTo>
                    <a:pt x="19137" y="102646"/>
                    <a:pt x="19137" y="102646"/>
                    <a:pt x="19137" y="102646"/>
                  </a:cubicBezTo>
                  <a:cubicBezTo>
                    <a:pt x="19310" y="103569"/>
                    <a:pt x="19310" y="103569"/>
                    <a:pt x="19310" y="103569"/>
                  </a:cubicBezTo>
                  <a:cubicBezTo>
                    <a:pt x="20172" y="120000"/>
                    <a:pt x="20172" y="120000"/>
                    <a:pt x="20172" y="120000"/>
                  </a:cubicBezTo>
                  <a:lnTo>
                    <a:pt x="45689" y="117969"/>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54" name="Google Shape;154;p16"/>
            <p:cNvSpPr/>
            <p:nvPr/>
          </p:nvSpPr>
          <p:spPr>
            <a:xfrm>
              <a:off x="4240213" y="4178300"/>
              <a:ext cx="3300" cy="1500"/>
            </a:xfrm>
            <a:custGeom>
              <a:rect b="b" l="l" r="r" t="t"/>
              <a:pathLst>
                <a:path extrusionOk="0" h="120000" w="120000">
                  <a:moveTo>
                    <a:pt x="120000" y="80000"/>
                  </a:moveTo>
                  <a:cubicBezTo>
                    <a:pt x="120000" y="40000"/>
                    <a:pt x="80000" y="40000"/>
                    <a:pt x="80000" y="0"/>
                  </a:cubicBezTo>
                  <a:cubicBezTo>
                    <a:pt x="80000" y="0"/>
                    <a:pt x="80000" y="0"/>
                    <a:pt x="80000" y="0"/>
                  </a:cubicBezTo>
                  <a:cubicBezTo>
                    <a:pt x="40000" y="0"/>
                    <a:pt x="40000" y="40000"/>
                    <a:pt x="0" y="40000"/>
                  </a:cubicBezTo>
                  <a:cubicBezTo>
                    <a:pt x="0" y="80000"/>
                    <a:pt x="0" y="80000"/>
                    <a:pt x="0" y="120000"/>
                  </a:cubicBezTo>
                  <a:cubicBezTo>
                    <a:pt x="0" y="120000"/>
                    <a:pt x="0" y="120000"/>
                    <a:pt x="0" y="120000"/>
                  </a:cubicBezTo>
                  <a:cubicBezTo>
                    <a:pt x="40000" y="120000"/>
                    <a:pt x="80000" y="80000"/>
                    <a:pt x="120000" y="8000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55" name="Google Shape;155;p16"/>
            <p:cNvSpPr/>
            <p:nvPr/>
          </p:nvSpPr>
          <p:spPr>
            <a:xfrm>
              <a:off x="4198938" y="4014788"/>
              <a:ext cx="412800" cy="725400"/>
            </a:xfrm>
            <a:custGeom>
              <a:rect b="b" l="l" r="r" t="t"/>
              <a:pathLst>
                <a:path extrusionOk="0" h="120000" w="120000">
                  <a:moveTo>
                    <a:pt x="109224" y="75730"/>
                  </a:moveTo>
                  <a:cubicBezTo>
                    <a:pt x="106775" y="2366"/>
                    <a:pt x="106775" y="2366"/>
                    <a:pt x="106775" y="2366"/>
                  </a:cubicBezTo>
                  <a:cubicBezTo>
                    <a:pt x="105306" y="2366"/>
                    <a:pt x="105306" y="2366"/>
                    <a:pt x="105306" y="2366"/>
                  </a:cubicBezTo>
                  <a:cubicBezTo>
                    <a:pt x="102857" y="0"/>
                    <a:pt x="102857" y="0"/>
                    <a:pt x="102857" y="0"/>
                  </a:cubicBezTo>
                  <a:cubicBezTo>
                    <a:pt x="102612" y="0"/>
                    <a:pt x="102612" y="0"/>
                    <a:pt x="102367" y="0"/>
                  </a:cubicBezTo>
                  <a:cubicBezTo>
                    <a:pt x="100897" y="139"/>
                    <a:pt x="98204" y="556"/>
                    <a:pt x="96734" y="696"/>
                  </a:cubicBezTo>
                  <a:cubicBezTo>
                    <a:pt x="93061" y="974"/>
                    <a:pt x="85959" y="1392"/>
                    <a:pt x="82530" y="1531"/>
                  </a:cubicBezTo>
                  <a:cubicBezTo>
                    <a:pt x="78857" y="1809"/>
                    <a:pt x="71755" y="2227"/>
                    <a:pt x="68326" y="2505"/>
                  </a:cubicBezTo>
                  <a:cubicBezTo>
                    <a:pt x="64408" y="2784"/>
                    <a:pt x="56816" y="3201"/>
                    <a:pt x="52897" y="3480"/>
                  </a:cubicBezTo>
                  <a:cubicBezTo>
                    <a:pt x="49224" y="3758"/>
                    <a:pt x="40897" y="2923"/>
                    <a:pt x="35265" y="3062"/>
                  </a:cubicBezTo>
                  <a:cubicBezTo>
                    <a:pt x="35265" y="3201"/>
                    <a:pt x="35020" y="3201"/>
                    <a:pt x="35020" y="3341"/>
                  </a:cubicBezTo>
                  <a:cubicBezTo>
                    <a:pt x="35020" y="3619"/>
                    <a:pt x="34775" y="3897"/>
                    <a:pt x="34530" y="4176"/>
                  </a:cubicBezTo>
                  <a:cubicBezTo>
                    <a:pt x="34040" y="4454"/>
                    <a:pt x="33306" y="4593"/>
                    <a:pt x="32816" y="4733"/>
                  </a:cubicBezTo>
                  <a:cubicBezTo>
                    <a:pt x="32571" y="4872"/>
                    <a:pt x="32081" y="4872"/>
                    <a:pt x="31836" y="4872"/>
                  </a:cubicBezTo>
                  <a:cubicBezTo>
                    <a:pt x="31591" y="4872"/>
                    <a:pt x="31346" y="4872"/>
                    <a:pt x="31346" y="4733"/>
                  </a:cubicBezTo>
                  <a:cubicBezTo>
                    <a:pt x="31102" y="4733"/>
                    <a:pt x="31102" y="4733"/>
                    <a:pt x="31102" y="4733"/>
                  </a:cubicBezTo>
                  <a:cubicBezTo>
                    <a:pt x="31102" y="4733"/>
                    <a:pt x="31102" y="4733"/>
                    <a:pt x="31102" y="4733"/>
                  </a:cubicBezTo>
                  <a:cubicBezTo>
                    <a:pt x="31102" y="4733"/>
                    <a:pt x="31102" y="4733"/>
                    <a:pt x="31102" y="4872"/>
                  </a:cubicBezTo>
                  <a:cubicBezTo>
                    <a:pt x="31102" y="4872"/>
                    <a:pt x="31102" y="4872"/>
                    <a:pt x="31102" y="4872"/>
                  </a:cubicBezTo>
                  <a:cubicBezTo>
                    <a:pt x="31346" y="4872"/>
                    <a:pt x="31346" y="5150"/>
                    <a:pt x="31591" y="5150"/>
                  </a:cubicBezTo>
                  <a:cubicBezTo>
                    <a:pt x="31591" y="5150"/>
                    <a:pt x="31591" y="5150"/>
                    <a:pt x="31836" y="5150"/>
                  </a:cubicBezTo>
                  <a:cubicBezTo>
                    <a:pt x="32081" y="5290"/>
                    <a:pt x="32571" y="5290"/>
                    <a:pt x="33061" y="5568"/>
                  </a:cubicBezTo>
                  <a:cubicBezTo>
                    <a:pt x="33306" y="5707"/>
                    <a:pt x="34040" y="6264"/>
                    <a:pt x="33795" y="6682"/>
                  </a:cubicBezTo>
                  <a:cubicBezTo>
                    <a:pt x="33795" y="6960"/>
                    <a:pt x="33551" y="7378"/>
                    <a:pt x="33061" y="7656"/>
                  </a:cubicBezTo>
                  <a:cubicBezTo>
                    <a:pt x="32816" y="7795"/>
                    <a:pt x="32571" y="7935"/>
                    <a:pt x="32326" y="7935"/>
                  </a:cubicBezTo>
                  <a:cubicBezTo>
                    <a:pt x="32081" y="8074"/>
                    <a:pt x="32081" y="8074"/>
                    <a:pt x="32081" y="8074"/>
                  </a:cubicBezTo>
                  <a:cubicBezTo>
                    <a:pt x="32081" y="8213"/>
                    <a:pt x="32081" y="8352"/>
                    <a:pt x="32081" y="8491"/>
                  </a:cubicBezTo>
                  <a:cubicBezTo>
                    <a:pt x="31836" y="8909"/>
                    <a:pt x="31102" y="9327"/>
                    <a:pt x="30367" y="9466"/>
                  </a:cubicBezTo>
                  <a:cubicBezTo>
                    <a:pt x="30367" y="9466"/>
                    <a:pt x="30367" y="9466"/>
                    <a:pt x="30122" y="9466"/>
                  </a:cubicBezTo>
                  <a:cubicBezTo>
                    <a:pt x="29632" y="9466"/>
                    <a:pt x="29387" y="9327"/>
                    <a:pt x="29142" y="9187"/>
                  </a:cubicBezTo>
                  <a:cubicBezTo>
                    <a:pt x="28897" y="9187"/>
                    <a:pt x="28897" y="9187"/>
                    <a:pt x="28897" y="9187"/>
                  </a:cubicBezTo>
                  <a:cubicBezTo>
                    <a:pt x="28897" y="9187"/>
                    <a:pt x="28653" y="9327"/>
                    <a:pt x="28653" y="9327"/>
                  </a:cubicBezTo>
                  <a:cubicBezTo>
                    <a:pt x="28163" y="9466"/>
                    <a:pt x="27918" y="9605"/>
                    <a:pt x="27183" y="9605"/>
                  </a:cubicBezTo>
                  <a:cubicBezTo>
                    <a:pt x="27183" y="9605"/>
                    <a:pt x="27183" y="9605"/>
                    <a:pt x="27183" y="9605"/>
                  </a:cubicBezTo>
                  <a:cubicBezTo>
                    <a:pt x="27183" y="9605"/>
                    <a:pt x="27183" y="9605"/>
                    <a:pt x="27183" y="9605"/>
                  </a:cubicBezTo>
                  <a:cubicBezTo>
                    <a:pt x="26938" y="9605"/>
                    <a:pt x="26693" y="9605"/>
                    <a:pt x="26448" y="9466"/>
                  </a:cubicBezTo>
                  <a:cubicBezTo>
                    <a:pt x="26448" y="9744"/>
                    <a:pt x="26448" y="9744"/>
                    <a:pt x="26448" y="9883"/>
                  </a:cubicBezTo>
                  <a:cubicBezTo>
                    <a:pt x="26448" y="10023"/>
                    <a:pt x="26448" y="10023"/>
                    <a:pt x="26448" y="10162"/>
                  </a:cubicBezTo>
                  <a:cubicBezTo>
                    <a:pt x="26448" y="10162"/>
                    <a:pt x="26448" y="10162"/>
                    <a:pt x="26448" y="10162"/>
                  </a:cubicBezTo>
                  <a:cubicBezTo>
                    <a:pt x="26448" y="10162"/>
                    <a:pt x="26448" y="10162"/>
                    <a:pt x="26448" y="10162"/>
                  </a:cubicBezTo>
                  <a:cubicBezTo>
                    <a:pt x="26693" y="10301"/>
                    <a:pt x="26938" y="10580"/>
                    <a:pt x="27183" y="10858"/>
                  </a:cubicBezTo>
                  <a:cubicBezTo>
                    <a:pt x="27183" y="11136"/>
                    <a:pt x="27183" y="11415"/>
                    <a:pt x="26938" y="11693"/>
                  </a:cubicBezTo>
                  <a:cubicBezTo>
                    <a:pt x="26938" y="11832"/>
                    <a:pt x="26693" y="11972"/>
                    <a:pt x="26693" y="11972"/>
                  </a:cubicBezTo>
                  <a:cubicBezTo>
                    <a:pt x="27183" y="12250"/>
                    <a:pt x="27428" y="12668"/>
                    <a:pt x="27428" y="12946"/>
                  </a:cubicBezTo>
                  <a:cubicBezTo>
                    <a:pt x="27428" y="13364"/>
                    <a:pt x="26693" y="13642"/>
                    <a:pt x="26448" y="13781"/>
                  </a:cubicBezTo>
                  <a:cubicBezTo>
                    <a:pt x="26448" y="13921"/>
                    <a:pt x="26204" y="13921"/>
                    <a:pt x="26204" y="13921"/>
                  </a:cubicBezTo>
                  <a:cubicBezTo>
                    <a:pt x="26204" y="13921"/>
                    <a:pt x="26204" y="14060"/>
                    <a:pt x="25959" y="14060"/>
                  </a:cubicBezTo>
                  <a:cubicBezTo>
                    <a:pt x="25714" y="14338"/>
                    <a:pt x="25469" y="14477"/>
                    <a:pt x="24979" y="14617"/>
                  </a:cubicBezTo>
                  <a:cubicBezTo>
                    <a:pt x="24979" y="14756"/>
                    <a:pt x="24489" y="14895"/>
                    <a:pt x="23755" y="14895"/>
                  </a:cubicBezTo>
                  <a:cubicBezTo>
                    <a:pt x="23755" y="15034"/>
                    <a:pt x="24000" y="15034"/>
                    <a:pt x="24000" y="15034"/>
                  </a:cubicBezTo>
                  <a:cubicBezTo>
                    <a:pt x="24244" y="15174"/>
                    <a:pt x="24734" y="15591"/>
                    <a:pt x="24734" y="15870"/>
                  </a:cubicBezTo>
                  <a:cubicBezTo>
                    <a:pt x="24979" y="16287"/>
                    <a:pt x="24734" y="16705"/>
                    <a:pt x="24489" y="17122"/>
                  </a:cubicBezTo>
                  <a:cubicBezTo>
                    <a:pt x="24244" y="17262"/>
                    <a:pt x="24000" y="17401"/>
                    <a:pt x="23510" y="17540"/>
                  </a:cubicBezTo>
                  <a:cubicBezTo>
                    <a:pt x="23510" y="17540"/>
                    <a:pt x="23510" y="17540"/>
                    <a:pt x="23510" y="17540"/>
                  </a:cubicBezTo>
                  <a:cubicBezTo>
                    <a:pt x="23510" y="17679"/>
                    <a:pt x="23510" y="17819"/>
                    <a:pt x="23510" y="17958"/>
                  </a:cubicBezTo>
                  <a:cubicBezTo>
                    <a:pt x="23755" y="18097"/>
                    <a:pt x="24244" y="18236"/>
                    <a:pt x="24489" y="18515"/>
                  </a:cubicBezTo>
                  <a:cubicBezTo>
                    <a:pt x="24734" y="18932"/>
                    <a:pt x="24489" y="19489"/>
                    <a:pt x="24489" y="19628"/>
                  </a:cubicBezTo>
                  <a:cubicBezTo>
                    <a:pt x="24244" y="19907"/>
                    <a:pt x="23755" y="20324"/>
                    <a:pt x="23265" y="20464"/>
                  </a:cubicBezTo>
                  <a:cubicBezTo>
                    <a:pt x="23020" y="20603"/>
                    <a:pt x="22775" y="20742"/>
                    <a:pt x="22530" y="20881"/>
                  </a:cubicBezTo>
                  <a:cubicBezTo>
                    <a:pt x="22285" y="20881"/>
                    <a:pt x="22285" y="20881"/>
                    <a:pt x="22285" y="20881"/>
                  </a:cubicBezTo>
                  <a:cubicBezTo>
                    <a:pt x="22040" y="21020"/>
                    <a:pt x="22040" y="21020"/>
                    <a:pt x="21795" y="21020"/>
                  </a:cubicBezTo>
                  <a:cubicBezTo>
                    <a:pt x="21795" y="21020"/>
                    <a:pt x="21795" y="21020"/>
                    <a:pt x="21795" y="21020"/>
                  </a:cubicBezTo>
                  <a:cubicBezTo>
                    <a:pt x="22040" y="21160"/>
                    <a:pt x="22285" y="21299"/>
                    <a:pt x="22285" y="21577"/>
                  </a:cubicBezTo>
                  <a:cubicBezTo>
                    <a:pt x="22285" y="21995"/>
                    <a:pt x="21795" y="22412"/>
                    <a:pt x="21551" y="22691"/>
                  </a:cubicBezTo>
                  <a:cubicBezTo>
                    <a:pt x="21551" y="22691"/>
                    <a:pt x="20816" y="23109"/>
                    <a:pt x="19836" y="23109"/>
                  </a:cubicBezTo>
                  <a:cubicBezTo>
                    <a:pt x="19836" y="23109"/>
                    <a:pt x="19836" y="23109"/>
                    <a:pt x="19836" y="23109"/>
                  </a:cubicBezTo>
                  <a:cubicBezTo>
                    <a:pt x="19836" y="23109"/>
                    <a:pt x="19836" y="23109"/>
                    <a:pt x="19836" y="23109"/>
                  </a:cubicBezTo>
                  <a:cubicBezTo>
                    <a:pt x="19346" y="23109"/>
                    <a:pt x="19102" y="22969"/>
                    <a:pt x="18857" y="22969"/>
                  </a:cubicBezTo>
                  <a:cubicBezTo>
                    <a:pt x="18612" y="23248"/>
                    <a:pt x="18122" y="23665"/>
                    <a:pt x="17632" y="23805"/>
                  </a:cubicBezTo>
                  <a:cubicBezTo>
                    <a:pt x="17387" y="23805"/>
                    <a:pt x="17142" y="23944"/>
                    <a:pt x="16897" y="23944"/>
                  </a:cubicBezTo>
                  <a:cubicBezTo>
                    <a:pt x="16653" y="23944"/>
                    <a:pt x="16408" y="23805"/>
                    <a:pt x="16408" y="23805"/>
                  </a:cubicBezTo>
                  <a:cubicBezTo>
                    <a:pt x="16408" y="23805"/>
                    <a:pt x="16408" y="23805"/>
                    <a:pt x="16408" y="23805"/>
                  </a:cubicBezTo>
                  <a:cubicBezTo>
                    <a:pt x="16163" y="23805"/>
                    <a:pt x="15918" y="23944"/>
                    <a:pt x="15918" y="23944"/>
                  </a:cubicBezTo>
                  <a:cubicBezTo>
                    <a:pt x="15918" y="24083"/>
                    <a:pt x="15918" y="24222"/>
                    <a:pt x="15918" y="24361"/>
                  </a:cubicBezTo>
                  <a:cubicBezTo>
                    <a:pt x="15918" y="24501"/>
                    <a:pt x="15918" y="24779"/>
                    <a:pt x="15673" y="24918"/>
                  </a:cubicBezTo>
                  <a:cubicBezTo>
                    <a:pt x="15918" y="24918"/>
                    <a:pt x="15918" y="24918"/>
                    <a:pt x="15918" y="24918"/>
                  </a:cubicBezTo>
                  <a:cubicBezTo>
                    <a:pt x="16408" y="25058"/>
                    <a:pt x="17142" y="25336"/>
                    <a:pt x="17387" y="25614"/>
                  </a:cubicBezTo>
                  <a:cubicBezTo>
                    <a:pt x="17632" y="25893"/>
                    <a:pt x="17632" y="26450"/>
                    <a:pt x="17387" y="26867"/>
                  </a:cubicBezTo>
                  <a:cubicBezTo>
                    <a:pt x="16897" y="27285"/>
                    <a:pt x="16163" y="27424"/>
                    <a:pt x="15673" y="27563"/>
                  </a:cubicBezTo>
                  <a:cubicBezTo>
                    <a:pt x="15673" y="27563"/>
                    <a:pt x="15428" y="27703"/>
                    <a:pt x="15183" y="27703"/>
                  </a:cubicBezTo>
                  <a:cubicBezTo>
                    <a:pt x="15673" y="27981"/>
                    <a:pt x="15673" y="28538"/>
                    <a:pt x="15428" y="28677"/>
                  </a:cubicBezTo>
                  <a:cubicBezTo>
                    <a:pt x="15428" y="28816"/>
                    <a:pt x="15428" y="28955"/>
                    <a:pt x="15183" y="29095"/>
                  </a:cubicBezTo>
                  <a:cubicBezTo>
                    <a:pt x="15183" y="29373"/>
                    <a:pt x="15183" y="29512"/>
                    <a:pt x="15183" y="29791"/>
                  </a:cubicBezTo>
                  <a:cubicBezTo>
                    <a:pt x="14693" y="30208"/>
                    <a:pt x="13959" y="30487"/>
                    <a:pt x="13714" y="30487"/>
                  </a:cubicBezTo>
                  <a:cubicBezTo>
                    <a:pt x="13469" y="30487"/>
                    <a:pt x="13224" y="30626"/>
                    <a:pt x="12734" y="30626"/>
                  </a:cubicBezTo>
                  <a:cubicBezTo>
                    <a:pt x="12734" y="30626"/>
                    <a:pt x="12489" y="30626"/>
                    <a:pt x="12489" y="30626"/>
                  </a:cubicBezTo>
                  <a:cubicBezTo>
                    <a:pt x="12734" y="30765"/>
                    <a:pt x="12734" y="30904"/>
                    <a:pt x="12734" y="31183"/>
                  </a:cubicBezTo>
                  <a:cubicBezTo>
                    <a:pt x="12734" y="31183"/>
                    <a:pt x="12489" y="31879"/>
                    <a:pt x="11755" y="32157"/>
                  </a:cubicBezTo>
                  <a:cubicBezTo>
                    <a:pt x="11510" y="32157"/>
                    <a:pt x="11265" y="32157"/>
                    <a:pt x="11020" y="32157"/>
                  </a:cubicBezTo>
                  <a:cubicBezTo>
                    <a:pt x="11020" y="32157"/>
                    <a:pt x="11265" y="32157"/>
                    <a:pt x="11265" y="32157"/>
                  </a:cubicBezTo>
                  <a:cubicBezTo>
                    <a:pt x="11265" y="32436"/>
                    <a:pt x="11265" y="32993"/>
                    <a:pt x="10775" y="33271"/>
                  </a:cubicBezTo>
                  <a:cubicBezTo>
                    <a:pt x="10530" y="33549"/>
                    <a:pt x="10040" y="33689"/>
                    <a:pt x="9551" y="33828"/>
                  </a:cubicBezTo>
                  <a:cubicBezTo>
                    <a:pt x="9551" y="33828"/>
                    <a:pt x="9306" y="33828"/>
                    <a:pt x="9306" y="33828"/>
                  </a:cubicBezTo>
                  <a:cubicBezTo>
                    <a:pt x="9306" y="33967"/>
                    <a:pt x="9306" y="33967"/>
                    <a:pt x="9061" y="34106"/>
                  </a:cubicBezTo>
                  <a:cubicBezTo>
                    <a:pt x="9061" y="34106"/>
                    <a:pt x="9306" y="34245"/>
                    <a:pt x="9306" y="34385"/>
                  </a:cubicBezTo>
                  <a:cubicBezTo>
                    <a:pt x="9306" y="34385"/>
                    <a:pt x="9551" y="34385"/>
                    <a:pt x="9551" y="34524"/>
                  </a:cubicBezTo>
                  <a:cubicBezTo>
                    <a:pt x="9551" y="34524"/>
                    <a:pt x="9795" y="34385"/>
                    <a:pt x="9795" y="34385"/>
                  </a:cubicBezTo>
                  <a:cubicBezTo>
                    <a:pt x="10040" y="34385"/>
                    <a:pt x="10285" y="34385"/>
                    <a:pt x="10530" y="34385"/>
                  </a:cubicBezTo>
                  <a:cubicBezTo>
                    <a:pt x="10775" y="34385"/>
                    <a:pt x="11020" y="34385"/>
                    <a:pt x="11265" y="34524"/>
                  </a:cubicBezTo>
                  <a:cubicBezTo>
                    <a:pt x="12000" y="34663"/>
                    <a:pt x="12489" y="35220"/>
                    <a:pt x="12489" y="35638"/>
                  </a:cubicBezTo>
                  <a:cubicBezTo>
                    <a:pt x="12734" y="35916"/>
                    <a:pt x="12489" y="36334"/>
                    <a:pt x="12000" y="36612"/>
                  </a:cubicBezTo>
                  <a:cubicBezTo>
                    <a:pt x="11510" y="36890"/>
                    <a:pt x="10530" y="36890"/>
                    <a:pt x="10285" y="36890"/>
                  </a:cubicBezTo>
                  <a:cubicBezTo>
                    <a:pt x="10285" y="36890"/>
                    <a:pt x="10285" y="36890"/>
                    <a:pt x="10285" y="36890"/>
                  </a:cubicBezTo>
                  <a:cubicBezTo>
                    <a:pt x="10040" y="36890"/>
                    <a:pt x="10040" y="36890"/>
                    <a:pt x="9795" y="36890"/>
                  </a:cubicBezTo>
                  <a:cubicBezTo>
                    <a:pt x="10040" y="36890"/>
                    <a:pt x="10040" y="37030"/>
                    <a:pt x="10285" y="37030"/>
                  </a:cubicBezTo>
                  <a:cubicBezTo>
                    <a:pt x="11020" y="37308"/>
                    <a:pt x="11265" y="37587"/>
                    <a:pt x="11510" y="37865"/>
                  </a:cubicBezTo>
                  <a:cubicBezTo>
                    <a:pt x="11510" y="38283"/>
                    <a:pt x="11265" y="38839"/>
                    <a:pt x="10775" y="39118"/>
                  </a:cubicBezTo>
                  <a:cubicBezTo>
                    <a:pt x="10530" y="39257"/>
                    <a:pt x="10040" y="39257"/>
                    <a:pt x="9795" y="39257"/>
                  </a:cubicBezTo>
                  <a:cubicBezTo>
                    <a:pt x="9795" y="39257"/>
                    <a:pt x="9795" y="39257"/>
                    <a:pt x="9795" y="39257"/>
                  </a:cubicBezTo>
                  <a:cubicBezTo>
                    <a:pt x="9551" y="39535"/>
                    <a:pt x="9061" y="39675"/>
                    <a:pt x="8571" y="39814"/>
                  </a:cubicBezTo>
                  <a:cubicBezTo>
                    <a:pt x="8326" y="39814"/>
                    <a:pt x="8326" y="39814"/>
                    <a:pt x="8326" y="39814"/>
                  </a:cubicBezTo>
                  <a:cubicBezTo>
                    <a:pt x="8081" y="39814"/>
                    <a:pt x="8081" y="39814"/>
                    <a:pt x="8081" y="39814"/>
                  </a:cubicBezTo>
                  <a:cubicBezTo>
                    <a:pt x="8081" y="40092"/>
                    <a:pt x="8326" y="40371"/>
                    <a:pt x="8081" y="40649"/>
                  </a:cubicBezTo>
                  <a:cubicBezTo>
                    <a:pt x="8081" y="40928"/>
                    <a:pt x="7346" y="41345"/>
                    <a:pt x="6857" y="41484"/>
                  </a:cubicBezTo>
                  <a:cubicBezTo>
                    <a:pt x="6612" y="41624"/>
                    <a:pt x="6367" y="41624"/>
                    <a:pt x="6122" y="41624"/>
                  </a:cubicBezTo>
                  <a:cubicBezTo>
                    <a:pt x="5877" y="41624"/>
                    <a:pt x="5632" y="41624"/>
                    <a:pt x="5387" y="41484"/>
                  </a:cubicBezTo>
                  <a:cubicBezTo>
                    <a:pt x="5387" y="41484"/>
                    <a:pt x="5387" y="41484"/>
                    <a:pt x="5142" y="41484"/>
                  </a:cubicBezTo>
                  <a:cubicBezTo>
                    <a:pt x="5142" y="41624"/>
                    <a:pt x="4897" y="41624"/>
                    <a:pt x="4897" y="41624"/>
                  </a:cubicBezTo>
                  <a:cubicBezTo>
                    <a:pt x="4897" y="41624"/>
                    <a:pt x="4897" y="41624"/>
                    <a:pt x="4897" y="41763"/>
                  </a:cubicBezTo>
                  <a:cubicBezTo>
                    <a:pt x="4897" y="41763"/>
                    <a:pt x="5142" y="41763"/>
                    <a:pt x="5142" y="41763"/>
                  </a:cubicBezTo>
                  <a:cubicBezTo>
                    <a:pt x="5632" y="41902"/>
                    <a:pt x="5877" y="42041"/>
                    <a:pt x="6367" y="42320"/>
                  </a:cubicBezTo>
                  <a:cubicBezTo>
                    <a:pt x="6367" y="42320"/>
                    <a:pt x="6367" y="42320"/>
                    <a:pt x="6367" y="42459"/>
                  </a:cubicBezTo>
                  <a:cubicBezTo>
                    <a:pt x="6367" y="42459"/>
                    <a:pt x="6367" y="42459"/>
                    <a:pt x="6367" y="42459"/>
                  </a:cubicBezTo>
                  <a:cubicBezTo>
                    <a:pt x="6612" y="42459"/>
                    <a:pt x="7102" y="42459"/>
                    <a:pt x="7346" y="42459"/>
                  </a:cubicBezTo>
                  <a:cubicBezTo>
                    <a:pt x="7591" y="42598"/>
                    <a:pt x="8326" y="42877"/>
                    <a:pt x="8571" y="43155"/>
                  </a:cubicBezTo>
                  <a:cubicBezTo>
                    <a:pt x="8816" y="43155"/>
                    <a:pt x="8816" y="43155"/>
                    <a:pt x="8816" y="43294"/>
                  </a:cubicBezTo>
                  <a:cubicBezTo>
                    <a:pt x="9061" y="43155"/>
                    <a:pt x="9306" y="43016"/>
                    <a:pt x="9551" y="43016"/>
                  </a:cubicBezTo>
                  <a:cubicBezTo>
                    <a:pt x="9795" y="43016"/>
                    <a:pt x="9795" y="43016"/>
                    <a:pt x="9795" y="43016"/>
                  </a:cubicBezTo>
                  <a:cubicBezTo>
                    <a:pt x="10530" y="43155"/>
                    <a:pt x="11265" y="43433"/>
                    <a:pt x="11510" y="43712"/>
                  </a:cubicBezTo>
                  <a:cubicBezTo>
                    <a:pt x="11755" y="44129"/>
                    <a:pt x="11755" y="44686"/>
                    <a:pt x="11755" y="44965"/>
                  </a:cubicBezTo>
                  <a:cubicBezTo>
                    <a:pt x="11510" y="45243"/>
                    <a:pt x="10775" y="45661"/>
                    <a:pt x="10775" y="45661"/>
                  </a:cubicBezTo>
                  <a:cubicBezTo>
                    <a:pt x="10530" y="45800"/>
                    <a:pt x="10285" y="45939"/>
                    <a:pt x="10040" y="45939"/>
                  </a:cubicBezTo>
                  <a:cubicBezTo>
                    <a:pt x="10040" y="45939"/>
                    <a:pt x="10040" y="46078"/>
                    <a:pt x="10040" y="46078"/>
                  </a:cubicBezTo>
                  <a:cubicBezTo>
                    <a:pt x="10040" y="46078"/>
                    <a:pt x="9795" y="46078"/>
                    <a:pt x="9795" y="46218"/>
                  </a:cubicBezTo>
                  <a:cubicBezTo>
                    <a:pt x="9795" y="46218"/>
                    <a:pt x="9551" y="46357"/>
                    <a:pt x="9551" y="46496"/>
                  </a:cubicBezTo>
                  <a:cubicBezTo>
                    <a:pt x="9306" y="46635"/>
                    <a:pt x="9306" y="46635"/>
                    <a:pt x="9061" y="46774"/>
                  </a:cubicBezTo>
                  <a:cubicBezTo>
                    <a:pt x="9061" y="46774"/>
                    <a:pt x="9061" y="46774"/>
                    <a:pt x="8816" y="46774"/>
                  </a:cubicBezTo>
                  <a:cubicBezTo>
                    <a:pt x="8816" y="46914"/>
                    <a:pt x="8816" y="47053"/>
                    <a:pt x="8816" y="47053"/>
                  </a:cubicBezTo>
                  <a:cubicBezTo>
                    <a:pt x="8816" y="47192"/>
                    <a:pt x="9061" y="47331"/>
                    <a:pt x="9061" y="47470"/>
                  </a:cubicBezTo>
                  <a:cubicBezTo>
                    <a:pt x="9061" y="47470"/>
                    <a:pt x="9061" y="47470"/>
                    <a:pt x="9061" y="47470"/>
                  </a:cubicBezTo>
                  <a:cubicBezTo>
                    <a:pt x="9306" y="47331"/>
                    <a:pt x="9306" y="47331"/>
                    <a:pt x="9551" y="47192"/>
                  </a:cubicBezTo>
                  <a:cubicBezTo>
                    <a:pt x="9795" y="47192"/>
                    <a:pt x="10285" y="47053"/>
                    <a:pt x="10775" y="47053"/>
                  </a:cubicBezTo>
                  <a:cubicBezTo>
                    <a:pt x="11020" y="47053"/>
                    <a:pt x="11510" y="47053"/>
                    <a:pt x="11755" y="47192"/>
                  </a:cubicBezTo>
                  <a:cubicBezTo>
                    <a:pt x="12244" y="47470"/>
                    <a:pt x="12734" y="47888"/>
                    <a:pt x="12979" y="48167"/>
                  </a:cubicBezTo>
                  <a:cubicBezTo>
                    <a:pt x="12979" y="48445"/>
                    <a:pt x="12734" y="48723"/>
                    <a:pt x="12489" y="49141"/>
                  </a:cubicBezTo>
                  <a:cubicBezTo>
                    <a:pt x="12489" y="49141"/>
                    <a:pt x="12489" y="49141"/>
                    <a:pt x="12489" y="49141"/>
                  </a:cubicBezTo>
                  <a:cubicBezTo>
                    <a:pt x="12244" y="49419"/>
                    <a:pt x="12000" y="49698"/>
                    <a:pt x="11755" y="49837"/>
                  </a:cubicBezTo>
                  <a:cubicBezTo>
                    <a:pt x="11755" y="49837"/>
                    <a:pt x="11510" y="49976"/>
                    <a:pt x="11510" y="49976"/>
                  </a:cubicBezTo>
                  <a:cubicBezTo>
                    <a:pt x="11510" y="49976"/>
                    <a:pt x="11510" y="49976"/>
                    <a:pt x="11510" y="49976"/>
                  </a:cubicBezTo>
                  <a:cubicBezTo>
                    <a:pt x="11510" y="49976"/>
                    <a:pt x="11510" y="50116"/>
                    <a:pt x="11510" y="50116"/>
                  </a:cubicBezTo>
                  <a:cubicBezTo>
                    <a:pt x="11510" y="50394"/>
                    <a:pt x="11510" y="50533"/>
                    <a:pt x="11510" y="50812"/>
                  </a:cubicBezTo>
                  <a:cubicBezTo>
                    <a:pt x="11510" y="50951"/>
                    <a:pt x="11510" y="51508"/>
                    <a:pt x="11265" y="51786"/>
                  </a:cubicBezTo>
                  <a:cubicBezTo>
                    <a:pt x="11020" y="51925"/>
                    <a:pt x="10775" y="52343"/>
                    <a:pt x="10040" y="52482"/>
                  </a:cubicBezTo>
                  <a:cubicBezTo>
                    <a:pt x="9795" y="52482"/>
                    <a:pt x="9551" y="52482"/>
                    <a:pt x="9306" y="52482"/>
                  </a:cubicBezTo>
                  <a:cubicBezTo>
                    <a:pt x="9306" y="52482"/>
                    <a:pt x="9306" y="52482"/>
                    <a:pt x="9306" y="52482"/>
                  </a:cubicBezTo>
                  <a:cubicBezTo>
                    <a:pt x="9795" y="52761"/>
                    <a:pt x="10530" y="53039"/>
                    <a:pt x="10775" y="53457"/>
                  </a:cubicBezTo>
                  <a:cubicBezTo>
                    <a:pt x="11020" y="53874"/>
                    <a:pt x="10530" y="54292"/>
                    <a:pt x="10530" y="54570"/>
                  </a:cubicBezTo>
                  <a:cubicBezTo>
                    <a:pt x="11020" y="54570"/>
                    <a:pt x="11510" y="54849"/>
                    <a:pt x="12000" y="54988"/>
                  </a:cubicBezTo>
                  <a:cubicBezTo>
                    <a:pt x="12244" y="55266"/>
                    <a:pt x="12244" y="55545"/>
                    <a:pt x="12489" y="55823"/>
                  </a:cubicBezTo>
                  <a:cubicBezTo>
                    <a:pt x="12489" y="55823"/>
                    <a:pt x="12489" y="55823"/>
                    <a:pt x="12489" y="55962"/>
                  </a:cubicBezTo>
                  <a:cubicBezTo>
                    <a:pt x="12489" y="55962"/>
                    <a:pt x="12734" y="56102"/>
                    <a:pt x="12734" y="56102"/>
                  </a:cubicBezTo>
                  <a:cubicBezTo>
                    <a:pt x="13224" y="56380"/>
                    <a:pt x="13469" y="56798"/>
                    <a:pt x="13469" y="57076"/>
                  </a:cubicBezTo>
                  <a:cubicBezTo>
                    <a:pt x="13469" y="57633"/>
                    <a:pt x="12734" y="58329"/>
                    <a:pt x="12244" y="58607"/>
                  </a:cubicBezTo>
                  <a:cubicBezTo>
                    <a:pt x="12000" y="58747"/>
                    <a:pt x="11510" y="58886"/>
                    <a:pt x="11265" y="59025"/>
                  </a:cubicBezTo>
                  <a:cubicBezTo>
                    <a:pt x="11020" y="59025"/>
                    <a:pt x="11020" y="59025"/>
                    <a:pt x="11020" y="59025"/>
                  </a:cubicBezTo>
                  <a:cubicBezTo>
                    <a:pt x="10530" y="59164"/>
                    <a:pt x="10530" y="59303"/>
                    <a:pt x="10285" y="59303"/>
                  </a:cubicBezTo>
                  <a:cubicBezTo>
                    <a:pt x="10285" y="59443"/>
                    <a:pt x="10285" y="59721"/>
                    <a:pt x="10285" y="60000"/>
                  </a:cubicBezTo>
                  <a:cubicBezTo>
                    <a:pt x="10285" y="60139"/>
                    <a:pt x="10285" y="60417"/>
                    <a:pt x="10530" y="60556"/>
                  </a:cubicBezTo>
                  <a:cubicBezTo>
                    <a:pt x="10530" y="60556"/>
                    <a:pt x="10530" y="60556"/>
                    <a:pt x="10530" y="60556"/>
                  </a:cubicBezTo>
                  <a:cubicBezTo>
                    <a:pt x="10530" y="60556"/>
                    <a:pt x="10775" y="60556"/>
                    <a:pt x="11020" y="60556"/>
                  </a:cubicBezTo>
                  <a:cubicBezTo>
                    <a:pt x="11020" y="60556"/>
                    <a:pt x="11265" y="60556"/>
                    <a:pt x="11265" y="60556"/>
                  </a:cubicBezTo>
                  <a:cubicBezTo>
                    <a:pt x="12000" y="60556"/>
                    <a:pt x="12979" y="60556"/>
                    <a:pt x="13469" y="60696"/>
                  </a:cubicBezTo>
                  <a:cubicBezTo>
                    <a:pt x="13959" y="60974"/>
                    <a:pt x="14693" y="61531"/>
                    <a:pt x="14448" y="62088"/>
                  </a:cubicBezTo>
                  <a:cubicBezTo>
                    <a:pt x="14448" y="62366"/>
                    <a:pt x="14204" y="62645"/>
                    <a:pt x="13714" y="62784"/>
                  </a:cubicBezTo>
                  <a:cubicBezTo>
                    <a:pt x="13959" y="62784"/>
                    <a:pt x="14204" y="62645"/>
                    <a:pt x="14448" y="62645"/>
                  </a:cubicBezTo>
                  <a:cubicBezTo>
                    <a:pt x="14448" y="62645"/>
                    <a:pt x="14448" y="62645"/>
                    <a:pt x="14448" y="62645"/>
                  </a:cubicBezTo>
                  <a:cubicBezTo>
                    <a:pt x="15428" y="62645"/>
                    <a:pt x="16163" y="63062"/>
                    <a:pt x="16408" y="63341"/>
                  </a:cubicBezTo>
                  <a:cubicBezTo>
                    <a:pt x="16897" y="63619"/>
                    <a:pt x="16897" y="64315"/>
                    <a:pt x="16897" y="64733"/>
                  </a:cubicBezTo>
                  <a:cubicBezTo>
                    <a:pt x="16653" y="65150"/>
                    <a:pt x="15673" y="65568"/>
                    <a:pt x="15428" y="65707"/>
                  </a:cubicBezTo>
                  <a:cubicBezTo>
                    <a:pt x="15673" y="65707"/>
                    <a:pt x="16163" y="65707"/>
                    <a:pt x="16408" y="65846"/>
                  </a:cubicBezTo>
                  <a:cubicBezTo>
                    <a:pt x="16897" y="66125"/>
                    <a:pt x="17387" y="66403"/>
                    <a:pt x="17632" y="66682"/>
                  </a:cubicBezTo>
                  <a:cubicBezTo>
                    <a:pt x="17632" y="66960"/>
                    <a:pt x="17632" y="67099"/>
                    <a:pt x="17387" y="67378"/>
                  </a:cubicBezTo>
                  <a:cubicBezTo>
                    <a:pt x="17387" y="67378"/>
                    <a:pt x="17387" y="67378"/>
                    <a:pt x="17632" y="67378"/>
                  </a:cubicBezTo>
                  <a:cubicBezTo>
                    <a:pt x="18122" y="67656"/>
                    <a:pt x="18612" y="68074"/>
                    <a:pt x="18612" y="68352"/>
                  </a:cubicBezTo>
                  <a:cubicBezTo>
                    <a:pt x="18857" y="68770"/>
                    <a:pt x="19102" y="69327"/>
                    <a:pt x="18367" y="69744"/>
                  </a:cubicBezTo>
                  <a:cubicBezTo>
                    <a:pt x="18367" y="69744"/>
                    <a:pt x="18367" y="69744"/>
                    <a:pt x="18367" y="69744"/>
                  </a:cubicBezTo>
                  <a:cubicBezTo>
                    <a:pt x="18612" y="69744"/>
                    <a:pt x="18612" y="69744"/>
                    <a:pt x="18857" y="69744"/>
                  </a:cubicBezTo>
                  <a:cubicBezTo>
                    <a:pt x="18857" y="69744"/>
                    <a:pt x="18857" y="69744"/>
                    <a:pt x="19102" y="69744"/>
                  </a:cubicBezTo>
                  <a:cubicBezTo>
                    <a:pt x="19346" y="69744"/>
                    <a:pt x="20326" y="69744"/>
                    <a:pt x="21061" y="70162"/>
                  </a:cubicBezTo>
                  <a:cubicBezTo>
                    <a:pt x="21551" y="70440"/>
                    <a:pt x="21551" y="71136"/>
                    <a:pt x="21551" y="71415"/>
                  </a:cubicBezTo>
                  <a:cubicBezTo>
                    <a:pt x="21306" y="71832"/>
                    <a:pt x="20571" y="72250"/>
                    <a:pt x="20081" y="72389"/>
                  </a:cubicBezTo>
                  <a:cubicBezTo>
                    <a:pt x="20081" y="72389"/>
                    <a:pt x="19591" y="72668"/>
                    <a:pt x="19346" y="72668"/>
                  </a:cubicBezTo>
                  <a:cubicBezTo>
                    <a:pt x="19346" y="73085"/>
                    <a:pt x="19102" y="73642"/>
                    <a:pt x="18857" y="73642"/>
                  </a:cubicBezTo>
                  <a:cubicBezTo>
                    <a:pt x="18612" y="74060"/>
                    <a:pt x="18367" y="74338"/>
                    <a:pt x="17632" y="74477"/>
                  </a:cubicBezTo>
                  <a:cubicBezTo>
                    <a:pt x="17877" y="74617"/>
                    <a:pt x="18122" y="74756"/>
                    <a:pt x="18367" y="75034"/>
                  </a:cubicBezTo>
                  <a:cubicBezTo>
                    <a:pt x="18612" y="75313"/>
                    <a:pt x="18612" y="75870"/>
                    <a:pt x="18367" y="76148"/>
                  </a:cubicBezTo>
                  <a:cubicBezTo>
                    <a:pt x="18367" y="76426"/>
                    <a:pt x="17877" y="76705"/>
                    <a:pt x="17632" y="76844"/>
                  </a:cubicBezTo>
                  <a:cubicBezTo>
                    <a:pt x="17387" y="77122"/>
                    <a:pt x="16653" y="77401"/>
                    <a:pt x="16408" y="77540"/>
                  </a:cubicBezTo>
                  <a:cubicBezTo>
                    <a:pt x="16163" y="77540"/>
                    <a:pt x="16163" y="77679"/>
                    <a:pt x="16163" y="77679"/>
                  </a:cubicBezTo>
                  <a:cubicBezTo>
                    <a:pt x="16163" y="77819"/>
                    <a:pt x="16163" y="77958"/>
                    <a:pt x="15918" y="78097"/>
                  </a:cubicBezTo>
                  <a:cubicBezTo>
                    <a:pt x="15918" y="78097"/>
                    <a:pt x="15918" y="78097"/>
                    <a:pt x="15673" y="78236"/>
                  </a:cubicBezTo>
                  <a:cubicBezTo>
                    <a:pt x="15918" y="78375"/>
                    <a:pt x="16163" y="78515"/>
                    <a:pt x="16163" y="78654"/>
                  </a:cubicBezTo>
                  <a:cubicBezTo>
                    <a:pt x="16408" y="79071"/>
                    <a:pt x="15918" y="79489"/>
                    <a:pt x="15673" y="79628"/>
                  </a:cubicBezTo>
                  <a:cubicBezTo>
                    <a:pt x="15428" y="79767"/>
                    <a:pt x="14693" y="80185"/>
                    <a:pt x="14204" y="80324"/>
                  </a:cubicBezTo>
                  <a:cubicBezTo>
                    <a:pt x="13959" y="80464"/>
                    <a:pt x="13714" y="80464"/>
                    <a:pt x="13469" y="80464"/>
                  </a:cubicBezTo>
                  <a:cubicBezTo>
                    <a:pt x="13224" y="80464"/>
                    <a:pt x="12979" y="80464"/>
                    <a:pt x="12979" y="80464"/>
                  </a:cubicBezTo>
                  <a:cubicBezTo>
                    <a:pt x="12979" y="80464"/>
                    <a:pt x="12979" y="80464"/>
                    <a:pt x="12734" y="80464"/>
                  </a:cubicBezTo>
                  <a:cubicBezTo>
                    <a:pt x="12734" y="80464"/>
                    <a:pt x="12734" y="80464"/>
                    <a:pt x="12734" y="80464"/>
                  </a:cubicBezTo>
                  <a:cubicBezTo>
                    <a:pt x="12734" y="80464"/>
                    <a:pt x="12734" y="80603"/>
                    <a:pt x="12734" y="80603"/>
                  </a:cubicBezTo>
                  <a:cubicBezTo>
                    <a:pt x="12734" y="80603"/>
                    <a:pt x="12734" y="80742"/>
                    <a:pt x="12734" y="80742"/>
                  </a:cubicBezTo>
                  <a:cubicBezTo>
                    <a:pt x="12979" y="81020"/>
                    <a:pt x="13224" y="81299"/>
                    <a:pt x="12979" y="81716"/>
                  </a:cubicBezTo>
                  <a:cubicBezTo>
                    <a:pt x="12734" y="81995"/>
                    <a:pt x="12244" y="82134"/>
                    <a:pt x="12000" y="82273"/>
                  </a:cubicBezTo>
                  <a:cubicBezTo>
                    <a:pt x="12000" y="82273"/>
                    <a:pt x="12000" y="82273"/>
                    <a:pt x="12000" y="82273"/>
                  </a:cubicBezTo>
                  <a:cubicBezTo>
                    <a:pt x="11755" y="82412"/>
                    <a:pt x="11755" y="82412"/>
                    <a:pt x="11510" y="82412"/>
                  </a:cubicBezTo>
                  <a:cubicBezTo>
                    <a:pt x="11510" y="82412"/>
                    <a:pt x="11510" y="82412"/>
                    <a:pt x="11510" y="82552"/>
                  </a:cubicBezTo>
                  <a:cubicBezTo>
                    <a:pt x="11510" y="82552"/>
                    <a:pt x="11265" y="82552"/>
                    <a:pt x="11265" y="82691"/>
                  </a:cubicBezTo>
                  <a:cubicBezTo>
                    <a:pt x="11265" y="82691"/>
                    <a:pt x="11020" y="82830"/>
                    <a:pt x="10775" y="82969"/>
                  </a:cubicBezTo>
                  <a:cubicBezTo>
                    <a:pt x="10775" y="82969"/>
                    <a:pt x="10775" y="82969"/>
                    <a:pt x="10775" y="82969"/>
                  </a:cubicBezTo>
                  <a:cubicBezTo>
                    <a:pt x="10775" y="83109"/>
                    <a:pt x="11020" y="83109"/>
                    <a:pt x="11020" y="83248"/>
                  </a:cubicBezTo>
                  <a:cubicBezTo>
                    <a:pt x="11265" y="83665"/>
                    <a:pt x="11265" y="84222"/>
                    <a:pt x="10775" y="84501"/>
                  </a:cubicBezTo>
                  <a:cubicBezTo>
                    <a:pt x="10285" y="84779"/>
                    <a:pt x="9551" y="84918"/>
                    <a:pt x="9061" y="84918"/>
                  </a:cubicBezTo>
                  <a:cubicBezTo>
                    <a:pt x="9061" y="84918"/>
                    <a:pt x="8816" y="84918"/>
                    <a:pt x="8816" y="84918"/>
                  </a:cubicBezTo>
                  <a:cubicBezTo>
                    <a:pt x="8081" y="84779"/>
                    <a:pt x="7591" y="84361"/>
                    <a:pt x="7346" y="84083"/>
                  </a:cubicBezTo>
                  <a:cubicBezTo>
                    <a:pt x="7346" y="84222"/>
                    <a:pt x="7346" y="84222"/>
                    <a:pt x="7346" y="84222"/>
                  </a:cubicBezTo>
                  <a:cubicBezTo>
                    <a:pt x="7346" y="84361"/>
                    <a:pt x="7346" y="84501"/>
                    <a:pt x="7346" y="84640"/>
                  </a:cubicBezTo>
                  <a:cubicBezTo>
                    <a:pt x="7346" y="84640"/>
                    <a:pt x="7102" y="84779"/>
                    <a:pt x="7102" y="84779"/>
                  </a:cubicBezTo>
                  <a:cubicBezTo>
                    <a:pt x="7102" y="84779"/>
                    <a:pt x="7102" y="84918"/>
                    <a:pt x="7102" y="84918"/>
                  </a:cubicBezTo>
                  <a:cubicBezTo>
                    <a:pt x="7346" y="85058"/>
                    <a:pt x="7591" y="85336"/>
                    <a:pt x="7836" y="85614"/>
                  </a:cubicBezTo>
                  <a:cubicBezTo>
                    <a:pt x="7836" y="86032"/>
                    <a:pt x="7346" y="86450"/>
                    <a:pt x="7102" y="86589"/>
                  </a:cubicBezTo>
                  <a:cubicBezTo>
                    <a:pt x="6612" y="86728"/>
                    <a:pt x="6367" y="86867"/>
                    <a:pt x="6122" y="86867"/>
                  </a:cubicBezTo>
                  <a:cubicBezTo>
                    <a:pt x="6122" y="86867"/>
                    <a:pt x="6122" y="86867"/>
                    <a:pt x="6122" y="86867"/>
                  </a:cubicBezTo>
                  <a:cubicBezTo>
                    <a:pt x="6122" y="86867"/>
                    <a:pt x="5877" y="86867"/>
                    <a:pt x="5877" y="86867"/>
                  </a:cubicBezTo>
                  <a:cubicBezTo>
                    <a:pt x="6122" y="87006"/>
                    <a:pt x="6122" y="87146"/>
                    <a:pt x="6122" y="87285"/>
                  </a:cubicBezTo>
                  <a:cubicBezTo>
                    <a:pt x="6612" y="87981"/>
                    <a:pt x="6612" y="88399"/>
                    <a:pt x="6367" y="88816"/>
                  </a:cubicBezTo>
                  <a:cubicBezTo>
                    <a:pt x="6367" y="88955"/>
                    <a:pt x="6122" y="89095"/>
                    <a:pt x="6122" y="89234"/>
                  </a:cubicBezTo>
                  <a:cubicBezTo>
                    <a:pt x="6367" y="89512"/>
                    <a:pt x="6612" y="89930"/>
                    <a:pt x="6612" y="90208"/>
                  </a:cubicBezTo>
                  <a:cubicBezTo>
                    <a:pt x="6367" y="90626"/>
                    <a:pt x="5877" y="90904"/>
                    <a:pt x="5142" y="91322"/>
                  </a:cubicBezTo>
                  <a:cubicBezTo>
                    <a:pt x="5142" y="91322"/>
                    <a:pt x="5142" y="91322"/>
                    <a:pt x="4897" y="91322"/>
                  </a:cubicBezTo>
                  <a:cubicBezTo>
                    <a:pt x="4897" y="91461"/>
                    <a:pt x="4163" y="91740"/>
                    <a:pt x="3673" y="91879"/>
                  </a:cubicBezTo>
                  <a:cubicBezTo>
                    <a:pt x="3428" y="92018"/>
                    <a:pt x="2693" y="92157"/>
                    <a:pt x="2448" y="92157"/>
                  </a:cubicBezTo>
                  <a:cubicBezTo>
                    <a:pt x="2448" y="92157"/>
                    <a:pt x="2448" y="92157"/>
                    <a:pt x="2448" y="92157"/>
                  </a:cubicBezTo>
                  <a:cubicBezTo>
                    <a:pt x="2448" y="92296"/>
                    <a:pt x="2448" y="92575"/>
                    <a:pt x="2448" y="92714"/>
                  </a:cubicBezTo>
                  <a:cubicBezTo>
                    <a:pt x="2693" y="92853"/>
                    <a:pt x="2693" y="92993"/>
                    <a:pt x="2693" y="93132"/>
                  </a:cubicBezTo>
                  <a:cubicBezTo>
                    <a:pt x="2938" y="93132"/>
                    <a:pt x="3183" y="93410"/>
                    <a:pt x="3428" y="93410"/>
                  </a:cubicBezTo>
                  <a:cubicBezTo>
                    <a:pt x="3428" y="93410"/>
                    <a:pt x="3428" y="93410"/>
                    <a:pt x="3428" y="93549"/>
                  </a:cubicBezTo>
                  <a:cubicBezTo>
                    <a:pt x="3673" y="93549"/>
                    <a:pt x="4163" y="93689"/>
                    <a:pt x="4408" y="93828"/>
                  </a:cubicBezTo>
                  <a:cubicBezTo>
                    <a:pt x="4653" y="94106"/>
                    <a:pt x="5142" y="94663"/>
                    <a:pt x="4897" y="95220"/>
                  </a:cubicBezTo>
                  <a:cubicBezTo>
                    <a:pt x="4653" y="95777"/>
                    <a:pt x="3673" y="95916"/>
                    <a:pt x="3428" y="96055"/>
                  </a:cubicBezTo>
                  <a:cubicBezTo>
                    <a:pt x="3428" y="96055"/>
                    <a:pt x="3183" y="96055"/>
                    <a:pt x="3183" y="96055"/>
                  </a:cubicBezTo>
                  <a:cubicBezTo>
                    <a:pt x="3428" y="96334"/>
                    <a:pt x="3673" y="96751"/>
                    <a:pt x="3673" y="97030"/>
                  </a:cubicBezTo>
                  <a:cubicBezTo>
                    <a:pt x="3673" y="97030"/>
                    <a:pt x="3673" y="97726"/>
                    <a:pt x="3183" y="98283"/>
                  </a:cubicBezTo>
                  <a:cubicBezTo>
                    <a:pt x="2693" y="98561"/>
                    <a:pt x="1714" y="98700"/>
                    <a:pt x="979" y="98839"/>
                  </a:cubicBezTo>
                  <a:cubicBezTo>
                    <a:pt x="734" y="98839"/>
                    <a:pt x="734" y="98839"/>
                    <a:pt x="734" y="98839"/>
                  </a:cubicBezTo>
                  <a:cubicBezTo>
                    <a:pt x="734" y="98839"/>
                    <a:pt x="489" y="98839"/>
                    <a:pt x="244" y="98839"/>
                  </a:cubicBezTo>
                  <a:cubicBezTo>
                    <a:pt x="734" y="99118"/>
                    <a:pt x="1224" y="99535"/>
                    <a:pt x="1224" y="99814"/>
                  </a:cubicBezTo>
                  <a:cubicBezTo>
                    <a:pt x="1224" y="100232"/>
                    <a:pt x="734" y="100788"/>
                    <a:pt x="734" y="100928"/>
                  </a:cubicBezTo>
                  <a:cubicBezTo>
                    <a:pt x="489" y="101067"/>
                    <a:pt x="244" y="101206"/>
                    <a:pt x="0" y="101345"/>
                  </a:cubicBezTo>
                  <a:cubicBezTo>
                    <a:pt x="0" y="101345"/>
                    <a:pt x="0" y="101345"/>
                    <a:pt x="0" y="101345"/>
                  </a:cubicBezTo>
                  <a:cubicBezTo>
                    <a:pt x="244" y="101345"/>
                    <a:pt x="244" y="101484"/>
                    <a:pt x="244" y="101484"/>
                  </a:cubicBezTo>
                  <a:cubicBezTo>
                    <a:pt x="489" y="101484"/>
                    <a:pt x="489" y="101484"/>
                    <a:pt x="734" y="101484"/>
                  </a:cubicBezTo>
                  <a:cubicBezTo>
                    <a:pt x="979" y="101624"/>
                    <a:pt x="1469" y="101624"/>
                    <a:pt x="1714" y="101902"/>
                  </a:cubicBezTo>
                  <a:cubicBezTo>
                    <a:pt x="2204" y="102041"/>
                    <a:pt x="2693" y="102598"/>
                    <a:pt x="2693" y="103016"/>
                  </a:cubicBezTo>
                  <a:cubicBezTo>
                    <a:pt x="2938" y="103155"/>
                    <a:pt x="2693" y="103433"/>
                    <a:pt x="2693" y="103573"/>
                  </a:cubicBezTo>
                  <a:cubicBezTo>
                    <a:pt x="17142" y="102737"/>
                    <a:pt x="17142" y="102737"/>
                    <a:pt x="17142" y="102737"/>
                  </a:cubicBezTo>
                  <a:cubicBezTo>
                    <a:pt x="38693" y="101624"/>
                    <a:pt x="38693" y="101624"/>
                    <a:pt x="38693" y="101624"/>
                  </a:cubicBezTo>
                  <a:cubicBezTo>
                    <a:pt x="68571" y="99675"/>
                    <a:pt x="68571" y="99675"/>
                    <a:pt x="68571" y="99675"/>
                  </a:cubicBezTo>
                  <a:cubicBezTo>
                    <a:pt x="69061" y="100092"/>
                    <a:pt x="69061" y="100092"/>
                    <a:pt x="69061" y="100092"/>
                  </a:cubicBezTo>
                  <a:cubicBezTo>
                    <a:pt x="69795" y="100510"/>
                    <a:pt x="69795" y="100649"/>
                    <a:pt x="69795" y="100788"/>
                  </a:cubicBezTo>
                  <a:cubicBezTo>
                    <a:pt x="69795" y="101067"/>
                    <a:pt x="69551" y="101484"/>
                    <a:pt x="69306" y="101763"/>
                  </a:cubicBezTo>
                  <a:cubicBezTo>
                    <a:pt x="69306" y="101902"/>
                    <a:pt x="69306" y="101902"/>
                    <a:pt x="69061" y="102041"/>
                  </a:cubicBezTo>
                  <a:cubicBezTo>
                    <a:pt x="69061" y="102041"/>
                    <a:pt x="69061" y="102041"/>
                    <a:pt x="69061" y="102041"/>
                  </a:cubicBezTo>
                  <a:cubicBezTo>
                    <a:pt x="69306" y="102180"/>
                    <a:pt x="69306" y="102459"/>
                    <a:pt x="69306" y="102737"/>
                  </a:cubicBezTo>
                  <a:cubicBezTo>
                    <a:pt x="69061" y="103016"/>
                    <a:pt x="68816" y="103294"/>
                    <a:pt x="68571" y="103433"/>
                  </a:cubicBezTo>
                  <a:cubicBezTo>
                    <a:pt x="68571" y="103433"/>
                    <a:pt x="68571" y="103433"/>
                    <a:pt x="68571" y="103433"/>
                  </a:cubicBezTo>
                  <a:cubicBezTo>
                    <a:pt x="68571" y="103433"/>
                    <a:pt x="68571" y="103573"/>
                    <a:pt x="68571" y="103573"/>
                  </a:cubicBezTo>
                  <a:cubicBezTo>
                    <a:pt x="68571" y="103851"/>
                    <a:pt x="68571" y="103990"/>
                    <a:pt x="68571" y="104129"/>
                  </a:cubicBezTo>
                  <a:cubicBezTo>
                    <a:pt x="68571" y="104269"/>
                    <a:pt x="68326" y="104408"/>
                    <a:pt x="68326" y="104547"/>
                  </a:cubicBezTo>
                  <a:cubicBezTo>
                    <a:pt x="68326" y="104686"/>
                    <a:pt x="68571" y="104965"/>
                    <a:pt x="68571" y="105243"/>
                  </a:cubicBezTo>
                  <a:cubicBezTo>
                    <a:pt x="68326" y="105522"/>
                    <a:pt x="68081" y="105800"/>
                    <a:pt x="67836" y="105939"/>
                  </a:cubicBezTo>
                  <a:cubicBezTo>
                    <a:pt x="67591" y="105939"/>
                    <a:pt x="67591" y="105939"/>
                    <a:pt x="67591" y="105939"/>
                  </a:cubicBezTo>
                  <a:cubicBezTo>
                    <a:pt x="67591" y="105939"/>
                    <a:pt x="67591" y="106078"/>
                    <a:pt x="67346" y="106078"/>
                  </a:cubicBezTo>
                  <a:cubicBezTo>
                    <a:pt x="67346" y="106078"/>
                    <a:pt x="67346" y="106218"/>
                    <a:pt x="67102" y="106218"/>
                  </a:cubicBezTo>
                  <a:cubicBezTo>
                    <a:pt x="67102" y="106218"/>
                    <a:pt x="67102" y="106357"/>
                    <a:pt x="67102" y="106357"/>
                  </a:cubicBezTo>
                  <a:cubicBezTo>
                    <a:pt x="67102" y="106357"/>
                    <a:pt x="67102" y="106357"/>
                    <a:pt x="67102" y="106496"/>
                  </a:cubicBezTo>
                  <a:cubicBezTo>
                    <a:pt x="67346" y="106635"/>
                    <a:pt x="67591" y="106914"/>
                    <a:pt x="67346" y="107192"/>
                  </a:cubicBezTo>
                  <a:cubicBezTo>
                    <a:pt x="67346" y="107470"/>
                    <a:pt x="67102" y="107749"/>
                    <a:pt x="66857" y="107888"/>
                  </a:cubicBezTo>
                  <a:cubicBezTo>
                    <a:pt x="66857" y="107888"/>
                    <a:pt x="66857" y="107888"/>
                    <a:pt x="66857" y="107888"/>
                  </a:cubicBezTo>
                  <a:cubicBezTo>
                    <a:pt x="66857" y="108027"/>
                    <a:pt x="67102" y="108027"/>
                    <a:pt x="67102" y="108167"/>
                  </a:cubicBezTo>
                  <a:cubicBezTo>
                    <a:pt x="67102" y="108306"/>
                    <a:pt x="67102" y="108584"/>
                    <a:pt x="67102" y="108723"/>
                  </a:cubicBezTo>
                  <a:cubicBezTo>
                    <a:pt x="67102" y="108723"/>
                    <a:pt x="67102" y="108723"/>
                    <a:pt x="67102" y="108863"/>
                  </a:cubicBezTo>
                  <a:cubicBezTo>
                    <a:pt x="67102" y="108863"/>
                    <a:pt x="67102" y="108863"/>
                    <a:pt x="67102" y="108863"/>
                  </a:cubicBezTo>
                  <a:cubicBezTo>
                    <a:pt x="67346" y="108863"/>
                    <a:pt x="67591" y="109002"/>
                    <a:pt x="67836" y="109280"/>
                  </a:cubicBezTo>
                  <a:cubicBezTo>
                    <a:pt x="68081" y="109559"/>
                    <a:pt x="68081" y="109837"/>
                    <a:pt x="68081" y="110116"/>
                  </a:cubicBezTo>
                  <a:cubicBezTo>
                    <a:pt x="68081" y="110116"/>
                    <a:pt x="68081" y="110255"/>
                    <a:pt x="68326" y="110255"/>
                  </a:cubicBezTo>
                  <a:cubicBezTo>
                    <a:pt x="68326" y="110394"/>
                    <a:pt x="68571" y="110672"/>
                    <a:pt x="68571" y="110812"/>
                  </a:cubicBezTo>
                  <a:cubicBezTo>
                    <a:pt x="68816" y="110951"/>
                    <a:pt x="69551" y="111368"/>
                    <a:pt x="69795" y="111647"/>
                  </a:cubicBezTo>
                  <a:cubicBezTo>
                    <a:pt x="69795" y="111647"/>
                    <a:pt x="69795" y="111647"/>
                    <a:pt x="69795" y="111647"/>
                  </a:cubicBezTo>
                  <a:cubicBezTo>
                    <a:pt x="70040" y="111647"/>
                    <a:pt x="70285" y="111925"/>
                    <a:pt x="70530" y="111925"/>
                  </a:cubicBezTo>
                  <a:cubicBezTo>
                    <a:pt x="70530" y="111925"/>
                    <a:pt x="70530" y="111925"/>
                    <a:pt x="70775" y="111925"/>
                  </a:cubicBezTo>
                  <a:cubicBezTo>
                    <a:pt x="71020" y="112064"/>
                    <a:pt x="71265" y="112064"/>
                    <a:pt x="71265" y="112204"/>
                  </a:cubicBezTo>
                  <a:cubicBezTo>
                    <a:pt x="71755" y="112343"/>
                    <a:pt x="72489" y="112621"/>
                    <a:pt x="72734" y="112761"/>
                  </a:cubicBezTo>
                  <a:cubicBezTo>
                    <a:pt x="72979" y="113178"/>
                    <a:pt x="73714" y="113735"/>
                    <a:pt x="73714" y="114013"/>
                  </a:cubicBezTo>
                  <a:cubicBezTo>
                    <a:pt x="73959" y="114153"/>
                    <a:pt x="73959" y="114431"/>
                    <a:pt x="73959" y="114570"/>
                  </a:cubicBezTo>
                  <a:cubicBezTo>
                    <a:pt x="73959" y="114709"/>
                    <a:pt x="73959" y="114849"/>
                    <a:pt x="73959" y="114849"/>
                  </a:cubicBezTo>
                  <a:cubicBezTo>
                    <a:pt x="73959" y="114849"/>
                    <a:pt x="73959" y="114849"/>
                    <a:pt x="73959" y="114849"/>
                  </a:cubicBezTo>
                  <a:cubicBezTo>
                    <a:pt x="74204" y="114988"/>
                    <a:pt x="74204" y="114988"/>
                    <a:pt x="74448" y="114988"/>
                  </a:cubicBezTo>
                  <a:cubicBezTo>
                    <a:pt x="74693" y="115127"/>
                    <a:pt x="74693" y="115266"/>
                    <a:pt x="74938" y="115266"/>
                  </a:cubicBezTo>
                  <a:cubicBezTo>
                    <a:pt x="74938" y="115406"/>
                    <a:pt x="74938" y="115406"/>
                    <a:pt x="75183" y="115545"/>
                  </a:cubicBezTo>
                  <a:cubicBezTo>
                    <a:pt x="75183" y="115545"/>
                    <a:pt x="75183" y="115545"/>
                    <a:pt x="75183" y="115545"/>
                  </a:cubicBezTo>
                  <a:cubicBezTo>
                    <a:pt x="75428" y="115545"/>
                    <a:pt x="75918" y="115684"/>
                    <a:pt x="76163" y="115823"/>
                  </a:cubicBezTo>
                  <a:cubicBezTo>
                    <a:pt x="76653" y="116241"/>
                    <a:pt x="76653" y="116798"/>
                    <a:pt x="76653" y="117076"/>
                  </a:cubicBezTo>
                  <a:cubicBezTo>
                    <a:pt x="76408" y="117215"/>
                    <a:pt x="76408" y="117354"/>
                    <a:pt x="76163" y="117494"/>
                  </a:cubicBezTo>
                  <a:cubicBezTo>
                    <a:pt x="76408" y="117494"/>
                    <a:pt x="76408" y="117494"/>
                    <a:pt x="76408" y="117494"/>
                  </a:cubicBezTo>
                  <a:cubicBezTo>
                    <a:pt x="76408" y="117633"/>
                    <a:pt x="76408" y="117633"/>
                    <a:pt x="76408" y="117772"/>
                  </a:cubicBezTo>
                  <a:cubicBezTo>
                    <a:pt x="76653" y="117772"/>
                    <a:pt x="76653" y="117911"/>
                    <a:pt x="76653" y="117911"/>
                  </a:cubicBezTo>
                  <a:cubicBezTo>
                    <a:pt x="76897" y="118051"/>
                    <a:pt x="77142" y="118051"/>
                    <a:pt x="77387" y="118329"/>
                  </a:cubicBezTo>
                  <a:cubicBezTo>
                    <a:pt x="77387" y="118468"/>
                    <a:pt x="77387" y="118607"/>
                    <a:pt x="77387" y="118747"/>
                  </a:cubicBezTo>
                  <a:cubicBezTo>
                    <a:pt x="77632" y="118747"/>
                    <a:pt x="77877" y="118886"/>
                    <a:pt x="77877" y="118886"/>
                  </a:cubicBezTo>
                  <a:cubicBezTo>
                    <a:pt x="78122" y="119025"/>
                    <a:pt x="78367" y="119164"/>
                    <a:pt x="78367" y="119164"/>
                  </a:cubicBezTo>
                  <a:cubicBezTo>
                    <a:pt x="78367" y="119164"/>
                    <a:pt x="80081" y="119164"/>
                    <a:pt x="80081" y="119164"/>
                  </a:cubicBezTo>
                  <a:cubicBezTo>
                    <a:pt x="79591" y="119860"/>
                    <a:pt x="79591" y="119860"/>
                    <a:pt x="79591" y="119860"/>
                  </a:cubicBezTo>
                  <a:cubicBezTo>
                    <a:pt x="80081" y="119860"/>
                    <a:pt x="80326" y="119860"/>
                    <a:pt x="80571" y="119721"/>
                  </a:cubicBezTo>
                  <a:cubicBezTo>
                    <a:pt x="80816" y="119721"/>
                    <a:pt x="81061" y="119443"/>
                    <a:pt x="81306" y="119443"/>
                  </a:cubicBezTo>
                  <a:cubicBezTo>
                    <a:pt x="81306" y="119582"/>
                    <a:pt x="81306" y="119860"/>
                    <a:pt x="81306" y="119860"/>
                  </a:cubicBezTo>
                  <a:cubicBezTo>
                    <a:pt x="81551" y="120000"/>
                    <a:pt x="81795" y="120000"/>
                    <a:pt x="82040" y="119860"/>
                  </a:cubicBezTo>
                  <a:cubicBezTo>
                    <a:pt x="82285" y="119860"/>
                    <a:pt x="82530" y="119582"/>
                    <a:pt x="82530" y="119443"/>
                  </a:cubicBezTo>
                  <a:cubicBezTo>
                    <a:pt x="82775" y="119303"/>
                    <a:pt x="82530" y="118886"/>
                    <a:pt x="82775" y="118607"/>
                  </a:cubicBezTo>
                  <a:cubicBezTo>
                    <a:pt x="82775" y="118468"/>
                    <a:pt x="83265" y="118051"/>
                    <a:pt x="83510" y="117772"/>
                  </a:cubicBezTo>
                  <a:cubicBezTo>
                    <a:pt x="83755" y="117633"/>
                    <a:pt x="84244" y="117494"/>
                    <a:pt x="84489" y="117354"/>
                  </a:cubicBezTo>
                  <a:cubicBezTo>
                    <a:pt x="84734" y="117215"/>
                    <a:pt x="85224" y="116937"/>
                    <a:pt x="85224" y="116937"/>
                  </a:cubicBezTo>
                  <a:cubicBezTo>
                    <a:pt x="85469" y="116798"/>
                    <a:pt x="85959" y="116519"/>
                    <a:pt x="86204" y="116380"/>
                  </a:cubicBezTo>
                  <a:cubicBezTo>
                    <a:pt x="86204" y="116241"/>
                    <a:pt x="86204" y="115962"/>
                    <a:pt x="86204" y="115823"/>
                  </a:cubicBezTo>
                  <a:cubicBezTo>
                    <a:pt x="85959" y="115684"/>
                    <a:pt x="85469" y="115684"/>
                    <a:pt x="85224" y="115684"/>
                  </a:cubicBezTo>
                  <a:cubicBezTo>
                    <a:pt x="85224" y="115545"/>
                    <a:pt x="84734" y="115545"/>
                    <a:pt x="84489" y="115406"/>
                  </a:cubicBezTo>
                  <a:cubicBezTo>
                    <a:pt x="84489" y="115266"/>
                    <a:pt x="84734" y="114988"/>
                    <a:pt x="84734" y="114988"/>
                  </a:cubicBezTo>
                  <a:cubicBezTo>
                    <a:pt x="84979" y="114849"/>
                    <a:pt x="85714" y="114570"/>
                    <a:pt x="85959" y="114570"/>
                  </a:cubicBezTo>
                  <a:cubicBezTo>
                    <a:pt x="86204" y="114570"/>
                    <a:pt x="86693" y="114570"/>
                    <a:pt x="86938" y="114709"/>
                  </a:cubicBezTo>
                  <a:cubicBezTo>
                    <a:pt x="86938" y="114709"/>
                    <a:pt x="87183" y="114849"/>
                    <a:pt x="87428" y="114988"/>
                  </a:cubicBezTo>
                  <a:cubicBezTo>
                    <a:pt x="87428" y="114988"/>
                    <a:pt x="87918" y="115127"/>
                    <a:pt x="88163" y="115127"/>
                  </a:cubicBezTo>
                  <a:cubicBezTo>
                    <a:pt x="88163" y="115266"/>
                    <a:pt x="88163" y="115406"/>
                    <a:pt x="87918" y="115545"/>
                  </a:cubicBezTo>
                  <a:cubicBezTo>
                    <a:pt x="87918" y="115545"/>
                    <a:pt x="87428" y="115545"/>
                    <a:pt x="87428" y="115684"/>
                  </a:cubicBezTo>
                  <a:cubicBezTo>
                    <a:pt x="87428" y="115684"/>
                    <a:pt x="87183" y="115962"/>
                    <a:pt x="87183" y="116102"/>
                  </a:cubicBezTo>
                  <a:cubicBezTo>
                    <a:pt x="87428" y="116241"/>
                    <a:pt x="87673" y="116380"/>
                    <a:pt x="87918" y="116380"/>
                  </a:cubicBezTo>
                  <a:cubicBezTo>
                    <a:pt x="88163" y="116380"/>
                    <a:pt x="88653" y="116241"/>
                    <a:pt x="88897" y="116241"/>
                  </a:cubicBezTo>
                  <a:cubicBezTo>
                    <a:pt x="89387" y="116102"/>
                    <a:pt x="89877" y="115684"/>
                    <a:pt x="90367" y="115545"/>
                  </a:cubicBezTo>
                  <a:cubicBezTo>
                    <a:pt x="90612" y="115545"/>
                    <a:pt x="91346" y="115545"/>
                    <a:pt x="91591" y="115406"/>
                  </a:cubicBezTo>
                  <a:cubicBezTo>
                    <a:pt x="92081" y="115266"/>
                    <a:pt x="92571" y="114988"/>
                    <a:pt x="92816" y="114849"/>
                  </a:cubicBezTo>
                  <a:cubicBezTo>
                    <a:pt x="93061" y="114849"/>
                    <a:pt x="93795" y="114709"/>
                    <a:pt x="94040" y="114570"/>
                  </a:cubicBezTo>
                  <a:cubicBezTo>
                    <a:pt x="94285" y="114431"/>
                    <a:pt x="94775" y="114292"/>
                    <a:pt x="95020" y="114153"/>
                  </a:cubicBezTo>
                  <a:cubicBezTo>
                    <a:pt x="95510" y="114153"/>
                    <a:pt x="96489" y="114013"/>
                    <a:pt x="96979" y="114013"/>
                  </a:cubicBezTo>
                  <a:cubicBezTo>
                    <a:pt x="97469" y="113874"/>
                    <a:pt x="98204" y="113457"/>
                    <a:pt x="98693" y="113457"/>
                  </a:cubicBezTo>
                  <a:cubicBezTo>
                    <a:pt x="98938" y="113317"/>
                    <a:pt x="99673" y="113317"/>
                    <a:pt x="100163" y="113317"/>
                  </a:cubicBezTo>
                  <a:cubicBezTo>
                    <a:pt x="100653" y="113317"/>
                    <a:pt x="101632" y="113317"/>
                    <a:pt x="102122" y="113457"/>
                  </a:cubicBezTo>
                  <a:cubicBezTo>
                    <a:pt x="102122" y="113457"/>
                    <a:pt x="102367" y="113596"/>
                    <a:pt x="102612" y="113596"/>
                  </a:cubicBezTo>
                  <a:cubicBezTo>
                    <a:pt x="102857" y="113596"/>
                    <a:pt x="103102" y="113457"/>
                    <a:pt x="103102" y="113317"/>
                  </a:cubicBezTo>
                  <a:cubicBezTo>
                    <a:pt x="103346" y="113178"/>
                    <a:pt x="103102" y="112900"/>
                    <a:pt x="103102" y="112900"/>
                  </a:cubicBezTo>
                  <a:cubicBezTo>
                    <a:pt x="103346" y="112761"/>
                    <a:pt x="103836" y="112900"/>
                    <a:pt x="104081" y="112900"/>
                  </a:cubicBezTo>
                  <a:cubicBezTo>
                    <a:pt x="104326" y="112900"/>
                    <a:pt x="104816" y="113039"/>
                    <a:pt x="105061" y="113039"/>
                  </a:cubicBezTo>
                  <a:cubicBezTo>
                    <a:pt x="105306" y="113178"/>
                    <a:pt x="106040" y="113457"/>
                    <a:pt x="106530" y="113596"/>
                  </a:cubicBezTo>
                  <a:cubicBezTo>
                    <a:pt x="106775" y="113735"/>
                    <a:pt x="107265" y="114013"/>
                    <a:pt x="107755" y="114013"/>
                  </a:cubicBezTo>
                  <a:cubicBezTo>
                    <a:pt x="108000" y="114013"/>
                    <a:pt x="108734" y="114013"/>
                    <a:pt x="108979" y="113874"/>
                  </a:cubicBezTo>
                  <a:cubicBezTo>
                    <a:pt x="109224" y="113735"/>
                    <a:pt x="109714" y="113457"/>
                    <a:pt x="109959" y="113457"/>
                  </a:cubicBezTo>
                  <a:cubicBezTo>
                    <a:pt x="110448" y="113317"/>
                    <a:pt x="111183" y="113317"/>
                    <a:pt x="111673" y="113317"/>
                  </a:cubicBezTo>
                  <a:cubicBezTo>
                    <a:pt x="111918" y="113317"/>
                    <a:pt x="112408" y="113457"/>
                    <a:pt x="112897" y="113457"/>
                  </a:cubicBezTo>
                  <a:cubicBezTo>
                    <a:pt x="113142" y="113457"/>
                    <a:pt x="114122" y="113457"/>
                    <a:pt x="114612" y="113457"/>
                  </a:cubicBezTo>
                  <a:cubicBezTo>
                    <a:pt x="114857" y="113457"/>
                    <a:pt x="115591" y="113457"/>
                    <a:pt x="115836" y="113596"/>
                  </a:cubicBezTo>
                  <a:cubicBezTo>
                    <a:pt x="116081" y="113596"/>
                    <a:pt x="116326" y="114013"/>
                    <a:pt x="116571" y="114013"/>
                  </a:cubicBezTo>
                  <a:cubicBezTo>
                    <a:pt x="116816" y="114153"/>
                    <a:pt x="117795" y="114013"/>
                    <a:pt x="118040" y="113874"/>
                  </a:cubicBezTo>
                  <a:cubicBezTo>
                    <a:pt x="118285" y="113735"/>
                    <a:pt x="117795" y="113457"/>
                    <a:pt x="118040" y="113317"/>
                  </a:cubicBezTo>
                  <a:cubicBezTo>
                    <a:pt x="118285" y="113178"/>
                    <a:pt x="119020" y="113317"/>
                    <a:pt x="119265" y="113178"/>
                  </a:cubicBezTo>
                  <a:cubicBezTo>
                    <a:pt x="119510" y="113039"/>
                    <a:pt x="119755" y="112761"/>
                    <a:pt x="120000" y="112621"/>
                  </a:cubicBezTo>
                  <a:cubicBezTo>
                    <a:pt x="120000" y="112621"/>
                    <a:pt x="120000" y="112482"/>
                    <a:pt x="120000" y="112343"/>
                  </a:cubicBezTo>
                  <a:lnTo>
                    <a:pt x="109224" y="75730"/>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56" name="Google Shape;156;p16"/>
            <p:cNvSpPr/>
            <p:nvPr/>
          </p:nvSpPr>
          <p:spPr>
            <a:xfrm>
              <a:off x="4221163" y="4237038"/>
              <a:ext cx="6300" cy="1500"/>
            </a:xfrm>
            <a:custGeom>
              <a:rect b="b" l="l" r="r" t="t"/>
              <a:pathLst>
                <a:path extrusionOk="0" h="120000" w="120000">
                  <a:moveTo>
                    <a:pt x="0" y="0"/>
                  </a:moveTo>
                  <a:cubicBezTo>
                    <a:pt x="17142" y="40000"/>
                    <a:pt x="17142" y="80000"/>
                    <a:pt x="17142" y="80000"/>
                  </a:cubicBezTo>
                  <a:cubicBezTo>
                    <a:pt x="17142" y="80000"/>
                    <a:pt x="34285" y="120000"/>
                    <a:pt x="34285" y="120000"/>
                  </a:cubicBezTo>
                  <a:cubicBezTo>
                    <a:pt x="34285" y="120000"/>
                    <a:pt x="34285" y="120000"/>
                    <a:pt x="34285" y="120000"/>
                  </a:cubicBezTo>
                  <a:cubicBezTo>
                    <a:pt x="34285" y="120000"/>
                    <a:pt x="51428" y="120000"/>
                    <a:pt x="51428" y="120000"/>
                  </a:cubicBezTo>
                  <a:cubicBezTo>
                    <a:pt x="68571" y="80000"/>
                    <a:pt x="85714" y="0"/>
                    <a:pt x="119999" y="0"/>
                  </a:cubicBezTo>
                  <a:cubicBezTo>
                    <a:pt x="119999" y="0"/>
                    <a:pt x="119999" y="0"/>
                    <a:pt x="119999" y="0"/>
                  </a:cubicBezTo>
                  <a:cubicBezTo>
                    <a:pt x="102857" y="0"/>
                    <a:pt x="102857" y="0"/>
                    <a:pt x="102857" y="0"/>
                  </a:cubicBezTo>
                  <a:cubicBezTo>
                    <a:pt x="85714" y="0"/>
                    <a:pt x="68571" y="40000"/>
                    <a:pt x="51428" y="40000"/>
                  </a:cubicBezTo>
                  <a:cubicBezTo>
                    <a:pt x="34285" y="40000"/>
                    <a:pt x="34285" y="40000"/>
                    <a:pt x="17142" y="40000"/>
                  </a:cubicBezTo>
                  <a:cubicBezTo>
                    <a:pt x="17142" y="40000"/>
                    <a:pt x="17142" y="0"/>
                    <a:pt x="0" y="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57" name="Google Shape;157;p16"/>
            <p:cNvSpPr/>
            <p:nvPr/>
          </p:nvSpPr>
          <p:spPr>
            <a:xfrm>
              <a:off x="4557713" y="3973513"/>
              <a:ext cx="466800" cy="738300"/>
            </a:xfrm>
            <a:custGeom>
              <a:rect b="b" l="l" r="r" t="t"/>
              <a:pathLst>
                <a:path extrusionOk="0" h="120000" w="120000">
                  <a:moveTo>
                    <a:pt x="119783" y="92297"/>
                  </a:moveTo>
                  <a:cubicBezTo>
                    <a:pt x="119567" y="92022"/>
                    <a:pt x="119351" y="91611"/>
                    <a:pt x="119135" y="91337"/>
                  </a:cubicBezTo>
                  <a:cubicBezTo>
                    <a:pt x="119135" y="91200"/>
                    <a:pt x="118486" y="91062"/>
                    <a:pt x="118270" y="90925"/>
                  </a:cubicBezTo>
                  <a:cubicBezTo>
                    <a:pt x="118270" y="90788"/>
                    <a:pt x="118054" y="90377"/>
                    <a:pt x="117837" y="90240"/>
                  </a:cubicBezTo>
                  <a:cubicBezTo>
                    <a:pt x="117837" y="90102"/>
                    <a:pt x="117189" y="89965"/>
                    <a:pt x="116972" y="89965"/>
                  </a:cubicBezTo>
                  <a:cubicBezTo>
                    <a:pt x="116756" y="89828"/>
                    <a:pt x="116540" y="89554"/>
                    <a:pt x="116540" y="89417"/>
                  </a:cubicBezTo>
                  <a:cubicBezTo>
                    <a:pt x="116324" y="89280"/>
                    <a:pt x="115891" y="89142"/>
                    <a:pt x="115891" y="89142"/>
                  </a:cubicBezTo>
                  <a:cubicBezTo>
                    <a:pt x="115675" y="89005"/>
                    <a:pt x="115459" y="88731"/>
                    <a:pt x="115459" y="88731"/>
                  </a:cubicBezTo>
                  <a:cubicBezTo>
                    <a:pt x="115459" y="88457"/>
                    <a:pt x="115675" y="88182"/>
                    <a:pt x="115459" y="88045"/>
                  </a:cubicBezTo>
                  <a:cubicBezTo>
                    <a:pt x="115459" y="87908"/>
                    <a:pt x="115243" y="87634"/>
                    <a:pt x="115027" y="87497"/>
                  </a:cubicBezTo>
                  <a:cubicBezTo>
                    <a:pt x="114810" y="87360"/>
                    <a:pt x="114594" y="86948"/>
                    <a:pt x="114594" y="86811"/>
                  </a:cubicBezTo>
                  <a:cubicBezTo>
                    <a:pt x="114594" y="86674"/>
                    <a:pt x="115027" y="86537"/>
                    <a:pt x="115027" y="86400"/>
                  </a:cubicBezTo>
                  <a:cubicBezTo>
                    <a:pt x="115027" y="86125"/>
                    <a:pt x="115243" y="85714"/>
                    <a:pt x="115243" y="85577"/>
                  </a:cubicBezTo>
                  <a:cubicBezTo>
                    <a:pt x="115243" y="85302"/>
                    <a:pt x="114810" y="84891"/>
                    <a:pt x="114810" y="84617"/>
                  </a:cubicBezTo>
                  <a:cubicBezTo>
                    <a:pt x="114810" y="84480"/>
                    <a:pt x="115027" y="84068"/>
                    <a:pt x="115243" y="83931"/>
                  </a:cubicBezTo>
                  <a:cubicBezTo>
                    <a:pt x="115243" y="83657"/>
                    <a:pt x="115459" y="83108"/>
                    <a:pt x="115459" y="82834"/>
                  </a:cubicBezTo>
                  <a:cubicBezTo>
                    <a:pt x="115459" y="82560"/>
                    <a:pt x="115027" y="82148"/>
                    <a:pt x="115027" y="81874"/>
                  </a:cubicBezTo>
                  <a:cubicBezTo>
                    <a:pt x="115027" y="81600"/>
                    <a:pt x="115459" y="81325"/>
                    <a:pt x="115459" y="81051"/>
                  </a:cubicBezTo>
                  <a:cubicBezTo>
                    <a:pt x="115675" y="80777"/>
                    <a:pt x="115459" y="80365"/>
                    <a:pt x="115243" y="80091"/>
                  </a:cubicBezTo>
                  <a:cubicBezTo>
                    <a:pt x="115027" y="79954"/>
                    <a:pt x="114594" y="79542"/>
                    <a:pt x="114378" y="79268"/>
                  </a:cubicBezTo>
                  <a:cubicBezTo>
                    <a:pt x="114378" y="79131"/>
                    <a:pt x="114378" y="78582"/>
                    <a:pt x="114162" y="78308"/>
                  </a:cubicBezTo>
                  <a:cubicBezTo>
                    <a:pt x="114162" y="78171"/>
                    <a:pt x="114162" y="77897"/>
                    <a:pt x="113945" y="77760"/>
                  </a:cubicBezTo>
                  <a:cubicBezTo>
                    <a:pt x="113729" y="77622"/>
                    <a:pt x="113081" y="77485"/>
                    <a:pt x="112864" y="77348"/>
                  </a:cubicBezTo>
                  <a:cubicBezTo>
                    <a:pt x="112648" y="77348"/>
                    <a:pt x="112216" y="77074"/>
                    <a:pt x="112216" y="76800"/>
                  </a:cubicBezTo>
                  <a:cubicBezTo>
                    <a:pt x="112000" y="76662"/>
                    <a:pt x="111783" y="76251"/>
                    <a:pt x="111783" y="75977"/>
                  </a:cubicBezTo>
                  <a:cubicBezTo>
                    <a:pt x="111783" y="75840"/>
                    <a:pt x="111567" y="75291"/>
                    <a:pt x="111567" y="75017"/>
                  </a:cubicBezTo>
                  <a:cubicBezTo>
                    <a:pt x="111351" y="74880"/>
                    <a:pt x="111135" y="74605"/>
                    <a:pt x="110918" y="74331"/>
                  </a:cubicBezTo>
                  <a:cubicBezTo>
                    <a:pt x="110918" y="74057"/>
                    <a:pt x="110486" y="73234"/>
                    <a:pt x="110486" y="73234"/>
                  </a:cubicBezTo>
                  <a:cubicBezTo>
                    <a:pt x="110486" y="73097"/>
                    <a:pt x="110270" y="72411"/>
                    <a:pt x="110486" y="72274"/>
                  </a:cubicBezTo>
                  <a:cubicBezTo>
                    <a:pt x="110702" y="72137"/>
                    <a:pt x="111135" y="72000"/>
                    <a:pt x="111135" y="71862"/>
                  </a:cubicBezTo>
                  <a:cubicBezTo>
                    <a:pt x="111351" y="71725"/>
                    <a:pt x="111783" y="71177"/>
                    <a:pt x="111783" y="71040"/>
                  </a:cubicBezTo>
                  <a:cubicBezTo>
                    <a:pt x="111783" y="71040"/>
                    <a:pt x="111783" y="70354"/>
                    <a:pt x="111783" y="70217"/>
                  </a:cubicBezTo>
                  <a:cubicBezTo>
                    <a:pt x="111783" y="69942"/>
                    <a:pt x="112216" y="69394"/>
                    <a:pt x="112216" y="69120"/>
                  </a:cubicBezTo>
                  <a:cubicBezTo>
                    <a:pt x="112216" y="68845"/>
                    <a:pt x="111783" y="68434"/>
                    <a:pt x="111783" y="68160"/>
                  </a:cubicBezTo>
                  <a:cubicBezTo>
                    <a:pt x="111783" y="67885"/>
                    <a:pt x="112216" y="67200"/>
                    <a:pt x="112000" y="66925"/>
                  </a:cubicBezTo>
                  <a:cubicBezTo>
                    <a:pt x="112000" y="66788"/>
                    <a:pt x="111351" y="66514"/>
                    <a:pt x="111351" y="66240"/>
                  </a:cubicBezTo>
                  <a:cubicBezTo>
                    <a:pt x="111351" y="65965"/>
                    <a:pt x="111783" y="65554"/>
                    <a:pt x="112000" y="65280"/>
                  </a:cubicBezTo>
                  <a:cubicBezTo>
                    <a:pt x="112216" y="65142"/>
                    <a:pt x="112864" y="65005"/>
                    <a:pt x="113081" y="64868"/>
                  </a:cubicBezTo>
                  <a:cubicBezTo>
                    <a:pt x="113297" y="64731"/>
                    <a:pt x="113513" y="64594"/>
                    <a:pt x="113729" y="64457"/>
                  </a:cubicBezTo>
                  <a:cubicBezTo>
                    <a:pt x="113729" y="64320"/>
                    <a:pt x="113513" y="64045"/>
                    <a:pt x="113729" y="63908"/>
                  </a:cubicBezTo>
                  <a:cubicBezTo>
                    <a:pt x="113945" y="63771"/>
                    <a:pt x="114594" y="63908"/>
                    <a:pt x="114810" y="63908"/>
                  </a:cubicBezTo>
                  <a:cubicBezTo>
                    <a:pt x="115027" y="63771"/>
                    <a:pt x="115027" y="63634"/>
                    <a:pt x="115027" y="63497"/>
                  </a:cubicBezTo>
                  <a:cubicBezTo>
                    <a:pt x="115027" y="63360"/>
                    <a:pt x="115027" y="63222"/>
                    <a:pt x="115243" y="63085"/>
                  </a:cubicBezTo>
                  <a:cubicBezTo>
                    <a:pt x="115243" y="63085"/>
                    <a:pt x="115675" y="62948"/>
                    <a:pt x="115675" y="62811"/>
                  </a:cubicBezTo>
                  <a:cubicBezTo>
                    <a:pt x="115891" y="62674"/>
                    <a:pt x="115675" y="62262"/>
                    <a:pt x="115459" y="62262"/>
                  </a:cubicBezTo>
                  <a:cubicBezTo>
                    <a:pt x="115243" y="62125"/>
                    <a:pt x="114594" y="62262"/>
                    <a:pt x="114378" y="62262"/>
                  </a:cubicBezTo>
                  <a:cubicBezTo>
                    <a:pt x="114162" y="62125"/>
                    <a:pt x="114162" y="61851"/>
                    <a:pt x="113945" y="61714"/>
                  </a:cubicBezTo>
                  <a:cubicBezTo>
                    <a:pt x="113729" y="61714"/>
                    <a:pt x="113297" y="61714"/>
                    <a:pt x="113081" y="61714"/>
                  </a:cubicBezTo>
                  <a:cubicBezTo>
                    <a:pt x="112864" y="61714"/>
                    <a:pt x="112432" y="61714"/>
                    <a:pt x="112432" y="61714"/>
                  </a:cubicBezTo>
                  <a:cubicBezTo>
                    <a:pt x="112216" y="61577"/>
                    <a:pt x="111783" y="61440"/>
                    <a:pt x="111783" y="61302"/>
                  </a:cubicBezTo>
                  <a:cubicBezTo>
                    <a:pt x="111783" y="61028"/>
                    <a:pt x="112216" y="60754"/>
                    <a:pt x="112432" y="60617"/>
                  </a:cubicBezTo>
                  <a:cubicBezTo>
                    <a:pt x="112432" y="60480"/>
                    <a:pt x="112432" y="60068"/>
                    <a:pt x="112432" y="59931"/>
                  </a:cubicBezTo>
                  <a:cubicBezTo>
                    <a:pt x="112432" y="59794"/>
                    <a:pt x="112216" y="59520"/>
                    <a:pt x="112216" y="59382"/>
                  </a:cubicBezTo>
                  <a:cubicBezTo>
                    <a:pt x="112216" y="59245"/>
                    <a:pt x="112216" y="59108"/>
                    <a:pt x="112216" y="58971"/>
                  </a:cubicBezTo>
                  <a:cubicBezTo>
                    <a:pt x="112432" y="58834"/>
                    <a:pt x="112432" y="58560"/>
                    <a:pt x="112432" y="58560"/>
                  </a:cubicBezTo>
                  <a:cubicBezTo>
                    <a:pt x="112216" y="58422"/>
                    <a:pt x="111783" y="58560"/>
                    <a:pt x="111567" y="58422"/>
                  </a:cubicBezTo>
                  <a:cubicBezTo>
                    <a:pt x="111351" y="58285"/>
                    <a:pt x="111135" y="58011"/>
                    <a:pt x="111135" y="57874"/>
                  </a:cubicBezTo>
                  <a:cubicBezTo>
                    <a:pt x="110918" y="57600"/>
                    <a:pt x="110918" y="57051"/>
                    <a:pt x="110702" y="56914"/>
                  </a:cubicBezTo>
                  <a:cubicBezTo>
                    <a:pt x="110702" y="56640"/>
                    <a:pt x="110054" y="56365"/>
                    <a:pt x="109837" y="56228"/>
                  </a:cubicBezTo>
                  <a:cubicBezTo>
                    <a:pt x="109621" y="56091"/>
                    <a:pt x="109189" y="55817"/>
                    <a:pt x="108972" y="55817"/>
                  </a:cubicBezTo>
                  <a:cubicBezTo>
                    <a:pt x="108756" y="55680"/>
                    <a:pt x="108108" y="55542"/>
                    <a:pt x="108108" y="55405"/>
                  </a:cubicBezTo>
                  <a:cubicBezTo>
                    <a:pt x="107891" y="55268"/>
                    <a:pt x="107675" y="54857"/>
                    <a:pt x="107459" y="54720"/>
                  </a:cubicBezTo>
                  <a:cubicBezTo>
                    <a:pt x="107459" y="54445"/>
                    <a:pt x="107243" y="54034"/>
                    <a:pt x="107243" y="53897"/>
                  </a:cubicBezTo>
                  <a:cubicBezTo>
                    <a:pt x="107027" y="53760"/>
                    <a:pt x="106810" y="53485"/>
                    <a:pt x="106810" y="53348"/>
                  </a:cubicBezTo>
                  <a:cubicBezTo>
                    <a:pt x="106594" y="53348"/>
                    <a:pt x="106378" y="53211"/>
                    <a:pt x="106162" y="53074"/>
                  </a:cubicBezTo>
                  <a:cubicBezTo>
                    <a:pt x="106162" y="52937"/>
                    <a:pt x="106162" y="52662"/>
                    <a:pt x="106162" y="52525"/>
                  </a:cubicBezTo>
                  <a:cubicBezTo>
                    <a:pt x="105945" y="52388"/>
                    <a:pt x="105945" y="52114"/>
                    <a:pt x="105729" y="51977"/>
                  </a:cubicBezTo>
                  <a:cubicBezTo>
                    <a:pt x="105729" y="51840"/>
                    <a:pt x="105513" y="51702"/>
                    <a:pt x="105297" y="51565"/>
                  </a:cubicBezTo>
                  <a:cubicBezTo>
                    <a:pt x="105297" y="51428"/>
                    <a:pt x="105081" y="51017"/>
                    <a:pt x="104864" y="50880"/>
                  </a:cubicBezTo>
                  <a:cubicBezTo>
                    <a:pt x="104648" y="50742"/>
                    <a:pt x="104000" y="50742"/>
                    <a:pt x="104000" y="50605"/>
                  </a:cubicBezTo>
                  <a:cubicBezTo>
                    <a:pt x="103783" y="50468"/>
                    <a:pt x="104216" y="50057"/>
                    <a:pt x="104000" y="49920"/>
                  </a:cubicBezTo>
                  <a:cubicBezTo>
                    <a:pt x="104000" y="49782"/>
                    <a:pt x="103135" y="49371"/>
                    <a:pt x="103135" y="49371"/>
                  </a:cubicBezTo>
                  <a:cubicBezTo>
                    <a:pt x="103135" y="49371"/>
                    <a:pt x="90378" y="24411"/>
                    <a:pt x="90378" y="24411"/>
                  </a:cubicBezTo>
                  <a:cubicBezTo>
                    <a:pt x="77621" y="0"/>
                    <a:pt x="77621" y="0"/>
                    <a:pt x="77621" y="0"/>
                  </a:cubicBezTo>
                  <a:cubicBezTo>
                    <a:pt x="76972" y="137"/>
                    <a:pt x="76324" y="137"/>
                    <a:pt x="75675" y="274"/>
                  </a:cubicBezTo>
                  <a:cubicBezTo>
                    <a:pt x="70918" y="685"/>
                    <a:pt x="61189" y="1508"/>
                    <a:pt x="56432" y="1920"/>
                  </a:cubicBezTo>
                  <a:cubicBezTo>
                    <a:pt x="52972" y="2194"/>
                    <a:pt x="45837" y="3017"/>
                    <a:pt x="42162" y="3291"/>
                  </a:cubicBezTo>
                  <a:cubicBezTo>
                    <a:pt x="39135" y="3565"/>
                    <a:pt x="32864" y="3977"/>
                    <a:pt x="29837" y="4251"/>
                  </a:cubicBezTo>
                  <a:cubicBezTo>
                    <a:pt x="26594" y="4525"/>
                    <a:pt x="19891" y="5074"/>
                    <a:pt x="16648" y="5348"/>
                  </a:cubicBezTo>
                  <a:cubicBezTo>
                    <a:pt x="13837" y="5485"/>
                    <a:pt x="8000" y="5760"/>
                    <a:pt x="5189" y="6034"/>
                  </a:cubicBezTo>
                  <a:cubicBezTo>
                    <a:pt x="3891" y="6034"/>
                    <a:pt x="1729" y="6308"/>
                    <a:pt x="0" y="6445"/>
                  </a:cubicBezTo>
                  <a:cubicBezTo>
                    <a:pt x="1729" y="8228"/>
                    <a:pt x="1729" y="8228"/>
                    <a:pt x="1729" y="8228"/>
                  </a:cubicBezTo>
                  <a:cubicBezTo>
                    <a:pt x="3459" y="8228"/>
                    <a:pt x="3459" y="8228"/>
                    <a:pt x="3459" y="8228"/>
                  </a:cubicBezTo>
                  <a:cubicBezTo>
                    <a:pt x="5621" y="81188"/>
                    <a:pt x="5621" y="81188"/>
                    <a:pt x="5621" y="81188"/>
                  </a:cubicBezTo>
                  <a:cubicBezTo>
                    <a:pt x="15135" y="116982"/>
                    <a:pt x="15135" y="116982"/>
                    <a:pt x="15135" y="116982"/>
                  </a:cubicBezTo>
                  <a:cubicBezTo>
                    <a:pt x="15351" y="116845"/>
                    <a:pt x="15567" y="116845"/>
                    <a:pt x="15783" y="116845"/>
                  </a:cubicBezTo>
                  <a:cubicBezTo>
                    <a:pt x="16000" y="116845"/>
                    <a:pt x="16216" y="117120"/>
                    <a:pt x="16432" y="117120"/>
                  </a:cubicBezTo>
                  <a:cubicBezTo>
                    <a:pt x="16864" y="117120"/>
                    <a:pt x="17297" y="117120"/>
                    <a:pt x="17513" y="117120"/>
                  </a:cubicBezTo>
                  <a:cubicBezTo>
                    <a:pt x="17945" y="117120"/>
                    <a:pt x="18378" y="116708"/>
                    <a:pt x="18810" y="116708"/>
                  </a:cubicBezTo>
                  <a:cubicBezTo>
                    <a:pt x="19027" y="116708"/>
                    <a:pt x="19459" y="116982"/>
                    <a:pt x="19675" y="116982"/>
                  </a:cubicBezTo>
                  <a:cubicBezTo>
                    <a:pt x="20108" y="117120"/>
                    <a:pt x="20756" y="117120"/>
                    <a:pt x="20972" y="117257"/>
                  </a:cubicBezTo>
                  <a:cubicBezTo>
                    <a:pt x="20972" y="117394"/>
                    <a:pt x="20540" y="117531"/>
                    <a:pt x="20540" y="117668"/>
                  </a:cubicBezTo>
                  <a:cubicBezTo>
                    <a:pt x="20540" y="117805"/>
                    <a:pt x="20540" y="118080"/>
                    <a:pt x="20756" y="118080"/>
                  </a:cubicBezTo>
                  <a:cubicBezTo>
                    <a:pt x="20972" y="118217"/>
                    <a:pt x="21405" y="118080"/>
                    <a:pt x="21621" y="118080"/>
                  </a:cubicBezTo>
                  <a:cubicBezTo>
                    <a:pt x="22054" y="117942"/>
                    <a:pt x="22486" y="117668"/>
                    <a:pt x="22702" y="117531"/>
                  </a:cubicBezTo>
                  <a:cubicBezTo>
                    <a:pt x="22918" y="117257"/>
                    <a:pt x="23351" y="116845"/>
                    <a:pt x="23351" y="116571"/>
                  </a:cubicBezTo>
                  <a:cubicBezTo>
                    <a:pt x="23351" y="116297"/>
                    <a:pt x="23135" y="115611"/>
                    <a:pt x="23135" y="115337"/>
                  </a:cubicBezTo>
                  <a:cubicBezTo>
                    <a:pt x="23135" y="115062"/>
                    <a:pt x="23351" y="114514"/>
                    <a:pt x="23351" y="114240"/>
                  </a:cubicBezTo>
                  <a:cubicBezTo>
                    <a:pt x="23135" y="114102"/>
                    <a:pt x="22918" y="113828"/>
                    <a:pt x="22918" y="113691"/>
                  </a:cubicBezTo>
                  <a:cubicBezTo>
                    <a:pt x="22918" y="113417"/>
                    <a:pt x="22918" y="113142"/>
                    <a:pt x="23135" y="113005"/>
                  </a:cubicBezTo>
                  <a:cubicBezTo>
                    <a:pt x="23135" y="112868"/>
                    <a:pt x="23135" y="112320"/>
                    <a:pt x="23351" y="112182"/>
                  </a:cubicBezTo>
                  <a:cubicBezTo>
                    <a:pt x="23351" y="112045"/>
                    <a:pt x="24000" y="111771"/>
                    <a:pt x="24000" y="111497"/>
                  </a:cubicBezTo>
                  <a:cubicBezTo>
                    <a:pt x="24000" y="111360"/>
                    <a:pt x="24000" y="111085"/>
                    <a:pt x="24000" y="110948"/>
                  </a:cubicBezTo>
                  <a:cubicBezTo>
                    <a:pt x="24000" y="110811"/>
                    <a:pt x="23783" y="110400"/>
                    <a:pt x="23783" y="110262"/>
                  </a:cubicBezTo>
                  <a:cubicBezTo>
                    <a:pt x="23783" y="110125"/>
                    <a:pt x="24432" y="109851"/>
                    <a:pt x="24432" y="109577"/>
                  </a:cubicBezTo>
                  <a:cubicBezTo>
                    <a:pt x="24648" y="109440"/>
                    <a:pt x="25081" y="109028"/>
                    <a:pt x="25297" y="109028"/>
                  </a:cubicBezTo>
                  <a:cubicBezTo>
                    <a:pt x="25513" y="109028"/>
                    <a:pt x="26162" y="109165"/>
                    <a:pt x="26378" y="109165"/>
                  </a:cubicBezTo>
                  <a:cubicBezTo>
                    <a:pt x="26594" y="109302"/>
                    <a:pt x="26810" y="109577"/>
                    <a:pt x="27027" y="109577"/>
                  </a:cubicBezTo>
                  <a:cubicBezTo>
                    <a:pt x="27243" y="109714"/>
                    <a:pt x="27675" y="109577"/>
                    <a:pt x="27891" y="109714"/>
                  </a:cubicBezTo>
                  <a:cubicBezTo>
                    <a:pt x="28108" y="109714"/>
                    <a:pt x="28324" y="109851"/>
                    <a:pt x="28540" y="109988"/>
                  </a:cubicBezTo>
                  <a:cubicBezTo>
                    <a:pt x="28540" y="110262"/>
                    <a:pt x="28324" y="110674"/>
                    <a:pt x="28540" y="110811"/>
                  </a:cubicBezTo>
                  <a:cubicBezTo>
                    <a:pt x="28540" y="110948"/>
                    <a:pt x="28972" y="111222"/>
                    <a:pt x="28972" y="111360"/>
                  </a:cubicBezTo>
                  <a:cubicBezTo>
                    <a:pt x="29189" y="111634"/>
                    <a:pt x="29189" y="112045"/>
                    <a:pt x="29189" y="112320"/>
                  </a:cubicBezTo>
                  <a:cubicBezTo>
                    <a:pt x="28972" y="112457"/>
                    <a:pt x="28756" y="112594"/>
                    <a:pt x="28540" y="112731"/>
                  </a:cubicBezTo>
                  <a:cubicBezTo>
                    <a:pt x="28540" y="112868"/>
                    <a:pt x="28324" y="113142"/>
                    <a:pt x="28540" y="113417"/>
                  </a:cubicBezTo>
                  <a:cubicBezTo>
                    <a:pt x="28540" y="113554"/>
                    <a:pt x="29189" y="113691"/>
                    <a:pt x="29189" y="113828"/>
                  </a:cubicBezTo>
                  <a:cubicBezTo>
                    <a:pt x="29405" y="113965"/>
                    <a:pt x="29189" y="114514"/>
                    <a:pt x="29189" y="114651"/>
                  </a:cubicBezTo>
                  <a:cubicBezTo>
                    <a:pt x="29405" y="114925"/>
                    <a:pt x="30054" y="115062"/>
                    <a:pt x="30270" y="115200"/>
                  </a:cubicBezTo>
                  <a:cubicBezTo>
                    <a:pt x="30486" y="115337"/>
                    <a:pt x="30918" y="115611"/>
                    <a:pt x="31135" y="115748"/>
                  </a:cubicBezTo>
                  <a:cubicBezTo>
                    <a:pt x="31351" y="115748"/>
                    <a:pt x="31567" y="115748"/>
                    <a:pt x="31783" y="115748"/>
                  </a:cubicBezTo>
                  <a:cubicBezTo>
                    <a:pt x="32000" y="115748"/>
                    <a:pt x="32216" y="116022"/>
                    <a:pt x="32432" y="116160"/>
                  </a:cubicBezTo>
                  <a:cubicBezTo>
                    <a:pt x="32648" y="116160"/>
                    <a:pt x="32648" y="116571"/>
                    <a:pt x="32864" y="116571"/>
                  </a:cubicBezTo>
                  <a:cubicBezTo>
                    <a:pt x="33081" y="116708"/>
                    <a:pt x="33513" y="116708"/>
                    <a:pt x="33729" y="116708"/>
                  </a:cubicBezTo>
                  <a:cubicBezTo>
                    <a:pt x="34162" y="116845"/>
                    <a:pt x="34810" y="117120"/>
                    <a:pt x="35027" y="117257"/>
                  </a:cubicBezTo>
                  <a:cubicBezTo>
                    <a:pt x="35243" y="117394"/>
                    <a:pt x="35459" y="117805"/>
                    <a:pt x="35243" y="117942"/>
                  </a:cubicBezTo>
                  <a:cubicBezTo>
                    <a:pt x="35243" y="118080"/>
                    <a:pt x="34594" y="118354"/>
                    <a:pt x="34378" y="118354"/>
                  </a:cubicBezTo>
                  <a:cubicBezTo>
                    <a:pt x="34162" y="118491"/>
                    <a:pt x="33297" y="118628"/>
                    <a:pt x="33081" y="118765"/>
                  </a:cubicBezTo>
                  <a:cubicBezTo>
                    <a:pt x="32648" y="118765"/>
                    <a:pt x="32000" y="118902"/>
                    <a:pt x="31567" y="118902"/>
                  </a:cubicBezTo>
                  <a:cubicBezTo>
                    <a:pt x="31351" y="118902"/>
                    <a:pt x="30918" y="119040"/>
                    <a:pt x="30702" y="118902"/>
                  </a:cubicBezTo>
                  <a:cubicBezTo>
                    <a:pt x="30486" y="118902"/>
                    <a:pt x="30054" y="118628"/>
                    <a:pt x="29621" y="118628"/>
                  </a:cubicBezTo>
                  <a:cubicBezTo>
                    <a:pt x="29405" y="118628"/>
                    <a:pt x="29189" y="118902"/>
                    <a:pt x="28972" y="119040"/>
                  </a:cubicBezTo>
                  <a:cubicBezTo>
                    <a:pt x="28756" y="119040"/>
                    <a:pt x="28324" y="119177"/>
                    <a:pt x="28324" y="119177"/>
                  </a:cubicBezTo>
                  <a:cubicBezTo>
                    <a:pt x="27891" y="119314"/>
                    <a:pt x="27243" y="119177"/>
                    <a:pt x="27027" y="119314"/>
                  </a:cubicBezTo>
                  <a:cubicBezTo>
                    <a:pt x="26810" y="119451"/>
                    <a:pt x="26594" y="119725"/>
                    <a:pt x="26594" y="119862"/>
                  </a:cubicBezTo>
                  <a:cubicBezTo>
                    <a:pt x="26810" y="120000"/>
                    <a:pt x="27459" y="120000"/>
                    <a:pt x="27675" y="120000"/>
                  </a:cubicBezTo>
                  <a:cubicBezTo>
                    <a:pt x="27891" y="120000"/>
                    <a:pt x="28540" y="119862"/>
                    <a:pt x="28756" y="119725"/>
                  </a:cubicBezTo>
                  <a:cubicBezTo>
                    <a:pt x="29189" y="119725"/>
                    <a:pt x="29837" y="119725"/>
                    <a:pt x="30270" y="119725"/>
                  </a:cubicBezTo>
                  <a:cubicBezTo>
                    <a:pt x="30918" y="119588"/>
                    <a:pt x="32216" y="119451"/>
                    <a:pt x="32648" y="119451"/>
                  </a:cubicBezTo>
                  <a:cubicBezTo>
                    <a:pt x="33513" y="119314"/>
                    <a:pt x="35027" y="119177"/>
                    <a:pt x="35891" y="119040"/>
                  </a:cubicBezTo>
                  <a:cubicBezTo>
                    <a:pt x="36972" y="118765"/>
                    <a:pt x="39567" y="118217"/>
                    <a:pt x="40648" y="117942"/>
                  </a:cubicBezTo>
                  <a:cubicBezTo>
                    <a:pt x="41729" y="117668"/>
                    <a:pt x="43675" y="116982"/>
                    <a:pt x="44540" y="116708"/>
                  </a:cubicBezTo>
                  <a:cubicBezTo>
                    <a:pt x="44756" y="116708"/>
                    <a:pt x="44756" y="116708"/>
                    <a:pt x="44756" y="116708"/>
                  </a:cubicBezTo>
                  <a:cubicBezTo>
                    <a:pt x="44756" y="116571"/>
                    <a:pt x="44540" y="116571"/>
                    <a:pt x="44540" y="116434"/>
                  </a:cubicBezTo>
                  <a:cubicBezTo>
                    <a:pt x="44324" y="116434"/>
                    <a:pt x="43891" y="116845"/>
                    <a:pt x="43675" y="116708"/>
                  </a:cubicBezTo>
                  <a:cubicBezTo>
                    <a:pt x="43459" y="116708"/>
                    <a:pt x="43243" y="116297"/>
                    <a:pt x="43459" y="116297"/>
                  </a:cubicBezTo>
                  <a:cubicBezTo>
                    <a:pt x="43459" y="116022"/>
                    <a:pt x="44108" y="116022"/>
                    <a:pt x="44324" y="115885"/>
                  </a:cubicBezTo>
                  <a:cubicBezTo>
                    <a:pt x="44540" y="115885"/>
                    <a:pt x="44756" y="115611"/>
                    <a:pt x="44756" y="115474"/>
                  </a:cubicBezTo>
                  <a:cubicBezTo>
                    <a:pt x="44972" y="115337"/>
                    <a:pt x="44756" y="114925"/>
                    <a:pt x="44972" y="114788"/>
                  </a:cubicBezTo>
                  <a:cubicBezTo>
                    <a:pt x="44972" y="114651"/>
                    <a:pt x="45189" y="114377"/>
                    <a:pt x="45189" y="114240"/>
                  </a:cubicBezTo>
                  <a:cubicBezTo>
                    <a:pt x="45405" y="114102"/>
                    <a:pt x="46270" y="113965"/>
                    <a:pt x="46486" y="113828"/>
                  </a:cubicBezTo>
                  <a:cubicBezTo>
                    <a:pt x="46702" y="113691"/>
                    <a:pt x="46918" y="113417"/>
                    <a:pt x="46918" y="113280"/>
                  </a:cubicBezTo>
                  <a:cubicBezTo>
                    <a:pt x="46918" y="113142"/>
                    <a:pt x="46702" y="113005"/>
                    <a:pt x="46486" y="112868"/>
                  </a:cubicBezTo>
                  <a:cubicBezTo>
                    <a:pt x="46270" y="112868"/>
                    <a:pt x="45837" y="113005"/>
                    <a:pt x="45621" y="112868"/>
                  </a:cubicBezTo>
                  <a:cubicBezTo>
                    <a:pt x="45405" y="112868"/>
                    <a:pt x="45189" y="112731"/>
                    <a:pt x="44972" y="112731"/>
                  </a:cubicBezTo>
                  <a:cubicBezTo>
                    <a:pt x="44756" y="112594"/>
                    <a:pt x="44972" y="112182"/>
                    <a:pt x="44756" y="112045"/>
                  </a:cubicBezTo>
                  <a:cubicBezTo>
                    <a:pt x="44756" y="111908"/>
                    <a:pt x="44540" y="111634"/>
                    <a:pt x="44324" y="111497"/>
                  </a:cubicBezTo>
                  <a:cubicBezTo>
                    <a:pt x="44324" y="111360"/>
                    <a:pt x="44324" y="111085"/>
                    <a:pt x="44540" y="110811"/>
                  </a:cubicBezTo>
                  <a:cubicBezTo>
                    <a:pt x="44540" y="110674"/>
                    <a:pt x="44972" y="110537"/>
                    <a:pt x="45189" y="110262"/>
                  </a:cubicBezTo>
                  <a:cubicBezTo>
                    <a:pt x="45189" y="110125"/>
                    <a:pt x="44972" y="109577"/>
                    <a:pt x="44972" y="109440"/>
                  </a:cubicBezTo>
                  <a:cubicBezTo>
                    <a:pt x="44972" y="109165"/>
                    <a:pt x="45189" y="108617"/>
                    <a:pt x="44972" y="108342"/>
                  </a:cubicBezTo>
                  <a:cubicBezTo>
                    <a:pt x="44972" y="108205"/>
                    <a:pt x="44540" y="107657"/>
                    <a:pt x="44324" y="107520"/>
                  </a:cubicBezTo>
                  <a:cubicBezTo>
                    <a:pt x="43891" y="107382"/>
                    <a:pt x="43243" y="107245"/>
                    <a:pt x="43027" y="107245"/>
                  </a:cubicBezTo>
                  <a:cubicBezTo>
                    <a:pt x="42594" y="107108"/>
                    <a:pt x="41729" y="106971"/>
                    <a:pt x="41297" y="106834"/>
                  </a:cubicBezTo>
                  <a:cubicBezTo>
                    <a:pt x="41081" y="106697"/>
                    <a:pt x="40648" y="106560"/>
                    <a:pt x="40432" y="106422"/>
                  </a:cubicBezTo>
                  <a:cubicBezTo>
                    <a:pt x="40216" y="106148"/>
                    <a:pt x="39783" y="105600"/>
                    <a:pt x="39351" y="105462"/>
                  </a:cubicBezTo>
                  <a:cubicBezTo>
                    <a:pt x="39135" y="105325"/>
                    <a:pt x="38702" y="105051"/>
                    <a:pt x="38486" y="104914"/>
                  </a:cubicBezTo>
                  <a:cubicBezTo>
                    <a:pt x="38054" y="104777"/>
                    <a:pt x="37189" y="104502"/>
                    <a:pt x="36972" y="104228"/>
                  </a:cubicBezTo>
                  <a:cubicBezTo>
                    <a:pt x="36756" y="104091"/>
                    <a:pt x="36324" y="103817"/>
                    <a:pt x="36324" y="103680"/>
                  </a:cubicBezTo>
                  <a:cubicBezTo>
                    <a:pt x="36324" y="103405"/>
                    <a:pt x="36756" y="103131"/>
                    <a:pt x="36972" y="102857"/>
                  </a:cubicBezTo>
                  <a:cubicBezTo>
                    <a:pt x="36972" y="102582"/>
                    <a:pt x="36972" y="102171"/>
                    <a:pt x="36972" y="101897"/>
                  </a:cubicBezTo>
                  <a:cubicBezTo>
                    <a:pt x="36972" y="101760"/>
                    <a:pt x="36972" y="101211"/>
                    <a:pt x="36972" y="101074"/>
                  </a:cubicBezTo>
                  <a:cubicBezTo>
                    <a:pt x="36972" y="100937"/>
                    <a:pt x="37189" y="100525"/>
                    <a:pt x="37189" y="100525"/>
                  </a:cubicBezTo>
                  <a:cubicBezTo>
                    <a:pt x="37189" y="100525"/>
                    <a:pt x="58378" y="98742"/>
                    <a:pt x="65513" y="98057"/>
                  </a:cubicBezTo>
                  <a:cubicBezTo>
                    <a:pt x="70918" y="97645"/>
                    <a:pt x="81729" y="96685"/>
                    <a:pt x="86918" y="96137"/>
                  </a:cubicBezTo>
                  <a:cubicBezTo>
                    <a:pt x="91243" y="95725"/>
                    <a:pt x="99891" y="94765"/>
                    <a:pt x="104216" y="94354"/>
                  </a:cubicBezTo>
                  <a:cubicBezTo>
                    <a:pt x="107675" y="93942"/>
                    <a:pt x="117189" y="93120"/>
                    <a:pt x="120000" y="92845"/>
                  </a:cubicBezTo>
                  <a:cubicBezTo>
                    <a:pt x="120000" y="92571"/>
                    <a:pt x="119783" y="92434"/>
                    <a:pt x="119783" y="92297"/>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58" name="Google Shape;158;p16"/>
            <p:cNvSpPr/>
            <p:nvPr/>
          </p:nvSpPr>
          <p:spPr>
            <a:xfrm>
              <a:off x="3508375" y="2798763"/>
              <a:ext cx="706500" cy="465000"/>
            </a:xfrm>
            <a:custGeom>
              <a:rect b="b" l="l" r="r" t="t"/>
              <a:pathLst>
                <a:path extrusionOk="0" h="120000" w="120000">
                  <a:moveTo>
                    <a:pt x="18207" y="117822"/>
                  </a:moveTo>
                  <a:cubicBezTo>
                    <a:pt x="18207" y="118039"/>
                    <a:pt x="18351" y="118039"/>
                    <a:pt x="18351" y="118039"/>
                  </a:cubicBezTo>
                  <a:cubicBezTo>
                    <a:pt x="18494" y="118257"/>
                    <a:pt x="18637" y="118693"/>
                    <a:pt x="18637" y="119128"/>
                  </a:cubicBezTo>
                  <a:cubicBezTo>
                    <a:pt x="18637" y="119564"/>
                    <a:pt x="18494" y="119782"/>
                    <a:pt x="18494" y="120000"/>
                  </a:cubicBezTo>
                  <a:cubicBezTo>
                    <a:pt x="18637" y="120000"/>
                    <a:pt x="18781" y="120000"/>
                    <a:pt x="18924" y="120000"/>
                  </a:cubicBezTo>
                  <a:cubicBezTo>
                    <a:pt x="19068" y="119782"/>
                    <a:pt x="19211" y="119782"/>
                    <a:pt x="19354" y="119782"/>
                  </a:cubicBezTo>
                  <a:cubicBezTo>
                    <a:pt x="19498" y="119782"/>
                    <a:pt x="19498" y="119782"/>
                    <a:pt x="19498" y="119782"/>
                  </a:cubicBezTo>
                  <a:cubicBezTo>
                    <a:pt x="19498" y="119782"/>
                    <a:pt x="19641" y="119782"/>
                    <a:pt x="19641" y="119782"/>
                  </a:cubicBezTo>
                  <a:cubicBezTo>
                    <a:pt x="19784" y="118693"/>
                    <a:pt x="19784" y="118693"/>
                    <a:pt x="19784" y="118693"/>
                  </a:cubicBezTo>
                  <a:cubicBezTo>
                    <a:pt x="22939" y="118693"/>
                    <a:pt x="30681" y="118257"/>
                    <a:pt x="33691" y="118039"/>
                  </a:cubicBezTo>
                  <a:cubicBezTo>
                    <a:pt x="34265" y="118039"/>
                    <a:pt x="35125" y="118039"/>
                    <a:pt x="35842" y="118039"/>
                  </a:cubicBezTo>
                  <a:cubicBezTo>
                    <a:pt x="37992" y="118039"/>
                    <a:pt x="40573" y="117822"/>
                    <a:pt x="42007" y="117604"/>
                  </a:cubicBezTo>
                  <a:cubicBezTo>
                    <a:pt x="43440" y="117604"/>
                    <a:pt x="45591" y="117168"/>
                    <a:pt x="47598" y="116950"/>
                  </a:cubicBezTo>
                  <a:cubicBezTo>
                    <a:pt x="48602" y="116950"/>
                    <a:pt x="49749" y="116733"/>
                    <a:pt x="50465" y="116515"/>
                  </a:cubicBezTo>
                  <a:cubicBezTo>
                    <a:pt x="52186" y="116297"/>
                    <a:pt x="54767" y="116079"/>
                    <a:pt x="57347" y="115862"/>
                  </a:cubicBezTo>
                  <a:cubicBezTo>
                    <a:pt x="61218" y="115426"/>
                    <a:pt x="65376" y="114990"/>
                    <a:pt x="67956" y="114555"/>
                  </a:cubicBezTo>
                  <a:cubicBezTo>
                    <a:pt x="72258" y="113901"/>
                    <a:pt x="80860" y="112595"/>
                    <a:pt x="85161" y="111724"/>
                  </a:cubicBezTo>
                  <a:cubicBezTo>
                    <a:pt x="87168" y="111506"/>
                    <a:pt x="93333" y="110199"/>
                    <a:pt x="93476" y="110199"/>
                  </a:cubicBezTo>
                  <a:cubicBezTo>
                    <a:pt x="93620" y="110199"/>
                    <a:pt x="93620" y="110199"/>
                    <a:pt x="93620" y="110199"/>
                  </a:cubicBezTo>
                  <a:cubicBezTo>
                    <a:pt x="93763" y="110199"/>
                    <a:pt x="93763" y="110199"/>
                    <a:pt x="93763" y="110199"/>
                  </a:cubicBezTo>
                  <a:cubicBezTo>
                    <a:pt x="94623" y="110635"/>
                    <a:pt x="94767" y="111070"/>
                    <a:pt x="94767" y="111070"/>
                  </a:cubicBezTo>
                  <a:cubicBezTo>
                    <a:pt x="95053" y="111506"/>
                    <a:pt x="95053" y="111941"/>
                    <a:pt x="95053" y="112377"/>
                  </a:cubicBezTo>
                  <a:cubicBezTo>
                    <a:pt x="95053" y="112377"/>
                    <a:pt x="95053" y="112377"/>
                    <a:pt x="95053" y="112377"/>
                  </a:cubicBezTo>
                  <a:cubicBezTo>
                    <a:pt x="95053" y="112377"/>
                    <a:pt x="95053" y="112377"/>
                    <a:pt x="95053" y="112377"/>
                  </a:cubicBezTo>
                  <a:cubicBezTo>
                    <a:pt x="95197" y="112377"/>
                    <a:pt x="95340" y="112377"/>
                    <a:pt x="95340" y="112377"/>
                  </a:cubicBezTo>
                  <a:cubicBezTo>
                    <a:pt x="95627" y="112377"/>
                    <a:pt x="95770" y="112377"/>
                    <a:pt x="95913" y="112595"/>
                  </a:cubicBezTo>
                  <a:cubicBezTo>
                    <a:pt x="96200" y="113030"/>
                    <a:pt x="96344" y="113466"/>
                    <a:pt x="96487" y="113901"/>
                  </a:cubicBezTo>
                  <a:cubicBezTo>
                    <a:pt x="96487" y="113901"/>
                    <a:pt x="96487" y="113901"/>
                    <a:pt x="96487" y="113901"/>
                  </a:cubicBezTo>
                  <a:cubicBezTo>
                    <a:pt x="96487" y="114119"/>
                    <a:pt x="96487" y="114119"/>
                    <a:pt x="96487" y="114337"/>
                  </a:cubicBezTo>
                  <a:cubicBezTo>
                    <a:pt x="96630" y="114337"/>
                    <a:pt x="96917" y="114337"/>
                    <a:pt x="97060" y="114773"/>
                  </a:cubicBezTo>
                  <a:cubicBezTo>
                    <a:pt x="97347" y="114990"/>
                    <a:pt x="97347" y="115426"/>
                    <a:pt x="97347" y="115644"/>
                  </a:cubicBezTo>
                  <a:cubicBezTo>
                    <a:pt x="97347" y="115644"/>
                    <a:pt x="97347" y="115644"/>
                    <a:pt x="97347" y="115644"/>
                  </a:cubicBezTo>
                  <a:cubicBezTo>
                    <a:pt x="97634" y="115644"/>
                    <a:pt x="97777" y="115644"/>
                    <a:pt x="97921" y="115862"/>
                  </a:cubicBezTo>
                  <a:cubicBezTo>
                    <a:pt x="98351" y="116297"/>
                    <a:pt x="98494" y="116950"/>
                    <a:pt x="98494" y="117168"/>
                  </a:cubicBezTo>
                  <a:cubicBezTo>
                    <a:pt x="98637" y="117386"/>
                    <a:pt x="98637" y="117604"/>
                    <a:pt x="98637" y="117822"/>
                  </a:cubicBezTo>
                  <a:cubicBezTo>
                    <a:pt x="98637" y="117822"/>
                    <a:pt x="98781" y="117822"/>
                    <a:pt x="98924" y="118039"/>
                  </a:cubicBezTo>
                  <a:cubicBezTo>
                    <a:pt x="98924" y="118039"/>
                    <a:pt x="99068" y="118257"/>
                    <a:pt x="99068" y="118475"/>
                  </a:cubicBezTo>
                  <a:cubicBezTo>
                    <a:pt x="99211" y="118475"/>
                    <a:pt x="99211" y="118475"/>
                    <a:pt x="99211" y="118475"/>
                  </a:cubicBezTo>
                  <a:cubicBezTo>
                    <a:pt x="99498" y="118475"/>
                    <a:pt x="99641" y="118693"/>
                    <a:pt x="100071" y="118911"/>
                  </a:cubicBezTo>
                  <a:cubicBezTo>
                    <a:pt x="100358" y="119128"/>
                    <a:pt x="100358" y="119128"/>
                    <a:pt x="100358" y="119128"/>
                  </a:cubicBezTo>
                  <a:cubicBezTo>
                    <a:pt x="100358" y="119128"/>
                    <a:pt x="100358" y="119128"/>
                    <a:pt x="100358" y="119128"/>
                  </a:cubicBezTo>
                  <a:cubicBezTo>
                    <a:pt x="100501" y="118911"/>
                    <a:pt x="100788" y="118693"/>
                    <a:pt x="100788" y="118475"/>
                  </a:cubicBezTo>
                  <a:cubicBezTo>
                    <a:pt x="100931" y="118039"/>
                    <a:pt x="100645" y="117386"/>
                    <a:pt x="100645" y="117168"/>
                  </a:cubicBezTo>
                  <a:cubicBezTo>
                    <a:pt x="100645" y="116733"/>
                    <a:pt x="100931" y="116079"/>
                    <a:pt x="100931" y="115644"/>
                  </a:cubicBezTo>
                  <a:cubicBezTo>
                    <a:pt x="100931" y="115208"/>
                    <a:pt x="100788" y="114337"/>
                    <a:pt x="100645" y="114119"/>
                  </a:cubicBezTo>
                  <a:cubicBezTo>
                    <a:pt x="100501" y="113901"/>
                    <a:pt x="99928" y="113901"/>
                    <a:pt x="99784" y="113684"/>
                  </a:cubicBezTo>
                  <a:cubicBezTo>
                    <a:pt x="99784" y="113248"/>
                    <a:pt x="99784" y="112813"/>
                    <a:pt x="99784" y="112377"/>
                  </a:cubicBezTo>
                  <a:cubicBezTo>
                    <a:pt x="99928" y="111941"/>
                    <a:pt x="100215" y="111288"/>
                    <a:pt x="100501" y="110852"/>
                  </a:cubicBezTo>
                  <a:cubicBezTo>
                    <a:pt x="100645" y="110635"/>
                    <a:pt x="101218" y="109981"/>
                    <a:pt x="101362" y="109764"/>
                  </a:cubicBezTo>
                  <a:cubicBezTo>
                    <a:pt x="101648" y="109546"/>
                    <a:pt x="102365" y="109328"/>
                    <a:pt x="102652" y="109110"/>
                  </a:cubicBezTo>
                  <a:cubicBezTo>
                    <a:pt x="102939" y="109110"/>
                    <a:pt x="103512" y="109328"/>
                    <a:pt x="103655" y="109110"/>
                  </a:cubicBezTo>
                  <a:cubicBezTo>
                    <a:pt x="103942" y="108892"/>
                    <a:pt x="104229" y="108239"/>
                    <a:pt x="104516" y="108021"/>
                  </a:cubicBezTo>
                  <a:cubicBezTo>
                    <a:pt x="104516" y="108021"/>
                    <a:pt x="104946" y="107803"/>
                    <a:pt x="104946" y="107586"/>
                  </a:cubicBezTo>
                  <a:cubicBezTo>
                    <a:pt x="105089" y="107368"/>
                    <a:pt x="105232" y="106715"/>
                    <a:pt x="105232" y="106279"/>
                  </a:cubicBezTo>
                  <a:cubicBezTo>
                    <a:pt x="105089" y="106061"/>
                    <a:pt x="104946" y="105626"/>
                    <a:pt x="104946" y="105190"/>
                  </a:cubicBezTo>
                  <a:cubicBezTo>
                    <a:pt x="104802" y="104972"/>
                    <a:pt x="104946" y="104537"/>
                    <a:pt x="104946" y="104319"/>
                  </a:cubicBezTo>
                  <a:cubicBezTo>
                    <a:pt x="105089" y="104101"/>
                    <a:pt x="105232" y="103666"/>
                    <a:pt x="105232" y="103448"/>
                  </a:cubicBezTo>
                  <a:cubicBezTo>
                    <a:pt x="105232" y="102794"/>
                    <a:pt x="104946" y="101923"/>
                    <a:pt x="105089" y="101488"/>
                  </a:cubicBezTo>
                  <a:cubicBezTo>
                    <a:pt x="105232" y="100834"/>
                    <a:pt x="105806" y="99963"/>
                    <a:pt x="105949" y="99528"/>
                  </a:cubicBezTo>
                  <a:cubicBezTo>
                    <a:pt x="106236" y="99092"/>
                    <a:pt x="106666" y="98656"/>
                    <a:pt x="106810" y="98221"/>
                  </a:cubicBezTo>
                  <a:cubicBezTo>
                    <a:pt x="106953" y="98003"/>
                    <a:pt x="107240" y="97350"/>
                    <a:pt x="107240" y="97132"/>
                  </a:cubicBezTo>
                  <a:cubicBezTo>
                    <a:pt x="107383" y="96914"/>
                    <a:pt x="107383" y="96261"/>
                    <a:pt x="107383" y="95825"/>
                  </a:cubicBezTo>
                  <a:cubicBezTo>
                    <a:pt x="107383" y="95390"/>
                    <a:pt x="107240" y="94301"/>
                    <a:pt x="107240" y="93865"/>
                  </a:cubicBezTo>
                  <a:cubicBezTo>
                    <a:pt x="107240" y="93430"/>
                    <a:pt x="107096" y="92341"/>
                    <a:pt x="107096" y="91905"/>
                  </a:cubicBezTo>
                  <a:cubicBezTo>
                    <a:pt x="107096" y="91470"/>
                    <a:pt x="107096" y="90816"/>
                    <a:pt x="106953" y="90381"/>
                  </a:cubicBezTo>
                  <a:cubicBezTo>
                    <a:pt x="106810" y="90163"/>
                    <a:pt x="106523" y="89727"/>
                    <a:pt x="106379" y="89509"/>
                  </a:cubicBezTo>
                  <a:cubicBezTo>
                    <a:pt x="106379" y="89292"/>
                    <a:pt x="106236" y="88856"/>
                    <a:pt x="106093" y="88856"/>
                  </a:cubicBezTo>
                  <a:cubicBezTo>
                    <a:pt x="105949" y="88638"/>
                    <a:pt x="105519" y="89074"/>
                    <a:pt x="105376" y="89074"/>
                  </a:cubicBezTo>
                  <a:cubicBezTo>
                    <a:pt x="105232" y="88856"/>
                    <a:pt x="105089" y="88421"/>
                    <a:pt x="104946" y="88203"/>
                  </a:cubicBezTo>
                  <a:cubicBezTo>
                    <a:pt x="104802" y="87985"/>
                    <a:pt x="104802" y="87332"/>
                    <a:pt x="104659" y="87114"/>
                  </a:cubicBezTo>
                  <a:cubicBezTo>
                    <a:pt x="104516" y="86896"/>
                    <a:pt x="104086" y="86678"/>
                    <a:pt x="103942" y="86460"/>
                  </a:cubicBezTo>
                  <a:cubicBezTo>
                    <a:pt x="103799" y="86243"/>
                    <a:pt x="103655" y="85807"/>
                    <a:pt x="103512" y="85589"/>
                  </a:cubicBezTo>
                  <a:cubicBezTo>
                    <a:pt x="103512" y="85154"/>
                    <a:pt x="103799" y="84500"/>
                    <a:pt x="103942" y="84065"/>
                  </a:cubicBezTo>
                  <a:cubicBezTo>
                    <a:pt x="104086" y="83847"/>
                    <a:pt x="104229" y="83629"/>
                    <a:pt x="104372" y="83411"/>
                  </a:cubicBezTo>
                  <a:cubicBezTo>
                    <a:pt x="104372" y="82976"/>
                    <a:pt x="104516" y="82540"/>
                    <a:pt x="104516" y="82105"/>
                  </a:cubicBezTo>
                  <a:cubicBezTo>
                    <a:pt x="104516" y="81669"/>
                    <a:pt x="104516" y="80798"/>
                    <a:pt x="104516" y="80362"/>
                  </a:cubicBezTo>
                  <a:cubicBezTo>
                    <a:pt x="104516" y="80145"/>
                    <a:pt x="104372" y="79274"/>
                    <a:pt x="104516" y="79056"/>
                  </a:cubicBezTo>
                  <a:cubicBezTo>
                    <a:pt x="104659" y="78838"/>
                    <a:pt x="105089" y="78838"/>
                    <a:pt x="105232" y="78838"/>
                  </a:cubicBezTo>
                  <a:cubicBezTo>
                    <a:pt x="105376" y="78620"/>
                    <a:pt x="105519" y="78185"/>
                    <a:pt x="105519" y="78185"/>
                  </a:cubicBezTo>
                  <a:cubicBezTo>
                    <a:pt x="105663" y="77967"/>
                    <a:pt x="105949" y="78185"/>
                    <a:pt x="106093" y="78185"/>
                  </a:cubicBezTo>
                  <a:cubicBezTo>
                    <a:pt x="106379" y="78402"/>
                    <a:pt x="106810" y="78402"/>
                    <a:pt x="106953" y="78402"/>
                  </a:cubicBezTo>
                  <a:cubicBezTo>
                    <a:pt x="107240" y="78185"/>
                    <a:pt x="107526" y="77531"/>
                    <a:pt x="107670" y="77313"/>
                  </a:cubicBezTo>
                  <a:cubicBezTo>
                    <a:pt x="107956" y="77096"/>
                    <a:pt x="108387" y="76878"/>
                    <a:pt x="108673" y="76878"/>
                  </a:cubicBezTo>
                  <a:cubicBezTo>
                    <a:pt x="108960" y="76660"/>
                    <a:pt x="109390" y="76878"/>
                    <a:pt x="109677" y="76878"/>
                  </a:cubicBezTo>
                  <a:cubicBezTo>
                    <a:pt x="109964" y="76878"/>
                    <a:pt x="110537" y="76878"/>
                    <a:pt x="110681" y="76660"/>
                  </a:cubicBezTo>
                  <a:cubicBezTo>
                    <a:pt x="111111" y="76660"/>
                    <a:pt x="111827" y="76225"/>
                    <a:pt x="112114" y="75789"/>
                  </a:cubicBezTo>
                  <a:cubicBezTo>
                    <a:pt x="112258" y="75571"/>
                    <a:pt x="112401" y="74482"/>
                    <a:pt x="112544" y="74264"/>
                  </a:cubicBezTo>
                  <a:cubicBezTo>
                    <a:pt x="112688" y="74047"/>
                    <a:pt x="112974" y="73611"/>
                    <a:pt x="113118" y="73393"/>
                  </a:cubicBezTo>
                  <a:cubicBezTo>
                    <a:pt x="113261" y="73393"/>
                    <a:pt x="113548" y="73393"/>
                    <a:pt x="113691" y="73393"/>
                  </a:cubicBezTo>
                  <a:cubicBezTo>
                    <a:pt x="113978" y="73393"/>
                    <a:pt x="114408" y="73611"/>
                    <a:pt x="114551" y="73611"/>
                  </a:cubicBezTo>
                  <a:cubicBezTo>
                    <a:pt x="114695" y="73611"/>
                    <a:pt x="115268" y="73393"/>
                    <a:pt x="115412" y="73176"/>
                  </a:cubicBezTo>
                  <a:cubicBezTo>
                    <a:pt x="115555" y="72958"/>
                    <a:pt x="115412" y="72522"/>
                    <a:pt x="115555" y="72304"/>
                  </a:cubicBezTo>
                  <a:cubicBezTo>
                    <a:pt x="115698" y="71869"/>
                    <a:pt x="115842" y="71433"/>
                    <a:pt x="116129" y="71215"/>
                  </a:cubicBezTo>
                  <a:cubicBezTo>
                    <a:pt x="116272" y="71215"/>
                    <a:pt x="116559" y="71215"/>
                    <a:pt x="116702" y="70998"/>
                  </a:cubicBezTo>
                  <a:cubicBezTo>
                    <a:pt x="116845" y="70998"/>
                    <a:pt x="117132" y="70344"/>
                    <a:pt x="117132" y="70127"/>
                  </a:cubicBezTo>
                  <a:cubicBezTo>
                    <a:pt x="117275" y="69909"/>
                    <a:pt x="117132" y="69255"/>
                    <a:pt x="117132" y="68820"/>
                  </a:cubicBezTo>
                  <a:cubicBezTo>
                    <a:pt x="117132" y="68820"/>
                    <a:pt x="116989" y="68384"/>
                    <a:pt x="116989" y="68166"/>
                  </a:cubicBezTo>
                  <a:cubicBezTo>
                    <a:pt x="116989" y="67949"/>
                    <a:pt x="116845" y="67295"/>
                    <a:pt x="116989" y="67078"/>
                  </a:cubicBezTo>
                  <a:cubicBezTo>
                    <a:pt x="116989" y="66642"/>
                    <a:pt x="117419" y="66206"/>
                    <a:pt x="117419" y="65989"/>
                  </a:cubicBezTo>
                  <a:cubicBezTo>
                    <a:pt x="117419" y="65553"/>
                    <a:pt x="117275" y="64900"/>
                    <a:pt x="117419" y="64464"/>
                  </a:cubicBezTo>
                  <a:cubicBezTo>
                    <a:pt x="117562" y="64246"/>
                    <a:pt x="117992" y="63593"/>
                    <a:pt x="118136" y="63157"/>
                  </a:cubicBezTo>
                  <a:cubicBezTo>
                    <a:pt x="118279" y="62940"/>
                    <a:pt x="118566" y="62722"/>
                    <a:pt x="118709" y="62504"/>
                  </a:cubicBezTo>
                  <a:cubicBezTo>
                    <a:pt x="118853" y="62286"/>
                    <a:pt x="119283" y="62068"/>
                    <a:pt x="119426" y="61633"/>
                  </a:cubicBezTo>
                  <a:cubicBezTo>
                    <a:pt x="119569" y="61415"/>
                    <a:pt x="119426" y="60544"/>
                    <a:pt x="119426" y="60108"/>
                  </a:cubicBezTo>
                  <a:cubicBezTo>
                    <a:pt x="119569" y="59673"/>
                    <a:pt x="119713" y="59019"/>
                    <a:pt x="119713" y="58802"/>
                  </a:cubicBezTo>
                  <a:cubicBezTo>
                    <a:pt x="119713" y="58366"/>
                    <a:pt x="119856" y="57495"/>
                    <a:pt x="119856" y="57059"/>
                  </a:cubicBezTo>
                  <a:cubicBezTo>
                    <a:pt x="119713" y="56842"/>
                    <a:pt x="119426" y="56406"/>
                    <a:pt x="119426" y="55970"/>
                  </a:cubicBezTo>
                  <a:cubicBezTo>
                    <a:pt x="119569" y="55753"/>
                    <a:pt x="119856" y="55317"/>
                    <a:pt x="120000" y="55099"/>
                  </a:cubicBezTo>
                  <a:cubicBezTo>
                    <a:pt x="120000" y="54446"/>
                    <a:pt x="120000" y="53575"/>
                    <a:pt x="119856" y="53139"/>
                  </a:cubicBezTo>
                  <a:cubicBezTo>
                    <a:pt x="119713" y="52921"/>
                    <a:pt x="119283" y="52704"/>
                    <a:pt x="119139" y="52486"/>
                  </a:cubicBezTo>
                  <a:cubicBezTo>
                    <a:pt x="119139" y="52050"/>
                    <a:pt x="119426" y="51397"/>
                    <a:pt x="119283" y="50961"/>
                  </a:cubicBezTo>
                  <a:cubicBezTo>
                    <a:pt x="119283" y="50744"/>
                    <a:pt x="119283" y="50090"/>
                    <a:pt x="119139" y="49872"/>
                  </a:cubicBezTo>
                  <a:cubicBezTo>
                    <a:pt x="118996" y="49655"/>
                    <a:pt x="118709" y="49437"/>
                    <a:pt x="118566" y="49437"/>
                  </a:cubicBezTo>
                  <a:cubicBezTo>
                    <a:pt x="118422" y="49219"/>
                    <a:pt x="118136" y="48566"/>
                    <a:pt x="117992" y="48566"/>
                  </a:cubicBezTo>
                  <a:cubicBezTo>
                    <a:pt x="117706" y="48130"/>
                    <a:pt x="117275" y="47912"/>
                    <a:pt x="117132" y="47695"/>
                  </a:cubicBezTo>
                  <a:cubicBezTo>
                    <a:pt x="116845" y="47477"/>
                    <a:pt x="116272" y="47477"/>
                    <a:pt x="115985" y="47259"/>
                  </a:cubicBezTo>
                  <a:cubicBezTo>
                    <a:pt x="115698" y="47259"/>
                    <a:pt x="115268" y="47041"/>
                    <a:pt x="114982" y="46823"/>
                  </a:cubicBezTo>
                  <a:cubicBezTo>
                    <a:pt x="114695" y="46606"/>
                    <a:pt x="114265" y="46170"/>
                    <a:pt x="114121" y="45735"/>
                  </a:cubicBezTo>
                  <a:cubicBezTo>
                    <a:pt x="113835" y="45299"/>
                    <a:pt x="113691" y="44428"/>
                    <a:pt x="113691" y="43992"/>
                  </a:cubicBezTo>
                  <a:cubicBezTo>
                    <a:pt x="113691" y="43557"/>
                    <a:pt x="113978" y="42686"/>
                    <a:pt x="113978" y="42250"/>
                  </a:cubicBezTo>
                  <a:cubicBezTo>
                    <a:pt x="113835" y="41814"/>
                    <a:pt x="113405" y="41161"/>
                    <a:pt x="113118" y="40943"/>
                  </a:cubicBezTo>
                  <a:cubicBezTo>
                    <a:pt x="112831" y="40508"/>
                    <a:pt x="112258" y="40072"/>
                    <a:pt x="111971" y="39854"/>
                  </a:cubicBezTo>
                  <a:cubicBezTo>
                    <a:pt x="111827" y="39637"/>
                    <a:pt x="111254" y="39637"/>
                    <a:pt x="111111" y="39419"/>
                  </a:cubicBezTo>
                  <a:cubicBezTo>
                    <a:pt x="110967" y="39201"/>
                    <a:pt x="110681" y="38765"/>
                    <a:pt x="110394" y="38548"/>
                  </a:cubicBezTo>
                  <a:cubicBezTo>
                    <a:pt x="110394" y="38548"/>
                    <a:pt x="110107" y="38548"/>
                    <a:pt x="109964" y="38330"/>
                  </a:cubicBezTo>
                  <a:cubicBezTo>
                    <a:pt x="109677" y="38330"/>
                    <a:pt x="109247" y="37894"/>
                    <a:pt x="109103" y="37676"/>
                  </a:cubicBezTo>
                  <a:cubicBezTo>
                    <a:pt x="109103" y="37459"/>
                    <a:pt x="108960" y="37023"/>
                    <a:pt x="109103" y="37023"/>
                  </a:cubicBezTo>
                  <a:cubicBezTo>
                    <a:pt x="109103" y="36805"/>
                    <a:pt x="109247" y="36370"/>
                    <a:pt x="109247" y="36370"/>
                  </a:cubicBezTo>
                  <a:cubicBezTo>
                    <a:pt x="109247" y="36152"/>
                    <a:pt x="109247" y="36152"/>
                    <a:pt x="109247" y="36152"/>
                  </a:cubicBezTo>
                  <a:cubicBezTo>
                    <a:pt x="109247" y="35934"/>
                    <a:pt x="109103" y="35281"/>
                    <a:pt x="109103" y="35063"/>
                  </a:cubicBezTo>
                  <a:cubicBezTo>
                    <a:pt x="108960" y="34627"/>
                    <a:pt x="108673" y="34192"/>
                    <a:pt x="108530" y="33756"/>
                  </a:cubicBezTo>
                  <a:cubicBezTo>
                    <a:pt x="108387" y="33321"/>
                    <a:pt x="108100" y="32232"/>
                    <a:pt x="107813" y="31796"/>
                  </a:cubicBezTo>
                  <a:cubicBezTo>
                    <a:pt x="107526" y="31578"/>
                    <a:pt x="106953" y="31361"/>
                    <a:pt x="106666" y="31143"/>
                  </a:cubicBezTo>
                  <a:cubicBezTo>
                    <a:pt x="106093" y="30925"/>
                    <a:pt x="105089" y="31143"/>
                    <a:pt x="104516" y="30925"/>
                  </a:cubicBezTo>
                  <a:cubicBezTo>
                    <a:pt x="104229" y="30707"/>
                    <a:pt x="103369" y="30272"/>
                    <a:pt x="103082" y="30054"/>
                  </a:cubicBezTo>
                  <a:cubicBezTo>
                    <a:pt x="102652" y="29836"/>
                    <a:pt x="101935" y="29401"/>
                    <a:pt x="101648" y="28965"/>
                  </a:cubicBezTo>
                  <a:cubicBezTo>
                    <a:pt x="101505" y="28747"/>
                    <a:pt x="101075" y="28312"/>
                    <a:pt x="100931" y="28094"/>
                  </a:cubicBezTo>
                  <a:cubicBezTo>
                    <a:pt x="100645" y="27441"/>
                    <a:pt x="100501" y="26134"/>
                    <a:pt x="100358" y="25480"/>
                  </a:cubicBezTo>
                  <a:cubicBezTo>
                    <a:pt x="100358" y="25045"/>
                    <a:pt x="100358" y="24174"/>
                    <a:pt x="100215" y="23738"/>
                  </a:cubicBezTo>
                  <a:cubicBezTo>
                    <a:pt x="100071" y="23520"/>
                    <a:pt x="99641" y="23303"/>
                    <a:pt x="99498" y="23085"/>
                  </a:cubicBezTo>
                  <a:cubicBezTo>
                    <a:pt x="99354" y="22867"/>
                    <a:pt x="99211" y="22214"/>
                    <a:pt x="99211" y="21996"/>
                  </a:cubicBezTo>
                  <a:cubicBezTo>
                    <a:pt x="99068" y="21560"/>
                    <a:pt x="99068" y="20471"/>
                    <a:pt x="98924" y="19818"/>
                  </a:cubicBezTo>
                  <a:cubicBezTo>
                    <a:pt x="98924" y="19382"/>
                    <a:pt x="98494" y="18511"/>
                    <a:pt x="98351" y="18076"/>
                  </a:cubicBezTo>
                  <a:cubicBezTo>
                    <a:pt x="98207" y="17205"/>
                    <a:pt x="98064" y="15462"/>
                    <a:pt x="98207" y="14591"/>
                  </a:cubicBezTo>
                  <a:cubicBezTo>
                    <a:pt x="98207" y="14156"/>
                    <a:pt x="98637" y="13284"/>
                    <a:pt x="98781" y="12849"/>
                  </a:cubicBezTo>
                  <a:cubicBezTo>
                    <a:pt x="98924" y="12631"/>
                    <a:pt x="99068" y="11760"/>
                    <a:pt x="99211" y="11324"/>
                  </a:cubicBezTo>
                  <a:cubicBezTo>
                    <a:pt x="99211" y="11107"/>
                    <a:pt x="99498" y="10671"/>
                    <a:pt x="99641" y="10235"/>
                  </a:cubicBezTo>
                  <a:cubicBezTo>
                    <a:pt x="99641" y="10018"/>
                    <a:pt x="99784" y="9582"/>
                    <a:pt x="99784" y="9364"/>
                  </a:cubicBezTo>
                  <a:cubicBezTo>
                    <a:pt x="99784" y="9147"/>
                    <a:pt x="99641" y="8493"/>
                    <a:pt x="99498" y="8275"/>
                  </a:cubicBezTo>
                  <a:cubicBezTo>
                    <a:pt x="99354" y="7840"/>
                    <a:pt x="98924" y="7186"/>
                    <a:pt x="98781" y="6969"/>
                  </a:cubicBezTo>
                  <a:cubicBezTo>
                    <a:pt x="98494" y="6751"/>
                    <a:pt x="98064" y="6315"/>
                    <a:pt x="97777" y="6315"/>
                  </a:cubicBezTo>
                  <a:cubicBezTo>
                    <a:pt x="97634" y="6098"/>
                    <a:pt x="97060" y="6098"/>
                    <a:pt x="96917" y="5662"/>
                  </a:cubicBezTo>
                  <a:cubicBezTo>
                    <a:pt x="96774" y="5662"/>
                    <a:pt x="96774" y="5226"/>
                    <a:pt x="96774" y="5009"/>
                  </a:cubicBezTo>
                  <a:cubicBezTo>
                    <a:pt x="96774" y="4791"/>
                    <a:pt x="96917" y="4355"/>
                    <a:pt x="96917" y="4137"/>
                  </a:cubicBezTo>
                  <a:cubicBezTo>
                    <a:pt x="96917" y="3920"/>
                    <a:pt x="97060" y="3266"/>
                    <a:pt x="96917" y="2831"/>
                  </a:cubicBezTo>
                  <a:cubicBezTo>
                    <a:pt x="96917" y="2613"/>
                    <a:pt x="96344" y="2177"/>
                    <a:pt x="96344" y="1960"/>
                  </a:cubicBezTo>
                  <a:cubicBezTo>
                    <a:pt x="96344" y="1524"/>
                    <a:pt x="96630" y="1088"/>
                    <a:pt x="96630" y="653"/>
                  </a:cubicBezTo>
                  <a:cubicBezTo>
                    <a:pt x="96630" y="435"/>
                    <a:pt x="96487" y="217"/>
                    <a:pt x="96487" y="0"/>
                  </a:cubicBezTo>
                  <a:cubicBezTo>
                    <a:pt x="87311" y="1306"/>
                    <a:pt x="87311" y="1306"/>
                    <a:pt x="87311" y="1306"/>
                  </a:cubicBezTo>
                  <a:cubicBezTo>
                    <a:pt x="63512" y="4573"/>
                    <a:pt x="63512" y="4573"/>
                    <a:pt x="63512" y="4573"/>
                  </a:cubicBezTo>
                  <a:cubicBezTo>
                    <a:pt x="41863" y="6751"/>
                    <a:pt x="41863" y="6751"/>
                    <a:pt x="41863" y="6751"/>
                  </a:cubicBezTo>
                  <a:cubicBezTo>
                    <a:pt x="30967" y="7404"/>
                    <a:pt x="30967" y="7404"/>
                    <a:pt x="30967" y="7404"/>
                  </a:cubicBezTo>
                  <a:cubicBezTo>
                    <a:pt x="19928" y="8493"/>
                    <a:pt x="19928" y="8493"/>
                    <a:pt x="19928" y="8493"/>
                  </a:cubicBezTo>
                  <a:cubicBezTo>
                    <a:pt x="2724" y="9364"/>
                    <a:pt x="2724" y="9364"/>
                    <a:pt x="2724" y="9364"/>
                  </a:cubicBezTo>
                  <a:cubicBezTo>
                    <a:pt x="2724" y="10671"/>
                    <a:pt x="2724" y="10671"/>
                    <a:pt x="2724" y="10671"/>
                  </a:cubicBezTo>
                  <a:cubicBezTo>
                    <a:pt x="430" y="10671"/>
                    <a:pt x="430" y="10671"/>
                    <a:pt x="430" y="10671"/>
                  </a:cubicBezTo>
                  <a:cubicBezTo>
                    <a:pt x="430" y="11107"/>
                    <a:pt x="286" y="11324"/>
                    <a:pt x="286" y="11324"/>
                  </a:cubicBezTo>
                  <a:cubicBezTo>
                    <a:pt x="286" y="11324"/>
                    <a:pt x="286" y="11542"/>
                    <a:pt x="286" y="11542"/>
                  </a:cubicBezTo>
                  <a:cubicBezTo>
                    <a:pt x="286" y="11542"/>
                    <a:pt x="286" y="11542"/>
                    <a:pt x="286" y="11542"/>
                  </a:cubicBezTo>
                  <a:cubicBezTo>
                    <a:pt x="430" y="11978"/>
                    <a:pt x="573" y="12196"/>
                    <a:pt x="573" y="12413"/>
                  </a:cubicBezTo>
                  <a:cubicBezTo>
                    <a:pt x="573" y="12413"/>
                    <a:pt x="573" y="12631"/>
                    <a:pt x="573" y="12631"/>
                  </a:cubicBezTo>
                  <a:cubicBezTo>
                    <a:pt x="716" y="12631"/>
                    <a:pt x="716" y="12631"/>
                    <a:pt x="716" y="12849"/>
                  </a:cubicBezTo>
                  <a:cubicBezTo>
                    <a:pt x="1003" y="13067"/>
                    <a:pt x="1146" y="13284"/>
                    <a:pt x="1290" y="13502"/>
                  </a:cubicBezTo>
                  <a:cubicBezTo>
                    <a:pt x="1433" y="14156"/>
                    <a:pt x="1433" y="15027"/>
                    <a:pt x="1433" y="15462"/>
                  </a:cubicBezTo>
                  <a:cubicBezTo>
                    <a:pt x="1433" y="15680"/>
                    <a:pt x="1290" y="15898"/>
                    <a:pt x="1290" y="16116"/>
                  </a:cubicBezTo>
                  <a:cubicBezTo>
                    <a:pt x="1290" y="16116"/>
                    <a:pt x="1290" y="16116"/>
                    <a:pt x="1290" y="16116"/>
                  </a:cubicBezTo>
                  <a:cubicBezTo>
                    <a:pt x="1290" y="16333"/>
                    <a:pt x="1433" y="16769"/>
                    <a:pt x="1433" y="17205"/>
                  </a:cubicBezTo>
                  <a:cubicBezTo>
                    <a:pt x="1290" y="17640"/>
                    <a:pt x="1146" y="18294"/>
                    <a:pt x="860" y="18511"/>
                  </a:cubicBezTo>
                  <a:cubicBezTo>
                    <a:pt x="860" y="18511"/>
                    <a:pt x="716" y="18511"/>
                    <a:pt x="716" y="18511"/>
                  </a:cubicBezTo>
                  <a:cubicBezTo>
                    <a:pt x="716" y="18729"/>
                    <a:pt x="716" y="18729"/>
                    <a:pt x="716" y="18729"/>
                  </a:cubicBezTo>
                  <a:cubicBezTo>
                    <a:pt x="716" y="18729"/>
                    <a:pt x="860" y="18947"/>
                    <a:pt x="860" y="18947"/>
                  </a:cubicBezTo>
                  <a:cubicBezTo>
                    <a:pt x="860" y="18947"/>
                    <a:pt x="860" y="18947"/>
                    <a:pt x="860" y="18947"/>
                  </a:cubicBezTo>
                  <a:cubicBezTo>
                    <a:pt x="1003" y="18947"/>
                    <a:pt x="1003" y="19165"/>
                    <a:pt x="1146" y="19165"/>
                  </a:cubicBezTo>
                  <a:cubicBezTo>
                    <a:pt x="1290" y="19165"/>
                    <a:pt x="1290" y="19165"/>
                    <a:pt x="1433" y="19165"/>
                  </a:cubicBezTo>
                  <a:cubicBezTo>
                    <a:pt x="1433" y="19165"/>
                    <a:pt x="1433" y="19165"/>
                    <a:pt x="1433" y="19165"/>
                  </a:cubicBezTo>
                  <a:cubicBezTo>
                    <a:pt x="1863" y="19165"/>
                    <a:pt x="2437" y="19818"/>
                    <a:pt x="2580" y="20254"/>
                  </a:cubicBezTo>
                  <a:cubicBezTo>
                    <a:pt x="2867" y="20689"/>
                    <a:pt x="2724" y="21343"/>
                    <a:pt x="2724" y="21778"/>
                  </a:cubicBezTo>
                  <a:cubicBezTo>
                    <a:pt x="2724" y="21778"/>
                    <a:pt x="2724" y="21996"/>
                    <a:pt x="2724" y="21996"/>
                  </a:cubicBezTo>
                  <a:cubicBezTo>
                    <a:pt x="2724" y="21996"/>
                    <a:pt x="2724" y="21996"/>
                    <a:pt x="2724" y="22214"/>
                  </a:cubicBezTo>
                  <a:cubicBezTo>
                    <a:pt x="2867" y="22214"/>
                    <a:pt x="3010" y="22431"/>
                    <a:pt x="3010" y="22649"/>
                  </a:cubicBezTo>
                  <a:cubicBezTo>
                    <a:pt x="3297" y="23085"/>
                    <a:pt x="3440" y="24174"/>
                    <a:pt x="3297" y="24827"/>
                  </a:cubicBezTo>
                  <a:cubicBezTo>
                    <a:pt x="3154" y="25045"/>
                    <a:pt x="3154" y="25263"/>
                    <a:pt x="3010" y="25263"/>
                  </a:cubicBezTo>
                  <a:cubicBezTo>
                    <a:pt x="3010" y="25480"/>
                    <a:pt x="3010" y="25698"/>
                    <a:pt x="3010" y="25916"/>
                  </a:cubicBezTo>
                  <a:cubicBezTo>
                    <a:pt x="2867" y="26569"/>
                    <a:pt x="2437" y="27223"/>
                    <a:pt x="2437" y="27223"/>
                  </a:cubicBezTo>
                  <a:cubicBezTo>
                    <a:pt x="2437" y="27223"/>
                    <a:pt x="2293" y="27441"/>
                    <a:pt x="2293" y="27441"/>
                  </a:cubicBezTo>
                  <a:cubicBezTo>
                    <a:pt x="2293" y="27658"/>
                    <a:pt x="2437" y="27876"/>
                    <a:pt x="2437" y="28094"/>
                  </a:cubicBezTo>
                  <a:cubicBezTo>
                    <a:pt x="2580" y="28747"/>
                    <a:pt x="2293" y="28965"/>
                    <a:pt x="2150" y="29401"/>
                  </a:cubicBezTo>
                  <a:cubicBezTo>
                    <a:pt x="2150" y="29401"/>
                    <a:pt x="2150" y="29401"/>
                    <a:pt x="2150" y="29401"/>
                  </a:cubicBezTo>
                  <a:cubicBezTo>
                    <a:pt x="2150" y="29401"/>
                    <a:pt x="2437" y="30272"/>
                    <a:pt x="2293" y="30925"/>
                  </a:cubicBezTo>
                  <a:cubicBezTo>
                    <a:pt x="2293" y="31361"/>
                    <a:pt x="2007" y="31796"/>
                    <a:pt x="1863" y="32014"/>
                  </a:cubicBezTo>
                  <a:cubicBezTo>
                    <a:pt x="1863" y="32014"/>
                    <a:pt x="1863" y="32014"/>
                    <a:pt x="1720" y="32014"/>
                  </a:cubicBezTo>
                  <a:cubicBezTo>
                    <a:pt x="1720" y="32232"/>
                    <a:pt x="1577" y="32232"/>
                    <a:pt x="1577" y="32232"/>
                  </a:cubicBezTo>
                  <a:cubicBezTo>
                    <a:pt x="1577" y="32450"/>
                    <a:pt x="1577" y="32450"/>
                    <a:pt x="1577" y="32450"/>
                  </a:cubicBezTo>
                  <a:cubicBezTo>
                    <a:pt x="1720" y="32667"/>
                    <a:pt x="1720" y="33103"/>
                    <a:pt x="1720" y="33321"/>
                  </a:cubicBezTo>
                  <a:cubicBezTo>
                    <a:pt x="1720" y="33756"/>
                    <a:pt x="1577" y="33974"/>
                    <a:pt x="1577" y="34410"/>
                  </a:cubicBezTo>
                  <a:cubicBezTo>
                    <a:pt x="1433" y="34410"/>
                    <a:pt x="1433" y="34410"/>
                    <a:pt x="1433" y="34410"/>
                  </a:cubicBezTo>
                  <a:cubicBezTo>
                    <a:pt x="1433" y="35063"/>
                    <a:pt x="1290" y="35281"/>
                    <a:pt x="1146" y="35716"/>
                  </a:cubicBezTo>
                  <a:cubicBezTo>
                    <a:pt x="1003" y="35934"/>
                    <a:pt x="860" y="35934"/>
                    <a:pt x="716" y="36152"/>
                  </a:cubicBezTo>
                  <a:cubicBezTo>
                    <a:pt x="716" y="36152"/>
                    <a:pt x="716" y="36152"/>
                    <a:pt x="716" y="36152"/>
                  </a:cubicBezTo>
                  <a:cubicBezTo>
                    <a:pt x="716" y="36370"/>
                    <a:pt x="716" y="36370"/>
                    <a:pt x="716" y="36370"/>
                  </a:cubicBezTo>
                  <a:cubicBezTo>
                    <a:pt x="716" y="36805"/>
                    <a:pt x="716" y="37241"/>
                    <a:pt x="430" y="37676"/>
                  </a:cubicBezTo>
                  <a:cubicBezTo>
                    <a:pt x="430" y="37894"/>
                    <a:pt x="286" y="37894"/>
                    <a:pt x="286" y="38112"/>
                  </a:cubicBezTo>
                  <a:cubicBezTo>
                    <a:pt x="286" y="38112"/>
                    <a:pt x="286" y="38330"/>
                    <a:pt x="143" y="38330"/>
                  </a:cubicBezTo>
                  <a:cubicBezTo>
                    <a:pt x="143" y="38548"/>
                    <a:pt x="143" y="38765"/>
                    <a:pt x="0" y="38983"/>
                  </a:cubicBezTo>
                  <a:cubicBezTo>
                    <a:pt x="0" y="38983"/>
                    <a:pt x="0" y="38983"/>
                    <a:pt x="0" y="38983"/>
                  </a:cubicBezTo>
                  <a:cubicBezTo>
                    <a:pt x="0" y="39201"/>
                    <a:pt x="0" y="39201"/>
                    <a:pt x="0" y="39419"/>
                  </a:cubicBezTo>
                  <a:cubicBezTo>
                    <a:pt x="0" y="39419"/>
                    <a:pt x="0" y="39419"/>
                    <a:pt x="143" y="39419"/>
                  </a:cubicBezTo>
                  <a:cubicBezTo>
                    <a:pt x="143" y="39419"/>
                    <a:pt x="143" y="39419"/>
                    <a:pt x="143" y="39419"/>
                  </a:cubicBezTo>
                  <a:cubicBezTo>
                    <a:pt x="286" y="39419"/>
                    <a:pt x="430" y="39637"/>
                    <a:pt x="573" y="39637"/>
                  </a:cubicBezTo>
                  <a:cubicBezTo>
                    <a:pt x="716" y="39854"/>
                    <a:pt x="860" y="40290"/>
                    <a:pt x="1003" y="40508"/>
                  </a:cubicBezTo>
                  <a:cubicBezTo>
                    <a:pt x="1003" y="40508"/>
                    <a:pt x="1003" y="40508"/>
                    <a:pt x="1003" y="40508"/>
                  </a:cubicBezTo>
                  <a:cubicBezTo>
                    <a:pt x="1003" y="40508"/>
                    <a:pt x="1146" y="40725"/>
                    <a:pt x="1146" y="40725"/>
                  </a:cubicBezTo>
                  <a:cubicBezTo>
                    <a:pt x="1146" y="40725"/>
                    <a:pt x="1146" y="40725"/>
                    <a:pt x="1146" y="40725"/>
                  </a:cubicBezTo>
                  <a:cubicBezTo>
                    <a:pt x="1290" y="40943"/>
                    <a:pt x="1433" y="40943"/>
                    <a:pt x="1577" y="41161"/>
                  </a:cubicBezTo>
                  <a:cubicBezTo>
                    <a:pt x="1720" y="41379"/>
                    <a:pt x="1863" y="41814"/>
                    <a:pt x="2007" y="42032"/>
                  </a:cubicBezTo>
                  <a:cubicBezTo>
                    <a:pt x="2007" y="42250"/>
                    <a:pt x="2007" y="42468"/>
                    <a:pt x="2150" y="42686"/>
                  </a:cubicBezTo>
                  <a:cubicBezTo>
                    <a:pt x="2150" y="42903"/>
                    <a:pt x="2293" y="42903"/>
                    <a:pt x="2293" y="43121"/>
                  </a:cubicBezTo>
                  <a:cubicBezTo>
                    <a:pt x="2580" y="43557"/>
                    <a:pt x="2724" y="44210"/>
                    <a:pt x="2724" y="44428"/>
                  </a:cubicBezTo>
                  <a:cubicBezTo>
                    <a:pt x="2724" y="44646"/>
                    <a:pt x="2724" y="44863"/>
                    <a:pt x="2724" y="45081"/>
                  </a:cubicBezTo>
                  <a:cubicBezTo>
                    <a:pt x="2724" y="45299"/>
                    <a:pt x="2724" y="45299"/>
                    <a:pt x="2724" y="45299"/>
                  </a:cubicBezTo>
                  <a:cubicBezTo>
                    <a:pt x="2867" y="45517"/>
                    <a:pt x="3010" y="45735"/>
                    <a:pt x="3154" y="46170"/>
                  </a:cubicBezTo>
                  <a:cubicBezTo>
                    <a:pt x="3154" y="46388"/>
                    <a:pt x="3154" y="46388"/>
                    <a:pt x="3154" y="46606"/>
                  </a:cubicBezTo>
                  <a:cubicBezTo>
                    <a:pt x="3297" y="46606"/>
                    <a:pt x="3297" y="46606"/>
                    <a:pt x="3297" y="46606"/>
                  </a:cubicBezTo>
                  <a:cubicBezTo>
                    <a:pt x="3440" y="46606"/>
                    <a:pt x="3584" y="46606"/>
                    <a:pt x="3727" y="46606"/>
                  </a:cubicBezTo>
                  <a:cubicBezTo>
                    <a:pt x="4014" y="46823"/>
                    <a:pt x="4587" y="47041"/>
                    <a:pt x="4874" y="47695"/>
                  </a:cubicBezTo>
                  <a:cubicBezTo>
                    <a:pt x="5161" y="48130"/>
                    <a:pt x="5304" y="49219"/>
                    <a:pt x="5161" y="49872"/>
                  </a:cubicBezTo>
                  <a:cubicBezTo>
                    <a:pt x="5161" y="50526"/>
                    <a:pt x="4874" y="50744"/>
                    <a:pt x="4731" y="51179"/>
                  </a:cubicBezTo>
                  <a:cubicBezTo>
                    <a:pt x="4587" y="51179"/>
                    <a:pt x="4587" y="51179"/>
                    <a:pt x="4587" y="51179"/>
                  </a:cubicBezTo>
                  <a:cubicBezTo>
                    <a:pt x="4587" y="51397"/>
                    <a:pt x="4444" y="51397"/>
                    <a:pt x="4444" y="51397"/>
                  </a:cubicBezTo>
                  <a:cubicBezTo>
                    <a:pt x="4587" y="51615"/>
                    <a:pt x="4587" y="51833"/>
                    <a:pt x="4587" y="52268"/>
                  </a:cubicBezTo>
                  <a:cubicBezTo>
                    <a:pt x="4587" y="52704"/>
                    <a:pt x="4444" y="52921"/>
                    <a:pt x="4444" y="53139"/>
                  </a:cubicBezTo>
                  <a:cubicBezTo>
                    <a:pt x="4587" y="53139"/>
                    <a:pt x="4587" y="53357"/>
                    <a:pt x="4731" y="53575"/>
                  </a:cubicBezTo>
                  <a:cubicBezTo>
                    <a:pt x="4874" y="53793"/>
                    <a:pt x="5161" y="54228"/>
                    <a:pt x="5161" y="54446"/>
                  </a:cubicBezTo>
                  <a:cubicBezTo>
                    <a:pt x="5304" y="54882"/>
                    <a:pt x="5304" y="55099"/>
                    <a:pt x="5304" y="55317"/>
                  </a:cubicBezTo>
                  <a:cubicBezTo>
                    <a:pt x="5448" y="55535"/>
                    <a:pt x="5734" y="55535"/>
                    <a:pt x="6021" y="55970"/>
                  </a:cubicBezTo>
                  <a:cubicBezTo>
                    <a:pt x="6308" y="56406"/>
                    <a:pt x="6308" y="57059"/>
                    <a:pt x="6308" y="57495"/>
                  </a:cubicBezTo>
                  <a:cubicBezTo>
                    <a:pt x="6308" y="57713"/>
                    <a:pt x="6308" y="58584"/>
                    <a:pt x="6021" y="59019"/>
                  </a:cubicBezTo>
                  <a:cubicBezTo>
                    <a:pt x="6021" y="59237"/>
                    <a:pt x="5878" y="59455"/>
                    <a:pt x="5734" y="59455"/>
                  </a:cubicBezTo>
                  <a:cubicBezTo>
                    <a:pt x="5734" y="59673"/>
                    <a:pt x="5734" y="59673"/>
                    <a:pt x="5734" y="59891"/>
                  </a:cubicBezTo>
                  <a:cubicBezTo>
                    <a:pt x="5878" y="59891"/>
                    <a:pt x="6021" y="60108"/>
                    <a:pt x="6021" y="60108"/>
                  </a:cubicBezTo>
                  <a:cubicBezTo>
                    <a:pt x="6164" y="60326"/>
                    <a:pt x="6308" y="60544"/>
                    <a:pt x="6308" y="60762"/>
                  </a:cubicBezTo>
                  <a:cubicBezTo>
                    <a:pt x="6594" y="60762"/>
                    <a:pt x="6881" y="60762"/>
                    <a:pt x="7025" y="61197"/>
                  </a:cubicBezTo>
                  <a:cubicBezTo>
                    <a:pt x="7455" y="61633"/>
                    <a:pt x="7455" y="62722"/>
                    <a:pt x="7455" y="63157"/>
                  </a:cubicBezTo>
                  <a:cubicBezTo>
                    <a:pt x="7455" y="63593"/>
                    <a:pt x="7311" y="63811"/>
                    <a:pt x="7168" y="64029"/>
                  </a:cubicBezTo>
                  <a:cubicBezTo>
                    <a:pt x="7311" y="64029"/>
                    <a:pt x="7598" y="64029"/>
                    <a:pt x="7741" y="64246"/>
                  </a:cubicBezTo>
                  <a:cubicBezTo>
                    <a:pt x="8028" y="64464"/>
                    <a:pt x="8028" y="64900"/>
                    <a:pt x="8172" y="65335"/>
                  </a:cubicBezTo>
                  <a:cubicBezTo>
                    <a:pt x="8172" y="65335"/>
                    <a:pt x="8315" y="65335"/>
                    <a:pt x="8315" y="65335"/>
                  </a:cubicBezTo>
                  <a:cubicBezTo>
                    <a:pt x="8602" y="65553"/>
                    <a:pt x="8745" y="65771"/>
                    <a:pt x="8888" y="66206"/>
                  </a:cubicBezTo>
                  <a:cubicBezTo>
                    <a:pt x="9032" y="66206"/>
                    <a:pt x="9032" y="66206"/>
                    <a:pt x="9175" y="66206"/>
                  </a:cubicBezTo>
                  <a:cubicBezTo>
                    <a:pt x="9605" y="66424"/>
                    <a:pt x="10035" y="67513"/>
                    <a:pt x="10035" y="67731"/>
                  </a:cubicBezTo>
                  <a:cubicBezTo>
                    <a:pt x="10179" y="67949"/>
                    <a:pt x="10322" y="69038"/>
                    <a:pt x="10179" y="69691"/>
                  </a:cubicBezTo>
                  <a:cubicBezTo>
                    <a:pt x="10035" y="70127"/>
                    <a:pt x="9749" y="70344"/>
                    <a:pt x="9605" y="70562"/>
                  </a:cubicBezTo>
                  <a:cubicBezTo>
                    <a:pt x="9605" y="70562"/>
                    <a:pt x="9605" y="70562"/>
                    <a:pt x="9605" y="70562"/>
                  </a:cubicBezTo>
                  <a:cubicBezTo>
                    <a:pt x="9605" y="70562"/>
                    <a:pt x="9605" y="70780"/>
                    <a:pt x="9605" y="70780"/>
                  </a:cubicBezTo>
                  <a:cubicBezTo>
                    <a:pt x="9605" y="70780"/>
                    <a:pt x="9749" y="70998"/>
                    <a:pt x="9749" y="70998"/>
                  </a:cubicBezTo>
                  <a:cubicBezTo>
                    <a:pt x="9892" y="70998"/>
                    <a:pt x="9892" y="71215"/>
                    <a:pt x="10035" y="71215"/>
                  </a:cubicBezTo>
                  <a:cubicBezTo>
                    <a:pt x="10035" y="71215"/>
                    <a:pt x="10035" y="71215"/>
                    <a:pt x="10035" y="71215"/>
                  </a:cubicBezTo>
                  <a:cubicBezTo>
                    <a:pt x="10179" y="71433"/>
                    <a:pt x="10465" y="71651"/>
                    <a:pt x="10465" y="72087"/>
                  </a:cubicBezTo>
                  <a:cubicBezTo>
                    <a:pt x="10609" y="72087"/>
                    <a:pt x="10609" y="72304"/>
                    <a:pt x="10609" y="72522"/>
                  </a:cubicBezTo>
                  <a:cubicBezTo>
                    <a:pt x="10609" y="72522"/>
                    <a:pt x="10752" y="72522"/>
                    <a:pt x="10752" y="72740"/>
                  </a:cubicBezTo>
                  <a:cubicBezTo>
                    <a:pt x="11039" y="72958"/>
                    <a:pt x="11469" y="73393"/>
                    <a:pt x="11469" y="74264"/>
                  </a:cubicBezTo>
                  <a:cubicBezTo>
                    <a:pt x="11612" y="74700"/>
                    <a:pt x="11469" y="74918"/>
                    <a:pt x="11326" y="75136"/>
                  </a:cubicBezTo>
                  <a:cubicBezTo>
                    <a:pt x="11326" y="75571"/>
                    <a:pt x="11326" y="75789"/>
                    <a:pt x="11182" y="76225"/>
                  </a:cubicBezTo>
                  <a:cubicBezTo>
                    <a:pt x="11182" y="76225"/>
                    <a:pt x="11182" y="76225"/>
                    <a:pt x="11182" y="76225"/>
                  </a:cubicBezTo>
                  <a:cubicBezTo>
                    <a:pt x="11326" y="76660"/>
                    <a:pt x="11469" y="76878"/>
                    <a:pt x="11469" y="77313"/>
                  </a:cubicBezTo>
                  <a:cubicBezTo>
                    <a:pt x="11469" y="78185"/>
                    <a:pt x="11182" y="78620"/>
                    <a:pt x="10896" y="78838"/>
                  </a:cubicBezTo>
                  <a:cubicBezTo>
                    <a:pt x="11039" y="79274"/>
                    <a:pt x="11182" y="79927"/>
                    <a:pt x="11039" y="80145"/>
                  </a:cubicBezTo>
                  <a:cubicBezTo>
                    <a:pt x="11039" y="80362"/>
                    <a:pt x="11039" y="80580"/>
                    <a:pt x="10896" y="81016"/>
                  </a:cubicBezTo>
                  <a:cubicBezTo>
                    <a:pt x="10896" y="81016"/>
                    <a:pt x="10896" y="81016"/>
                    <a:pt x="10896" y="81016"/>
                  </a:cubicBezTo>
                  <a:cubicBezTo>
                    <a:pt x="11326" y="81451"/>
                    <a:pt x="11469" y="81887"/>
                    <a:pt x="11469" y="82540"/>
                  </a:cubicBezTo>
                  <a:cubicBezTo>
                    <a:pt x="11469" y="82540"/>
                    <a:pt x="11469" y="82540"/>
                    <a:pt x="11469" y="82540"/>
                  </a:cubicBezTo>
                  <a:cubicBezTo>
                    <a:pt x="11612" y="82540"/>
                    <a:pt x="11756" y="82540"/>
                    <a:pt x="11899" y="82540"/>
                  </a:cubicBezTo>
                  <a:cubicBezTo>
                    <a:pt x="11899" y="82540"/>
                    <a:pt x="11899" y="82540"/>
                    <a:pt x="11899" y="82540"/>
                  </a:cubicBezTo>
                  <a:cubicBezTo>
                    <a:pt x="12329" y="82540"/>
                    <a:pt x="12903" y="82976"/>
                    <a:pt x="13046" y="83411"/>
                  </a:cubicBezTo>
                  <a:cubicBezTo>
                    <a:pt x="13333" y="84283"/>
                    <a:pt x="13189" y="85372"/>
                    <a:pt x="13189" y="85372"/>
                  </a:cubicBezTo>
                  <a:cubicBezTo>
                    <a:pt x="13189" y="85372"/>
                    <a:pt x="13189" y="85372"/>
                    <a:pt x="13189" y="85372"/>
                  </a:cubicBezTo>
                  <a:cubicBezTo>
                    <a:pt x="13189" y="85372"/>
                    <a:pt x="13189" y="85372"/>
                    <a:pt x="13333" y="85372"/>
                  </a:cubicBezTo>
                  <a:cubicBezTo>
                    <a:pt x="13333" y="85372"/>
                    <a:pt x="13476" y="85372"/>
                    <a:pt x="13620" y="85372"/>
                  </a:cubicBezTo>
                  <a:cubicBezTo>
                    <a:pt x="14050" y="85589"/>
                    <a:pt x="14336" y="86460"/>
                    <a:pt x="14480" y="87114"/>
                  </a:cubicBezTo>
                  <a:cubicBezTo>
                    <a:pt x="14480" y="87549"/>
                    <a:pt x="14336" y="87985"/>
                    <a:pt x="14336" y="88203"/>
                  </a:cubicBezTo>
                  <a:cubicBezTo>
                    <a:pt x="14193" y="88203"/>
                    <a:pt x="14193" y="88421"/>
                    <a:pt x="14193" y="88421"/>
                  </a:cubicBezTo>
                  <a:cubicBezTo>
                    <a:pt x="14193" y="88421"/>
                    <a:pt x="14193" y="88856"/>
                    <a:pt x="14336" y="88856"/>
                  </a:cubicBezTo>
                  <a:cubicBezTo>
                    <a:pt x="14336" y="89074"/>
                    <a:pt x="14336" y="89292"/>
                    <a:pt x="14336" y="89509"/>
                  </a:cubicBezTo>
                  <a:cubicBezTo>
                    <a:pt x="14336" y="89509"/>
                    <a:pt x="14336" y="89727"/>
                    <a:pt x="14336" y="89727"/>
                  </a:cubicBezTo>
                  <a:cubicBezTo>
                    <a:pt x="14336" y="90163"/>
                    <a:pt x="14336" y="90598"/>
                    <a:pt x="14193" y="91034"/>
                  </a:cubicBezTo>
                  <a:cubicBezTo>
                    <a:pt x="14193" y="91034"/>
                    <a:pt x="14193" y="91034"/>
                    <a:pt x="14193" y="91252"/>
                  </a:cubicBezTo>
                  <a:cubicBezTo>
                    <a:pt x="14193" y="91252"/>
                    <a:pt x="14336" y="91252"/>
                    <a:pt x="14336" y="91252"/>
                  </a:cubicBezTo>
                  <a:cubicBezTo>
                    <a:pt x="14480" y="91252"/>
                    <a:pt x="14480" y="91252"/>
                    <a:pt x="14623" y="91252"/>
                  </a:cubicBezTo>
                  <a:cubicBezTo>
                    <a:pt x="14910" y="91252"/>
                    <a:pt x="15340" y="91905"/>
                    <a:pt x="15483" y="92558"/>
                  </a:cubicBezTo>
                  <a:cubicBezTo>
                    <a:pt x="15627" y="92994"/>
                    <a:pt x="15627" y="93865"/>
                    <a:pt x="15340" y="94519"/>
                  </a:cubicBezTo>
                  <a:cubicBezTo>
                    <a:pt x="15197" y="94736"/>
                    <a:pt x="14910" y="94954"/>
                    <a:pt x="14767" y="94954"/>
                  </a:cubicBezTo>
                  <a:cubicBezTo>
                    <a:pt x="14910" y="95172"/>
                    <a:pt x="14910" y="95607"/>
                    <a:pt x="14910" y="95825"/>
                  </a:cubicBezTo>
                  <a:cubicBezTo>
                    <a:pt x="14910" y="95825"/>
                    <a:pt x="15053" y="95825"/>
                    <a:pt x="15053" y="95825"/>
                  </a:cubicBezTo>
                  <a:cubicBezTo>
                    <a:pt x="15340" y="95825"/>
                    <a:pt x="15627" y="96043"/>
                    <a:pt x="15913" y="96261"/>
                  </a:cubicBezTo>
                  <a:cubicBezTo>
                    <a:pt x="16200" y="96479"/>
                    <a:pt x="16774" y="97785"/>
                    <a:pt x="16344" y="98656"/>
                  </a:cubicBezTo>
                  <a:cubicBezTo>
                    <a:pt x="16200" y="99092"/>
                    <a:pt x="16057" y="99310"/>
                    <a:pt x="15770" y="99310"/>
                  </a:cubicBezTo>
                  <a:cubicBezTo>
                    <a:pt x="15913" y="99310"/>
                    <a:pt x="15913" y="99528"/>
                    <a:pt x="15913" y="99528"/>
                  </a:cubicBezTo>
                  <a:cubicBezTo>
                    <a:pt x="16057" y="100181"/>
                    <a:pt x="15913" y="101270"/>
                    <a:pt x="15913" y="101705"/>
                  </a:cubicBezTo>
                  <a:cubicBezTo>
                    <a:pt x="15770" y="101705"/>
                    <a:pt x="15770" y="101923"/>
                    <a:pt x="15770" y="102141"/>
                  </a:cubicBezTo>
                  <a:cubicBezTo>
                    <a:pt x="15770" y="102141"/>
                    <a:pt x="15770" y="102141"/>
                    <a:pt x="15770" y="102141"/>
                  </a:cubicBezTo>
                  <a:cubicBezTo>
                    <a:pt x="15913" y="102359"/>
                    <a:pt x="16057" y="102577"/>
                    <a:pt x="16057" y="103230"/>
                  </a:cubicBezTo>
                  <a:cubicBezTo>
                    <a:pt x="16057" y="103448"/>
                    <a:pt x="16057" y="103666"/>
                    <a:pt x="16057" y="103883"/>
                  </a:cubicBezTo>
                  <a:cubicBezTo>
                    <a:pt x="16200" y="104101"/>
                    <a:pt x="16344" y="104319"/>
                    <a:pt x="16487" y="104537"/>
                  </a:cubicBezTo>
                  <a:cubicBezTo>
                    <a:pt x="16630" y="104972"/>
                    <a:pt x="16630" y="105408"/>
                    <a:pt x="16487" y="105843"/>
                  </a:cubicBezTo>
                  <a:cubicBezTo>
                    <a:pt x="16487" y="106061"/>
                    <a:pt x="16487" y="106061"/>
                    <a:pt x="16487" y="106061"/>
                  </a:cubicBezTo>
                  <a:cubicBezTo>
                    <a:pt x="16487" y="106061"/>
                    <a:pt x="16487" y="106279"/>
                    <a:pt x="16487" y="106279"/>
                  </a:cubicBezTo>
                  <a:cubicBezTo>
                    <a:pt x="16630" y="106497"/>
                    <a:pt x="16774" y="106497"/>
                    <a:pt x="16917" y="106715"/>
                  </a:cubicBezTo>
                  <a:cubicBezTo>
                    <a:pt x="17060" y="106932"/>
                    <a:pt x="17204" y="107586"/>
                    <a:pt x="17204" y="108021"/>
                  </a:cubicBezTo>
                  <a:cubicBezTo>
                    <a:pt x="17204" y="108021"/>
                    <a:pt x="17347" y="109110"/>
                    <a:pt x="16917" y="109764"/>
                  </a:cubicBezTo>
                  <a:cubicBezTo>
                    <a:pt x="16917" y="109981"/>
                    <a:pt x="16774" y="109981"/>
                    <a:pt x="16630" y="109981"/>
                  </a:cubicBezTo>
                  <a:cubicBezTo>
                    <a:pt x="16630" y="110199"/>
                    <a:pt x="16630" y="110417"/>
                    <a:pt x="16630" y="110417"/>
                  </a:cubicBezTo>
                  <a:cubicBezTo>
                    <a:pt x="16774" y="110852"/>
                    <a:pt x="16630" y="111070"/>
                    <a:pt x="16630" y="111288"/>
                  </a:cubicBezTo>
                  <a:cubicBezTo>
                    <a:pt x="16630" y="111288"/>
                    <a:pt x="16630" y="111288"/>
                    <a:pt x="16630" y="111288"/>
                  </a:cubicBezTo>
                  <a:cubicBezTo>
                    <a:pt x="16774" y="111724"/>
                    <a:pt x="16917" y="111941"/>
                    <a:pt x="16917" y="112377"/>
                  </a:cubicBezTo>
                  <a:cubicBezTo>
                    <a:pt x="16917" y="113030"/>
                    <a:pt x="16487" y="113684"/>
                    <a:pt x="16487" y="113901"/>
                  </a:cubicBezTo>
                  <a:cubicBezTo>
                    <a:pt x="16344" y="114119"/>
                    <a:pt x="16344" y="114119"/>
                    <a:pt x="16200" y="114337"/>
                  </a:cubicBezTo>
                  <a:cubicBezTo>
                    <a:pt x="16200" y="114337"/>
                    <a:pt x="16200" y="114337"/>
                    <a:pt x="16057" y="114337"/>
                  </a:cubicBezTo>
                  <a:cubicBezTo>
                    <a:pt x="16057" y="114337"/>
                    <a:pt x="16057" y="114337"/>
                    <a:pt x="16057" y="114337"/>
                  </a:cubicBezTo>
                  <a:cubicBezTo>
                    <a:pt x="16200" y="114555"/>
                    <a:pt x="16344" y="114555"/>
                    <a:pt x="16344" y="114773"/>
                  </a:cubicBezTo>
                  <a:cubicBezTo>
                    <a:pt x="16630" y="114990"/>
                    <a:pt x="16630" y="115426"/>
                    <a:pt x="16774" y="115862"/>
                  </a:cubicBezTo>
                  <a:cubicBezTo>
                    <a:pt x="16774" y="115862"/>
                    <a:pt x="16774" y="115862"/>
                    <a:pt x="16774" y="115862"/>
                  </a:cubicBezTo>
                  <a:cubicBezTo>
                    <a:pt x="16774" y="115862"/>
                    <a:pt x="16917" y="115862"/>
                    <a:pt x="17060" y="115862"/>
                  </a:cubicBezTo>
                  <a:cubicBezTo>
                    <a:pt x="17204" y="115862"/>
                    <a:pt x="17347" y="115862"/>
                    <a:pt x="17491" y="116079"/>
                  </a:cubicBezTo>
                  <a:cubicBezTo>
                    <a:pt x="17921" y="116297"/>
                    <a:pt x="18064" y="117168"/>
                    <a:pt x="18207" y="117604"/>
                  </a:cubicBezTo>
                  <a:cubicBezTo>
                    <a:pt x="18207" y="117822"/>
                    <a:pt x="18207" y="117822"/>
                    <a:pt x="18207" y="117822"/>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59" name="Google Shape;159;p16"/>
            <p:cNvSpPr/>
            <p:nvPr/>
          </p:nvSpPr>
          <p:spPr>
            <a:xfrm>
              <a:off x="3416300" y="1968500"/>
              <a:ext cx="765300" cy="861900"/>
            </a:xfrm>
            <a:custGeom>
              <a:rect b="b" l="l" r="r" t="t"/>
              <a:pathLst>
                <a:path extrusionOk="0" h="120000" w="120000">
                  <a:moveTo>
                    <a:pt x="14553" y="82426"/>
                  </a:moveTo>
                  <a:cubicBezTo>
                    <a:pt x="14818" y="82661"/>
                    <a:pt x="15214" y="83365"/>
                    <a:pt x="15214" y="83600"/>
                  </a:cubicBezTo>
                  <a:cubicBezTo>
                    <a:pt x="15347" y="83718"/>
                    <a:pt x="15347" y="83718"/>
                    <a:pt x="15347" y="83718"/>
                  </a:cubicBezTo>
                  <a:cubicBezTo>
                    <a:pt x="16934" y="120000"/>
                    <a:pt x="16934" y="120000"/>
                    <a:pt x="16934" y="120000"/>
                  </a:cubicBezTo>
                  <a:cubicBezTo>
                    <a:pt x="32811" y="119412"/>
                    <a:pt x="32811" y="119412"/>
                    <a:pt x="32811" y="119412"/>
                  </a:cubicBezTo>
                  <a:cubicBezTo>
                    <a:pt x="42998" y="118943"/>
                    <a:pt x="42998" y="118943"/>
                    <a:pt x="42998" y="118943"/>
                  </a:cubicBezTo>
                  <a:cubicBezTo>
                    <a:pt x="53054" y="118473"/>
                    <a:pt x="53054" y="118473"/>
                    <a:pt x="53054" y="118473"/>
                  </a:cubicBezTo>
                  <a:cubicBezTo>
                    <a:pt x="73031" y="117416"/>
                    <a:pt x="73031" y="117416"/>
                    <a:pt x="73031" y="117416"/>
                  </a:cubicBezTo>
                  <a:cubicBezTo>
                    <a:pt x="94994" y="115655"/>
                    <a:pt x="94994" y="115655"/>
                    <a:pt x="94994" y="115655"/>
                  </a:cubicBezTo>
                  <a:cubicBezTo>
                    <a:pt x="103065" y="114951"/>
                    <a:pt x="103065" y="114951"/>
                    <a:pt x="103065" y="114951"/>
                  </a:cubicBezTo>
                  <a:cubicBezTo>
                    <a:pt x="102932" y="114951"/>
                    <a:pt x="102932" y="114951"/>
                    <a:pt x="102932" y="114833"/>
                  </a:cubicBezTo>
                  <a:cubicBezTo>
                    <a:pt x="102800" y="114716"/>
                    <a:pt x="102932" y="114363"/>
                    <a:pt x="102932" y="114129"/>
                  </a:cubicBezTo>
                  <a:cubicBezTo>
                    <a:pt x="102932" y="114011"/>
                    <a:pt x="102535" y="113776"/>
                    <a:pt x="102535" y="113542"/>
                  </a:cubicBezTo>
                  <a:cubicBezTo>
                    <a:pt x="102535" y="113424"/>
                    <a:pt x="102535" y="113072"/>
                    <a:pt x="102535" y="112837"/>
                  </a:cubicBezTo>
                  <a:cubicBezTo>
                    <a:pt x="102535" y="112720"/>
                    <a:pt x="102271" y="112485"/>
                    <a:pt x="102271" y="112367"/>
                  </a:cubicBezTo>
                  <a:cubicBezTo>
                    <a:pt x="102138" y="112133"/>
                    <a:pt x="102138" y="111780"/>
                    <a:pt x="102138" y="111545"/>
                  </a:cubicBezTo>
                  <a:cubicBezTo>
                    <a:pt x="102138" y="111311"/>
                    <a:pt x="102403" y="110958"/>
                    <a:pt x="102403" y="110841"/>
                  </a:cubicBezTo>
                  <a:cubicBezTo>
                    <a:pt x="102535" y="110606"/>
                    <a:pt x="102668" y="110136"/>
                    <a:pt x="102535" y="110019"/>
                  </a:cubicBezTo>
                  <a:cubicBezTo>
                    <a:pt x="102535" y="109784"/>
                    <a:pt x="102271" y="109549"/>
                    <a:pt x="102138" y="109315"/>
                  </a:cubicBezTo>
                  <a:cubicBezTo>
                    <a:pt x="102006" y="109197"/>
                    <a:pt x="101874" y="108845"/>
                    <a:pt x="101742" y="108727"/>
                  </a:cubicBezTo>
                  <a:cubicBezTo>
                    <a:pt x="101609" y="108375"/>
                    <a:pt x="101080" y="108023"/>
                    <a:pt x="100815" y="107788"/>
                  </a:cubicBezTo>
                  <a:cubicBezTo>
                    <a:pt x="100551" y="107436"/>
                    <a:pt x="100022" y="106966"/>
                    <a:pt x="99757" y="106614"/>
                  </a:cubicBezTo>
                  <a:cubicBezTo>
                    <a:pt x="99492" y="106379"/>
                    <a:pt x="99095" y="105792"/>
                    <a:pt x="98831" y="105557"/>
                  </a:cubicBezTo>
                  <a:cubicBezTo>
                    <a:pt x="98566" y="105440"/>
                    <a:pt x="97905" y="105322"/>
                    <a:pt x="97508" y="105322"/>
                  </a:cubicBezTo>
                  <a:cubicBezTo>
                    <a:pt x="97243" y="105322"/>
                    <a:pt x="96582" y="105440"/>
                    <a:pt x="96317" y="105322"/>
                  </a:cubicBezTo>
                  <a:cubicBezTo>
                    <a:pt x="96052" y="105322"/>
                    <a:pt x="95523" y="104970"/>
                    <a:pt x="95391" y="104853"/>
                  </a:cubicBezTo>
                  <a:cubicBezTo>
                    <a:pt x="95126" y="104618"/>
                    <a:pt x="94862" y="104266"/>
                    <a:pt x="94597" y="104031"/>
                  </a:cubicBezTo>
                  <a:cubicBezTo>
                    <a:pt x="94465" y="103913"/>
                    <a:pt x="94200" y="103796"/>
                    <a:pt x="94068" y="103679"/>
                  </a:cubicBezTo>
                  <a:cubicBezTo>
                    <a:pt x="93936" y="103679"/>
                    <a:pt x="93803" y="103561"/>
                    <a:pt x="93671" y="103444"/>
                  </a:cubicBezTo>
                  <a:cubicBezTo>
                    <a:pt x="93539" y="103326"/>
                    <a:pt x="93009" y="103091"/>
                    <a:pt x="92745" y="102974"/>
                  </a:cubicBezTo>
                  <a:cubicBezTo>
                    <a:pt x="92480" y="102857"/>
                    <a:pt x="91951" y="102739"/>
                    <a:pt x="91819" y="102622"/>
                  </a:cubicBezTo>
                  <a:cubicBezTo>
                    <a:pt x="91686" y="102504"/>
                    <a:pt x="91422" y="102152"/>
                    <a:pt x="91289" y="102035"/>
                  </a:cubicBezTo>
                  <a:cubicBezTo>
                    <a:pt x="91289" y="101917"/>
                    <a:pt x="91025" y="101565"/>
                    <a:pt x="91025" y="101448"/>
                  </a:cubicBezTo>
                  <a:cubicBezTo>
                    <a:pt x="90893" y="101213"/>
                    <a:pt x="90760" y="100861"/>
                    <a:pt x="90760" y="100743"/>
                  </a:cubicBezTo>
                  <a:cubicBezTo>
                    <a:pt x="90628" y="100626"/>
                    <a:pt x="90363" y="100626"/>
                    <a:pt x="90363" y="100508"/>
                  </a:cubicBezTo>
                  <a:cubicBezTo>
                    <a:pt x="90231" y="100391"/>
                    <a:pt x="90363" y="100039"/>
                    <a:pt x="90363" y="99921"/>
                  </a:cubicBezTo>
                  <a:cubicBezTo>
                    <a:pt x="90363" y="99804"/>
                    <a:pt x="90231" y="99452"/>
                    <a:pt x="90099" y="99334"/>
                  </a:cubicBezTo>
                  <a:cubicBezTo>
                    <a:pt x="89966" y="99217"/>
                    <a:pt x="89437" y="98982"/>
                    <a:pt x="89173" y="98864"/>
                  </a:cubicBezTo>
                  <a:cubicBezTo>
                    <a:pt x="88908" y="98864"/>
                    <a:pt x="88379" y="98630"/>
                    <a:pt x="88114" y="98630"/>
                  </a:cubicBezTo>
                  <a:cubicBezTo>
                    <a:pt x="87717" y="98512"/>
                    <a:pt x="87056" y="98160"/>
                    <a:pt x="86659" y="98043"/>
                  </a:cubicBezTo>
                  <a:cubicBezTo>
                    <a:pt x="86262" y="98043"/>
                    <a:pt x="85336" y="98043"/>
                    <a:pt x="84939" y="97808"/>
                  </a:cubicBezTo>
                  <a:cubicBezTo>
                    <a:pt x="84674" y="97690"/>
                    <a:pt x="84277" y="97338"/>
                    <a:pt x="84145" y="97103"/>
                  </a:cubicBezTo>
                  <a:cubicBezTo>
                    <a:pt x="83880" y="96986"/>
                    <a:pt x="83616" y="96516"/>
                    <a:pt x="83484" y="96399"/>
                  </a:cubicBezTo>
                  <a:cubicBezTo>
                    <a:pt x="83351" y="96164"/>
                    <a:pt x="83219" y="95694"/>
                    <a:pt x="82954" y="95577"/>
                  </a:cubicBezTo>
                  <a:cubicBezTo>
                    <a:pt x="82690" y="95459"/>
                    <a:pt x="82160" y="95694"/>
                    <a:pt x="82028" y="95577"/>
                  </a:cubicBezTo>
                  <a:cubicBezTo>
                    <a:pt x="81764" y="95577"/>
                    <a:pt x="81631" y="95459"/>
                    <a:pt x="81499" y="95342"/>
                  </a:cubicBezTo>
                  <a:cubicBezTo>
                    <a:pt x="81234" y="95342"/>
                    <a:pt x="80705" y="95342"/>
                    <a:pt x="80573" y="95342"/>
                  </a:cubicBezTo>
                  <a:cubicBezTo>
                    <a:pt x="80308" y="95342"/>
                    <a:pt x="79911" y="95577"/>
                    <a:pt x="79779" y="95459"/>
                  </a:cubicBezTo>
                  <a:cubicBezTo>
                    <a:pt x="79514" y="95342"/>
                    <a:pt x="79514" y="94990"/>
                    <a:pt x="79250" y="94990"/>
                  </a:cubicBezTo>
                  <a:cubicBezTo>
                    <a:pt x="79117" y="94872"/>
                    <a:pt x="78853" y="94872"/>
                    <a:pt x="78721" y="94755"/>
                  </a:cubicBezTo>
                  <a:cubicBezTo>
                    <a:pt x="78588" y="94755"/>
                    <a:pt x="78324" y="94520"/>
                    <a:pt x="78191" y="94403"/>
                  </a:cubicBezTo>
                  <a:cubicBezTo>
                    <a:pt x="78059" y="94285"/>
                    <a:pt x="77927" y="94050"/>
                    <a:pt x="77794" y="93933"/>
                  </a:cubicBezTo>
                  <a:cubicBezTo>
                    <a:pt x="77662" y="93816"/>
                    <a:pt x="77133" y="93581"/>
                    <a:pt x="77001" y="93463"/>
                  </a:cubicBezTo>
                  <a:cubicBezTo>
                    <a:pt x="76736" y="93228"/>
                    <a:pt x="76471" y="92994"/>
                    <a:pt x="76207" y="92876"/>
                  </a:cubicBezTo>
                  <a:cubicBezTo>
                    <a:pt x="76074" y="92759"/>
                    <a:pt x="75942" y="92524"/>
                    <a:pt x="75678" y="92407"/>
                  </a:cubicBezTo>
                  <a:cubicBezTo>
                    <a:pt x="75545" y="92407"/>
                    <a:pt x="75148" y="92289"/>
                    <a:pt x="75016" y="92054"/>
                  </a:cubicBezTo>
                  <a:cubicBezTo>
                    <a:pt x="74884" y="92054"/>
                    <a:pt x="74884" y="91702"/>
                    <a:pt x="74884" y="91585"/>
                  </a:cubicBezTo>
                  <a:cubicBezTo>
                    <a:pt x="74884" y="91467"/>
                    <a:pt x="75281" y="91350"/>
                    <a:pt x="75281" y="91115"/>
                  </a:cubicBezTo>
                  <a:cubicBezTo>
                    <a:pt x="75413" y="90998"/>
                    <a:pt x="75281" y="90645"/>
                    <a:pt x="75281" y="90528"/>
                  </a:cubicBezTo>
                  <a:cubicBezTo>
                    <a:pt x="75281" y="90293"/>
                    <a:pt x="75545" y="89941"/>
                    <a:pt x="75545" y="89706"/>
                  </a:cubicBezTo>
                  <a:cubicBezTo>
                    <a:pt x="75413" y="89589"/>
                    <a:pt x="75148" y="89354"/>
                    <a:pt x="75148" y="89236"/>
                  </a:cubicBezTo>
                  <a:cubicBezTo>
                    <a:pt x="75281" y="89001"/>
                    <a:pt x="75545" y="88767"/>
                    <a:pt x="75545" y="88649"/>
                  </a:cubicBezTo>
                  <a:cubicBezTo>
                    <a:pt x="75678" y="88414"/>
                    <a:pt x="75545" y="88062"/>
                    <a:pt x="75413" y="87827"/>
                  </a:cubicBezTo>
                  <a:cubicBezTo>
                    <a:pt x="75413" y="87710"/>
                    <a:pt x="75148" y="87592"/>
                    <a:pt x="75148" y="87475"/>
                  </a:cubicBezTo>
                  <a:cubicBezTo>
                    <a:pt x="75016" y="87240"/>
                    <a:pt x="75281" y="86771"/>
                    <a:pt x="75281" y="86653"/>
                  </a:cubicBezTo>
                  <a:cubicBezTo>
                    <a:pt x="75148" y="86418"/>
                    <a:pt x="74884" y="86183"/>
                    <a:pt x="74751" y="86066"/>
                  </a:cubicBezTo>
                  <a:cubicBezTo>
                    <a:pt x="74751" y="85949"/>
                    <a:pt x="74487" y="85831"/>
                    <a:pt x="74487" y="85714"/>
                  </a:cubicBezTo>
                  <a:cubicBezTo>
                    <a:pt x="74487" y="85596"/>
                    <a:pt x="74619" y="85244"/>
                    <a:pt x="74619" y="85127"/>
                  </a:cubicBezTo>
                  <a:cubicBezTo>
                    <a:pt x="74751" y="85009"/>
                    <a:pt x="75148" y="84892"/>
                    <a:pt x="75281" y="84774"/>
                  </a:cubicBezTo>
                  <a:cubicBezTo>
                    <a:pt x="75281" y="84657"/>
                    <a:pt x="75413" y="84422"/>
                    <a:pt x="75281" y="84305"/>
                  </a:cubicBezTo>
                  <a:cubicBezTo>
                    <a:pt x="75281" y="84187"/>
                    <a:pt x="75016" y="83953"/>
                    <a:pt x="75016" y="83835"/>
                  </a:cubicBezTo>
                  <a:cubicBezTo>
                    <a:pt x="75016" y="83718"/>
                    <a:pt x="75148" y="83483"/>
                    <a:pt x="75148" y="83365"/>
                  </a:cubicBezTo>
                  <a:cubicBezTo>
                    <a:pt x="75016" y="83248"/>
                    <a:pt x="74884" y="83013"/>
                    <a:pt x="74884" y="82896"/>
                  </a:cubicBezTo>
                  <a:cubicBezTo>
                    <a:pt x="74884" y="82778"/>
                    <a:pt x="75148" y="82544"/>
                    <a:pt x="75148" y="82426"/>
                  </a:cubicBezTo>
                  <a:cubicBezTo>
                    <a:pt x="75148" y="82191"/>
                    <a:pt x="74751" y="81722"/>
                    <a:pt x="74751" y="81487"/>
                  </a:cubicBezTo>
                  <a:cubicBezTo>
                    <a:pt x="74751" y="81252"/>
                    <a:pt x="74884" y="80900"/>
                    <a:pt x="75016" y="80665"/>
                  </a:cubicBezTo>
                  <a:cubicBezTo>
                    <a:pt x="75148" y="80547"/>
                    <a:pt x="75545" y="80313"/>
                    <a:pt x="75545" y="80195"/>
                  </a:cubicBezTo>
                  <a:cubicBezTo>
                    <a:pt x="75678" y="79960"/>
                    <a:pt x="75413" y="79726"/>
                    <a:pt x="75545" y="79491"/>
                  </a:cubicBezTo>
                  <a:cubicBezTo>
                    <a:pt x="75545" y="79373"/>
                    <a:pt x="75678" y="79138"/>
                    <a:pt x="75678" y="79021"/>
                  </a:cubicBezTo>
                  <a:cubicBezTo>
                    <a:pt x="75810" y="78904"/>
                    <a:pt x="76074" y="78786"/>
                    <a:pt x="76074" y="78669"/>
                  </a:cubicBezTo>
                  <a:cubicBezTo>
                    <a:pt x="76207" y="78551"/>
                    <a:pt x="76207" y="78199"/>
                    <a:pt x="76207" y="78082"/>
                  </a:cubicBezTo>
                  <a:cubicBezTo>
                    <a:pt x="76207" y="77847"/>
                    <a:pt x="76074" y="77612"/>
                    <a:pt x="75942" y="77377"/>
                  </a:cubicBezTo>
                  <a:cubicBezTo>
                    <a:pt x="75810" y="77260"/>
                    <a:pt x="75545" y="77142"/>
                    <a:pt x="75545" y="77142"/>
                  </a:cubicBezTo>
                  <a:cubicBezTo>
                    <a:pt x="75413" y="77025"/>
                    <a:pt x="75016" y="76790"/>
                    <a:pt x="75016" y="76555"/>
                  </a:cubicBezTo>
                  <a:cubicBezTo>
                    <a:pt x="74884" y="76438"/>
                    <a:pt x="74884" y="76203"/>
                    <a:pt x="74884" y="76086"/>
                  </a:cubicBezTo>
                  <a:cubicBezTo>
                    <a:pt x="74751" y="75968"/>
                    <a:pt x="74751" y="75733"/>
                    <a:pt x="74619" y="75616"/>
                  </a:cubicBezTo>
                  <a:cubicBezTo>
                    <a:pt x="74487" y="75499"/>
                    <a:pt x="74222" y="75264"/>
                    <a:pt x="74090" y="75146"/>
                  </a:cubicBezTo>
                  <a:cubicBezTo>
                    <a:pt x="73958" y="75146"/>
                    <a:pt x="73693" y="75499"/>
                    <a:pt x="73428" y="75499"/>
                  </a:cubicBezTo>
                  <a:cubicBezTo>
                    <a:pt x="73296" y="75616"/>
                    <a:pt x="72899" y="75616"/>
                    <a:pt x="72767" y="75499"/>
                  </a:cubicBezTo>
                  <a:cubicBezTo>
                    <a:pt x="72502" y="75499"/>
                    <a:pt x="72105" y="75381"/>
                    <a:pt x="71973" y="75146"/>
                  </a:cubicBezTo>
                  <a:cubicBezTo>
                    <a:pt x="71841" y="74911"/>
                    <a:pt x="72238" y="74559"/>
                    <a:pt x="72238" y="74324"/>
                  </a:cubicBezTo>
                  <a:cubicBezTo>
                    <a:pt x="72238" y="74207"/>
                    <a:pt x="71973" y="73972"/>
                    <a:pt x="71973" y="73855"/>
                  </a:cubicBezTo>
                  <a:cubicBezTo>
                    <a:pt x="71973" y="73620"/>
                    <a:pt x="71973" y="73033"/>
                    <a:pt x="71973" y="72798"/>
                  </a:cubicBezTo>
                  <a:cubicBezTo>
                    <a:pt x="72105" y="72681"/>
                    <a:pt x="72238" y="72328"/>
                    <a:pt x="72370" y="72211"/>
                  </a:cubicBezTo>
                  <a:cubicBezTo>
                    <a:pt x="72502" y="72093"/>
                    <a:pt x="72899" y="71859"/>
                    <a:pt x="73164" y="71741"/>
                  </a:cubicBezTo>
                  <a:cubicBezTo>
                    <a:pt x="73296" y="71624"/>
                    <a:pt x="73428" y="71389"/>
                    <a:pt x="73561" y="71272"/>
                  </a:cubicBezTo>
                  <a:cubicBezTo>
                    <a:pt x="73561" y="71154"/>
                    <a:pt x="73561" y="70919"/>
                    <a:pt x="73561" y="70802"/>
                  </a:cubicBezTo>
                  <a:cubicBezTo>
                    <a:pt x="73561" y="70684"/>
                    <a:pt x="73693" y="70567"/>
                    <a:pt x="73693" y="70450"/>
                  </a:cubicBezTo>
                  <a:cubicBezTo>
                    <a:pt x="73693" y="70332"/>
                    <a:pt x="73561" y="69980"/>
                    <a:pt x="73693" y="69863"/>
                  </a:cubicBezTo>
                  <a:cubicBezTo>
                    <a:pt x="73693" y="69863"/>
                    <a:pt x="73958" y="69745"/>
                    <a:pt x="74090" y="69628"/>
                  </a:cubicBezTo>
                  <a:cubicBezTo>
                    <a:pt x="74222" y="69510"/>
                    <a:pt x="74090" y="69041"/>
                    <a:pt x="74222" y="68806"/>
                  </a:cubicBezTo>
                  <a:cubicBezTo>
                    <a:pt x="74355" y="68571"/>
                    <a:pt x="74884" y="68219"/>
                    <a:pt x="75148" y="68101"/>
                  </a:cubicBezTo>
                  <a:cubicBezTo>
                    <a:pt x="75281" y="67866"/>
                    <a:pt x="75810" y="67749"/>
                    <a:pt x="76074" y="67632"/>
                  </a:cubicBezTo>
                  <a:cubicBezTo>
                    <a:pt x="76207" y="67514"/>
                    <a:pt x="76471" y="67279"/>
                    <a:pt x="76604" y="67162"/>
                  </a:cubicBezTo>
                  <a:cubicBezTo>
                    <a:pt x="76736" y="67045"/>
                    <a:pt x="76736" y="66692"/>
                    <a:pt x="76736" y="66692"/>
                  </a:cubicBezTo>
                  <a:cubicBezTo>
                    <a:pt x="76868" y="66575"/>
                    <a:pt x="77133" y="66575"/>
                    <a:pt x="77265" y="66575"/>
                  </a:cubicBezTo>
                  <a:cubicBezTo>
                    <a:pt x="77398" y="66575"/>
                    <a:pt x="77794" y="66692"/>
                    <a:pt x="77927" y="66692"/>
                  </a:cubicBezTo>
                  <a:cubicBezTo>
                    <a:pt x="78059" y="66692"/>
                    <a:pt x="78191" y="66457"/>
                    <a:pt x="78324" y="66340"/>
                  </a:cubicBezTo>
                  <a:cubicBezTo>
                    <a:pt x="78324" y="66223"/>
                    <a:pt x="78324" y="65988"/>
                    <a:pt x="78456" y="65870"/>
                  </a:cubicBezTo>
                  <a:cubicBezTo>
                    <a:pt x="78456" y="65753"/>
                    <a:pt x="78588" y="65636"/>
                    <a:pt x="78721" y="65518"/>
                  </a:cubicBezTo>
                  <a:cubicBezTo>
                    <a:pt x="78853" y="65518"/>
                    <a:pt x="78985" y="65518"/>
                    <a:pt x="79117" y="65518"/>
                  </a:cubicBezTo>
                  <a:cubicBezTo>
                    <a:pt x="79250" y="65518"/>
                    <a:pt x="79382" y="65636"/>
                    <a:pt x="79382" y="65636"/>
                  </a:cubicBezTo>
                  <a:cubicBezTo>
                    <a:pt x="79514" y="65636"/>
                    <a:pt x="79779" y="65636"/>
                    <a:pt x="79779" y="65636"/>
                  </a:cubicBezTo>
                  <a:cubicBezTo>
                    <a:pt x="79911" y="65518"/>
                    <a:pt x="80044" y="65166"/>
                    <a:pt x="80044" y="65048"/>
                  </a:cubicBezTo>
                  <a:cubicBezTo>
                    <a:pt x="80044" y="64931"/>
                    <a:pt x="79911" y="64579"/>
                    <a:pt x="80044" y="64461"/>
                  </a:cubicBezTo>
                  <a:cubicBezTo>
                    <a:pt x="80176" y="64461"/>
                    <a:pt x="80441" y="64579"/>
                    <a:pt x="80573" y="64461"/>
                  </a:cubicBezTo>
                  <a:cubicBezTo>
                    <a:pt x="80705" y="64344"/>
                    <a:pt x="80705" y="63874"/>
                    <a:pt x="80705" y="63874"/>
                  </a:cubicBezTo>
                  <a:cubicBezTo>
                    <a:pt x="79514" y="52367"/>
                    <a:pt x="79514" y="52367"/>
                    <a:pt x="79514" y="52367"/>
                  </a:cubicBezTo>
                  <a:cubicBezTo>
                    <a:pt x="79514" y="52367"/>
                    <a:pt x="79911" y="52485"/>
                    <a:pt x="80044" y="52485"/>
                  </a:cubicBezTo>
                  <a:cubicBezTo>
                    <a:pt x="80176" y="52602"/>
                    <a:pt x="80573" y="52720"/>
                    <a:pt x="80705" y="52720"/>
                  </a:cubicBezTo>
                  <a:cubicBezTo>
                    <a:pt x="80970" y="52602"/>
                    <a:pt x="81367" y="52367"/>
                    <a:pt x="81367" y="52133"/>
                  </a:cubicBezTo>
                  <a:cubicBezTo>
                    <a:pt x="81499" y="52015"/>
                    <a:pt x="81499" y="51780"/>
                    <a:pt x="81367" y="51663"/>
                  </a:cubicBezTo>
                  <a:cubicBezTo>
                    <a:pt x="81367" y="51545"/>
                    <a:pt x="80970" y="51545"/>
                    <a:pt x="80970" y="51428"/>
                  </a:cubicBezTo>
                  <a:cubicBezTo>
                    <a:pt x="80970" y="51311"/>
                    <a:pt x="81102" y="51193"/>
                    <a:pt x="81102" y="51076"/>
                  </a:cubicBezTo>
                  <a:cubicBezTo>
                    <a:pt x="81234" y="51076"/>
                    <a:pt x="81631" y="51193"/>
                    <a:pt x="81764" y="51076"/>
                  </a:cubicBezTo>
                  <a:cubicBezTo>
                    <a:pt x="81896" y="50958"/>
                    <a:pt x="81764" y="50606"/>
                    <a:pt x="81896" y="50606"/>
                  </a:cubicBezTo>
                  <a:cubicBezTo>
                    <a:pt x="82160" y="50489"/>
                    <a:pt x="82557" y="50489"/>
                    <a:pt x="82690" y="50489"/>
                  </a:cubicBezTo>
                  <a:cubicBezTo>
                    <a:pt x="82690" y="50489"/>
                    <a:pt x="82822" y="50489"/>
                    <a:pt x="82954" y="50489"/>
                  </a:cubicBezTo>
                  <a:cubicBezTo>
                    <a:pt x="82822" y="50371"/>
                    <a:pt x="82822" y="50371"/>
                    <a:pt x="82822" y="50254"/>
                  </a:cubicBezTo>
                  <a:cubicBezTo>
                    <a:pt x="82690" y="50136"/>
                    <a:pt x="82690" y="49902"/>
                    <a:pt x="82690" y="49667"/>
                  </a:cubicBezTo>
                  <a:cubicBezTo>
                    <a:pt x="82690" y="49667"/>
                    <a:pt x="82822" y="49432"/>
                    <a:pt x="82954" y="49432"/>
                  </a:cubicBezTo>
                  <a:cubicBezTo>
                    <a:pt x="83219" y="49197"/>
                    <a:pt x="83748" y="48727"/>
                    <a:pt x="84013" y="48493"/>
                  </a:cubicBezTo>
                  <a:cubicBezTo>
                    <a:pt x="84674" y="48023"/>
                    <a:pt x="85865" y="46966"/>
                    <a:pt x="86527" y="46614"/>
                  </a:cubicBezTo>
                  <a:cubicBezTo>
                    <a:pt x="86659" y="46497"/>
                    <a:pt x="87056" y="46379"/>
                    <a:pt x="87320" y="46262"/>
                  </a:cubicBezTo>
                  <a:cubicBezTo>
                    <a:pt x="87453" y="46027"/>
                    <a:pt x="87453" y="45675"/>
                    <a:pt x="87453" y="45557"/>
                  </a:cubicBezTo>
                  <a:cubicBezTo>
                    <a:pt x="87717" y="45322"/>
                    <a:pt x="88114" y="44853"/>
                    <a:pt x="88379" y="44735"/>
                  </a:cubicBezTo>
                  <a:cubicBezTo>
                    <a:pt x="88379" y="44735"/>
                    <a:pt x="88643" y="44618"/>
                    <a:pt x="88776" y="44618"/>
                  </a:cubicBezTo>
                  <a:cubicBezTo>
                    <a:pt x="89040" y="44500"/>
                    <a:pt x="89305" y="44266"/>
                    <a:pt x="89437" y="44148"/>
                  </a:cubicBezTo>
                  <a:cubicBezTo>
                    <a:pt x="89570" y="44031"/>
                    <a:pt x="89834" y="43561"/>
                    <a:pt x="89966" y="43444"/>
                  </a:cubicBezTo>
                  <a:cubicBezTo>
                    <a:pt x="90099" y="43209"/>
                    <a:pt x="90496" y="42857"/>
                    <a:pt x="90628" y="42739"/>
                  </a:cubicBezTo>
                  <a:cubicBezTo>
                    <a:pt x="90893" y="42622"/>
                    <a:pt x="91289" y="42387"/>
                    <a:pt x="91554" y="42270"/>
                  </a:cubicBezTo>
                  <a:cubicBezTo>
                    <a:pt x="91686" y="42152"/>
                    <a:pt x="92083" y="41917"/>
                    <a:pt x="92216" y="41800"/>
                  </a:cubicBezTo>
                  <a:cubicBezTo>
                    <a:pt x="92348" y="41565"/>
                    <a:pt x="92216" y="41213"/>
                    <a:pt x="92348" y="41095"/>
                  </a:cubicBezTo>
                  <a:cubicBezTo>
                    <a:pt x="92480" y="40978"/>
                    <a:pt x="93009" y="40743"/>
                    <a:pt x="93142" y="40626"/>
                  </a:cubicBezTo>
                  <a:cubicBezTo>
                    <a:pt x="93539" y="40273"/>
                    <a:pt x="93936" y="39569"/>
                    <a:pt x="94200" y="39217"/>
                  </a:cubicBezTo>
                  <a:cubicBezTo>
                    <a:pt x="94332" y="39099"/>
                    <a:pt x="94729" y="38747"/>
                    <a:pt x="94862" y="38512"/>
                  </a:cubicBezTo>
                  <a:cubicBezTo>
                    <a:pt x="95126" y="38277"/>
                    <a:pt x="95259" y="37808"/>
                    <a:pt x="95523" y="37573"/>
                  </a:cubicBezTo>
                  <a:cubicBezTo>
                    <a:pt x="95523" y="37455"/>
                    <a:pt x="95788" y="37338"/>
                    <a:pt x="95788" y="37221"/>
                  </a:cubicBezTo>
                  <a:cubicBezTo>
                    <a:pt x="95920" y="36986"/>
                    <a:pt x="96052" y="36634"/>
                    <a:pt x="96185" y="36516"/>
                  </a:cubicBezTo>
                  <a:cubicBezTo>
                    <a:pt x="96317" y="36399"/>
                    <a:pt x="96714" y="36164"/>
                    <a:pt x="96714" y="36046"/>
                  </a:cubicBezTo>
                  <a:cubicBezTo>
                    <a:pt x="96979" y="35929"/>
                    <a:pt x="97243" y="35459"/>
                    <a:pt x="97375" y="35342"/>
                  </a:cubicBezTo>
                  <a:cubicBezTo>
                    <a:pt x="97508" y="35107"/>
                    <a:pt x="97640" y="34872"/>
                    <a:pt x="97772" y="34637"/>
                  </a:cubicBezTo>
                  <a:cubicBezTo>
                    <a:pt x="97905" y="34520"/>
                    <a:pt x="98566" y="34168"/>
                    <a:pt x="98699" y="34050"/>
                  </a:cubicBezTo>
                  <a:cubicBezTo>
                    <a:pt x="99095" y="33816"/>
                    <a:pt x="99625" y="33346"/>
                    <a:pt x="99889" y="33111"/>
                  </a:cubicBezTo>
                  <a:cubicBezTo>
                    <a:pt x="100286" y="32759"/>
                    <a:pt x="100948" y="31937"/>
                    <a:pt x="101345" y="31585"/>
                  </a:cubicBezTo>
                  <a:cubicBezTo>
                    <a:pt x="101874" y="31232"/>
                    <a:pt x="103197" y="30528"/>
                    <a:pt x="103726" y="30176"/>
                  </a:cubicBezTo>
                  <a:cubicBezTo>
                    <a:pt x="104255" y="29823"/>
                    <a:pt x="105181" y="29236"/>
                    <a:pt x="105711" y="29001"/>
                  </a:cubicBezTo>
                  <a:cubicBezTo>
                    <a:pt x="106769" y="28414"/>
                    <a:pt x="109018" y="27592"/>
                    <a:pt x="110077" y="27123"/>
                  </a:cubicBezTo>
                  <a:cubicBezTo>
                    <a:pt x="110738" y="26888"/>
                    <a:pt x="112061" y="26418"/>
                    <a:pt x="112723" y="26066"/>
                  </a:cubicBezTo>
                  <a:cubicBezTo>
                    <a:pt x="113120" y="25949"/>
                    <a:pt x="113781" y="25596"/>
                    <a:pt x="114046" y="25479"/>
                  </a:cubicBezTo>
                  <a:cubicBezTo>
                    <a:pt x="114310" y="25244"/>
                    <a:pt x="114707" y="24892"/>
                    <a:pt x="114972" y="24774"/>
                  </a:cubicBezTo>
                  <a:cubicBezTo>
                    <a:pt x="115237" y="24774"/>
                    <a:pt x="115766" y="24774"/>
                    <a:pt x="116030" y="24657"/>
                  </a:cubicBezTo>
                  <a:cubicBezTo>
                    <a:pt x="116163" y="24540"/>
                    <a:pt x="116295" y="24187"/>
                    <a:pt x="116427" y="24070"/>
                  </a:cubicBezTo>
                  <a:cubicBezTo>
                    <a:pt x="116692" y="23835"/>
                    <a:pt x="117221" y="23483"/>
                    <a:pt x="117486" y="23365"/>
                  </a:cubicBezTo>
                  <a:cubicBezTo>
                    <a:pt x="117618" y="23131"/>
                    <a:pt x="118147" y="22778"/>
                    <a:pt x="118412" y="22544"/>
                  </a:cubicBezTo>
                  <a:cubicBezTo>
                    <a:pt x="118544" y="22426"/>
                    <a:pt x="118544" y="22191"/>
                    <a:pt x="118809" y="22074"/>
                  </a:cubicBezTo>
                  <a:cubicBezTo>
                    <a:pt x="118941" y="22074"/>
                    <a:pt x="119073" y="22191"/>
                    <a:pt x="119206" y="22191"/>
                  </a:cubicBezTo>
                  <a:cubicBezTo>
                    <a:pt x="119338" y="22309"/>
                    <a:pt x="119735" y="22309"/>
                    <a:pt x="119867" y="22191"/>
                  </a:cubicBezTo>
                  <a:cubicBezTo>
                    <a:pt x="119999" y="22074"/>
                    <a:pt x="119999" y="21839"/>
                    <a:pt x="119867" y="21722"/>
                  </a:cubicBezTo>
                  <a:cubicBezTo>
                    <a:pt x="119735" y="21604"/>
                    <a:pt x="119338" y="21604"/>
                    <a:pt x="119206" y="21604"/>
                  </a:cubicBezTo>
                  <a:cubicBezTo>
                    <a:pt x="119073" y="21487"/>
                    <a:pt x="118941" y="21369"/>
                    <a:pt x="118809" y="21369"/>
                  </a:cubicBezTo>
                  <a:cubicBezTo>
                    <a:pt x="118676" y="21369"/>
                    <a:pt x="118544" y="21604"/>
                    <a:pt x="118412" y="21722"/>
                  </a:cubicBezTo>
                  <a:cubicBezTo>
                    <a:pt x="118147" y="21722"/>
                    <a:pt x="117750" y="21722"/>
                    <a:pt x="117618" y="21722"/>
                  </a:cubicBezTo>
                  <a:cubicBezTo>
                    <a:pt x="117353" y="21604"/>
                    <a:pt x="116957" y="21369"/>
                    <a:pt x="116692" y="21369"/>
                  </a:cubicBezTo>
                  <a:cubicBezTo>
                    <a:pt x="116560" y="21369"/>
                    <a:pt x="116163" y="21487"/>
                    <a:pt x="116030" y="21604"/>
                  </a:cubicBezTo>
                  <a:cubicBezTo>
                    <a:pt x="115898" y="21722"/>
                    <a:pt x="115633" y="22074"/>
                    <a:pt x="115369" y="22191"/>
                  </a:cubicBezTo>
                  <a:cubicBezTo>
                    <a:pt x="115237" y="22309"/>
                    <a:pt x="114972" y="22426"/>
                    <a:pt x="114840" y="22426"/>
                  </a:cubicBezTo>
                  <a:cubicBezTo>
                    <a:pt x="114707" y="22426"/>
                    <a:pt x="114443" y="22309"/>
                    <a:pt x="114310" y="22191"/>
                  </a:cubicBezTo>
                  <a:cubicBezTo>
                    <a:pt x="114178" y="22191"/>
                    <a:pt x="114046" y="21956"/>
                    <a:pt x="113914" y="21956"/>
                  </a:cubicBezTo>
                  <a:cubicBezTo>
                    <a:pt x="113781" y="21956"/>
                    <a:pt x="113517" y="22074"/>
                    <a:pt x="113384" y="22074"/>
                  </a:cubicBezTo>
                  <a:cubicBezTo>
                    <a:pt x="113252" y="22074"/>
                    <a:pt x="112987" y="21956"/>
                    <a:pt x="112855" y="21839"/>
                  </a:cubicBezTo>
                  <a:cubicBezTo>
                    <a:pt x="112723" y="21722"/>
                    <a:pt x="112723" y="21252"/>
                    <a:pt x="112590" y="21135"/>
                  </a:cubicBezTo>
                  <a:cubicBezTo>
                    <a:pt x="112590" y="21017"/>
                    <a:pt x="112326" y="20665"/>
                    <a:pt x="112194" y="20665"/>
                  </a:cubicBezTo>
                  <a:cubicBezTo>
                    <a:pt x="112061" y="20547"/>
                    <a:pt x="111664" y="20430"/>
                    <a:pt x="111532" y="20313"/>
                  </a:cubicBezTo>
                  <a:cubicBezTo>
                    <a:pt x="111135" y="20313"/>
                    <a:pt x="110606" y="20078"/>
                    <a:pt x="110209" y="20078"/>
                  </a:cubicBezTo>
                  <a:cubicBezTo>
                    <a:pt x="110077" y="20195"/>
                    <a:pt x="109812" y="20430"/>
                    <a:pt x="109547" y="20430"/>
                  </a:cubicBezTo>
                  <a:cubicBezTo>
                    <a:pt x="109283" y="20547"/>
                    <a:pt x="108886" y="20665"/>
                    <a:pt x="108621" y="20665"/>
                  </a:cubicBezTo>
                  <a:cubicBezTo>
                    <a:pt x="108357" y="20665"/>
                    <a:pt x="107828" y="20665"/>
                    <a:pt x="107563" y="20665"/>
                  </a:cubicBezTo>
                  <a:cubicBezTo>
                    <a:pt x="107431" y="20665"/>
                    <a:pt x="107166" y="21017"/>
                    <a:pt x="107034" y="21017"/>
                  </a:cubicBezTo>
                  <a:cubicBezTo>
                    <a:pt x="106769" y="21017"/>
                    <a:pt x="106637" y="20782"/>
                    <a:pt x="106372" y="20782"/>
                  </a:cubicBezTo>
                  <a:cubicBezTo>
                    <a:pt x="106240" y="20782"/>
                    <a:pt x="106108" y="20900"/>
                    <a:pt x="105975" y="20900"/>
                  </a:cubicBezTo>
                  <a:cubicBezTo>
                    <a:pt x="105843" y="21017"/>
                    <a:pt x="105578" y="20782"/>
                    <a:pt x="105446" y="20782"/>
                  </a:cubicBezTo>
                  <a:cubicBezTo>
                    <a:pt x="105181" y="20782"/>
                    <a:pt x="104917" y="21017"/>
                    <a:pt x="104785" y="21017"/>
                  </a:cubicBezTo>
                  <a:cubicBezTo>
                    <a:pt x="104652" y="21135"/>
                    <a:pt x="104388" y="21369"/>
                    <a:pt x="104123" y="21252"/>
                  </a:cubicBezTo>
                  <a:cubicBezTo>
                    <a:pt x="103991" y="21252"/>
                    <a:pt x="103991" y="20782"/>
                    <a:pt x="103858" y="20665"/>
                  </a:cubicBezTo>
                  <a:cubicBezTo>
                    <a:pt x="103594" y="20547"/>
                    <a:pt x="103197" y="20782"/>
                    <a:pt x="103065" y="20900"/>
                  </a:cubicBezTo>
                  <a:cubicBezTo>
                    <a:pt x="102932" y="21017"/>
                    <a:pt x="102668" y="21252"/>
                    <a:pt x="102535" y="21252"/>
                  </a:cubicBezTo>
                  <a:cubicBezTo>
                    <a:pt x="102271" y="21369"/>
                    <a:pt x="101874" y="21252"/>
                    <a:pt x="101742" y="21369"/>
                  </a:cubicBezTo>
                  <a:cubicBezTo>
                    <a:pt x="101477" y="21369"/>
                    <a:pt x="101212" y="21722"/>
                    <a:pt x="100948" y="21722"/>
                  </a:cubicBezTo>
                  <a:cubicBezTo>
                    <a:pt x="100815" y="21722"/>
                    <a:pt x="100815" y="21369"/>
                    <a:pt x="100683" y="21252"/>
                  </a:cubicBezTo>
                  <a:cubicBezTo>
                    <a:pt x="100683" y="21135"/>
                    <a:pt x="100418" y="21017"/>
                    <a:pt x="100418" y="20900"/>
                  </a:cubicBezTo>
                  <a:cubicBezTo>
                    <a:pt x="100286" y="20782"/>
                    <a:pt x="100551" y="20665"/>
                    <a:pt x="100551" y="20547"/>
                  </a:cubicBezTo>
                  <a:cubicBezTo>
                    <a:pt x="100551" y="20430"/>
                    <a:pt x="100286" y="20195"/>
                    <a:pt x="100286" y="20078"/>
                  </a:cubicBezTo>
                  <a:cubicBezTo>
                    <a:pt x="100154" y="19960"/>
                    <a:pt x="99889" y="19960"/>
                    <a:pt x="99757" y="19960"/>
                  </a:cubicBezTo>
                  <a:cubicBezTo>
                    <a:pt x="99625" y="19843"/>
                    <a:pt x="99492" y="19608"/>
                    <a:pt x="99492" y="19491"/>
                  </a:cubicBezTo>
                  <a:cubicBezTo>
                    <a:pt x="99360" y="19373"/>
                    <a:pt x="99492" y="19021"/>
                    <a:pt x="99360" y="18904"/>
                  </a:cubicBezTo>
                  <a:cubicBezTo>
                    <a:pt x="99360" y="18786"/>
                    <a:pt x="98963" y="18786"/>
                    <a:pt x="98831" y="18669"/>
                  </a:cubicBezTo>
                  <a:cubicBezTo>
                    <a:pt x="98699" y="18669"/>
                    <a:pt x="98302" y="18786"/>
                    <a:pt x="98169" y="18786"/>
                  </a:cubicBezTo>
                  <a:cubicBezTo>
                    <a:pt x="98037" y="18904"/>
                    <a:pt x="97772" y="19021"/>
                    <a:pt x="97640" y="19138"/>
                  </a:cubicBezTo>
                  <a:cubicBezTo>
                    <a:pt x="97375" y="19256"/>
                    <a:pt x="97111" y="19256"/>
                    <a:pt x="96979" y="19373"/>
                  </a:cubicBezTo>
                  <a:cubicBezTo>
                    <a:pt x="96846" y="19491"/>
                    <a:pt x="96714" y="19726"/>
                    <a:pt x="96582" y="19843"/>
                  </a:cubicBezTo>
                  <a:cubicBezTo>
                    <a:pt x="96449" y="19960"/>
                    <a:pt x="96185" y="20078"/>
                    <a:pt x="96052" y="20078"/>
                  </a:cubicBezTo>
                  <a:cubicBezTo>
                    <a:pt x="95920" y="20195"/>
                    <a:pt x="95523" y="20313"/>
                    <a:pt x="95391" y="20430"/>
                  </a:cubicBezTo>
                  <a:cubicBezTo>
                    <a:pt x="95126" y="20547"/>
                    <a:pt x="94729" y="20782"/>
                    <a:pt x="94597" y="21017"/>
                  </a:cubicBezTo>
                  <a:cubicBezTo>
                    <a:pt x="94332" y="21135"/>
                    <a:pt x="94068" y="21604"/>
                    <a:pt x="93936" y="21722"/>
                  </a:cubicBezTo>
                  <a:cubicBezTo>
                    <a:pt x="93803" y="21839"/>
                    <a:pt x="93539" y="22074"/>
                    <a:pt x="93406" y="22191"/>
                  </a:cubicBezTo>
                  <a:cubicBezTo>
                    <a:pt x="93274" y="22309"/>
                    <a:pt x="92877" y="22544"/>
                    <a:pt x="92745" y="22544"/>
                  </a:cubicBezTo>
                  <a:cubicBezTo>
                    <a:pt x="92613" y="22661"/>
                    <a:pt x="92083" y="22544"/>
                    <a:pt x="91951" y="22661"/>
                  </a:cubicBezTo>
                  <a:cubicBezTo>
                    <a:pt x="91819" y="22661"/>
                    <a:pt x="91819" y="22778"/>
                    <a:pt x="91686" y="22778"/>
                  </a:cubicBezTo>
                  <a:cubicBezTo>
                    <a:pt x="91554" y="22896"/>
                    <a:pt x="91289" y="23131"/>
                    <a:pt x="91157" y="23248"/>
                  </a:cubicBezTo>
                  <a:cubicBezTo>
                    <a:pt x="90893" y="23365"/>
                    <a:pt x="90496" y="23483"/>
                    <a:pt x="90363" y="23483"/>
                  </a:cubicBezTo>
                  <a:cubicBezTo>
                    <a:pt x="90099" y="23365"/>
                    <a:pt x="90231" y="22896"/>
                    <a:pt x="89966" y="22778"/>
                  </a:cubicBezTo>
                  <a:cubicBezTo>
                    <a:pt x="89834" y="22778"/>
                    <a:pt x="89437" y="22896"/>
                    <a:pt x="89305" y="22896"/>
                  </a:cubicBezTo>
                  <a:cubicBezTo>
                    <a:pt x="89173" y="23013"/>
                    <a:pt x="89040" y="23248"/>
                    <a:pt x="88908" y="23365"/>
                  </a:cubicBezTo>
                  <a:cubicBezTo>
                    <a:pt x="88908" y="23365"/>
                    <a:pt x="88643" y="23600"/>
                    <a:pt x="88511" y="23600"/>
                  </a:cubicBezTo>
                  <a:cubicBezTo>
                    <a:pt x="88379" y="23600"/>
                    <a:pt x="88114" y="23131"/>
                    <a:pt x="88114" y="23013"/>
                  </a:cubicBezTo>
                  <a:cubicBezTo>
                    <a:pt x="88114" y="22896"/>
                    <a:pt x="88379" y="22544"/>
                    <a:pt x="88379" y="22426"/>
                  </a:cubicBezTo>
                  <a:cubicBezTo>
                    <a:pt x="88246" y="22309"/>
                    <a:pt x="87982" y="22309"/>
                    <a:pt x="87850" y="22309"/>
                  </a:cubicBezTo>
                  <a:cubicBezTo>
                    <a:pt x="87717" y="22309"/>
                    <a:pt x="87453" y="22544"/>
                    <a:pt x="87320" y="22426"/>
                  </a:cubicBezTo>
                  <a:cubicBezTo>
                    <a:pt x="87188" y="22426"/>
                    <a:pt x="87056" y="22309"/>
                    <a:pt x="86923" y="22309"/>
                  </a:cubicBezTo>
                  <a:cubicBezTo>
                    <a:pt x="86791" y="22309"/>
                    <a:pt x="86659" y="22309"/>
                    <a:pt x="86527" y="22309"/>
                  </a:cubicBezTo>
                  <a:cubicBezTo>
                    <a:pt x="86394" y="22309"/>
                    <a:pt x="86130" y="22309"/>
                    <a:pt x="85997" y="22191"/>
                  </a:cubicBezTo>
                  <a:cubicBezTo>
                    <a:pt x="85997" y="22074"/>
                    <a:pt x="86262" y="21839"/>
                    <a:pt x="86262" y="21722"/>
                  </a:cubicBezTo>
                  <a:cubicBezTo>
                    <a:pt x="86262" y="21604"/>
                    <a:pt x="85997" y="21487"/>
                    <a:pt x="85997" y="21369"/>
                  </a:cubicBezTo>
                  <a:cubicBezTo>
                    <a:pt x="85865" y="21252"/>
                    <a:pt x="85997" y="20900"/>
                    <a:pt x="85865" y="20782"/>
                  </a:cubicBezTo>
                  <a:cubicBezTo>
                    <a:pt x="85865" y="20782"/>
                    <a:pt x="85600" y="20547"/>
                    <a:pt x="85468" y="20547"/>
                  </a:cubicBezTo>
                  <a:cubicBezTo>
                    <a:pt x="85336" y="20547"/>
                    <a:pt x="85071" y="20900"/>
                    <a:pt x="84807" y="20900"/>
                  </a:cubicBezTo>
                  <a:cubicBezTo>
                    <a:pt x="84674" y="20900"/>
                    <a:pt x="84542" y="20665"/>
                    <a:pt x="84410" y="20665"/>
                  </a:cubicBezTo>
                  <a:cubicBezTo>
                    <a:pt x="84277" y="20547"/>
                    <a:pt x="83880" y="20782"/>
                    <a:pt x="83616" y="20665"/>
                  </a:cubicBezTo>
                  <a:cubicBezTo>
                    <a:pt x="83351" y="20547"/>
                    <a:pt x="82954" y="20078"/>
                    <a:pt x="82690" y="20078"/>
                  </a:cubicBezTo>
                  <a:cubicBezTo>
                    <a:pt x="82557" y="20078"/>
                    <a:pt x="82293" y="20195"/>
                    <a:pt x="82160" y="20195"/>
                  </a:cubicBezTo>
                  <a:cubicBezTo>
                    <a:pt x="82028" y="20195"/>
                    <a:pt x="81764" y="19960"/>
                    <a:pt x="81631" y="19960"/>
                  </a:cubicBezTo>
                  <a:cubicBezTo>
                    <a:pt x="81499" y="19843"/>
                    <a:pt x="81234" y="19608"/>
                    <a:pt x="81234" y="19491"/>
                  </a:cubicBezTo>
                  <a:cubicBezTo>
                    <a:pt x="81102" y="19373"/>
                    <a:pt x="81102" y="19256"/>
                    <a:pt x="81102" y="19138"/>
                  </a:cubicBezTo>
                  <a:cubicBezTo>
                    <a:pt x="81102" y="19021"/>
                    <a:pt x="81234" y="18786"/>
                    <a:pt x="81234" y="18669"/>
                  </a:cubicBezTo>
                  <a:cubicBezTo>
                    <a:pt x="81234" y="18551"/>
                    <a:pt x="81234" y="18317"/>
                    <a:pt x="81102" y="18317"/>
                  </a:cubicBezTo>
                  <a:cubicBezTo>
                    <a:pt x="80970" y="18317"/>
                    <a:pt x="80705" y="18434"/>
                    <a:pt x="80705" y="18434"/>
                  </a:cubicBezTo>
                  <a:cubicBezTo>
                    <a:pt x="80573" y="18317"/>
                    <a:pt x="80705" y="18082"/>
                    <a:pt x="80573" y="17964"/>
                  </a:cubicBezTo>
                  <a:cubicBezTo>
                    <a:pt x="80573" y="17964"/>
                    <a:pt x="80308" y="17729"/>
                    <a:pt x="80308" y="17729"/>
                  </a:cubicBezTo>
                  <a:cubicBezTo>
                    <a:pt x="80044" y="17729"/>
                    <a:pt x="79779" y="17964"/>
                    <a:pt x="79647" y="17964"/>
                  </a:cubicBezTo>
                  <a:cubicBezTo>
                    <a:pt x="79514" y="17964"/>
                    <a:pt x="79117" y="17847"/>
                    <a:pt x="78985" y="17847"/>
                  </a:cubicBezTo>
                  <a:cubicBezTo>
                    <a:pt x="78853" y="17847"/>
                    <a:pt x="78721" y="17612"/>
                    <a:pt x="78588" y="17612"/>
                  </a:cubicBezTo>
                  <a:cubicBezTo>
                    <a:pt x="78456" y="17612"/>
                    <a:pt x="78324" y="17729"/>
                    <a:pt x="78324" y="17847"/>
                  </a:cubicBezTo>
                  <a:cubicBezTo>
                    <a:pt x="78191" y="17847"/>
                    <a:pt x="78191" y="18082"/>
                    <a:pt x="78059" y="18082"/>
                  </a:cubicBezTo>
                  <a:cubicBezTo>
                    <a:pt x="77927" y="18199"/>
                    <a:pt x="77662" y="17964"/>
                    <a:pt x="77530" y="17964"/>
                  </a:cubicBezTo>
                  <a:cubicBezTo>
                    <a:pt x="77398" y="17964"/>
                    <a:pt x="76868" y="17847"/>
                    <a:pt x="76604" y="17964"/>
                  </a:cubicBezTo>
                  <a:cubicBezTo>
                    <a:pt x="76471" y="18082"/>
                    <a:pt x="76207" y="18551"/>
                    <a:pt x="76207" y="18786"/>
                  </a:cubicBezTo>
                  <a:cubicBezTo>
                    <a:pt x="76207" y="19021"/>
                    <a:pt x="76604" y="19256"/>
                    <a:pt x="76736" y="19373"/>
                  </a:cubicBezTo>
                  <a:cubicBezTo>
                    <a:pt x="76736" y="19491"/>
                    <a:pt x="77133" y="19608"/>
                    <a:pt x="77133" y="19843"/>
                  </a:cubicBezTo>
                  <a:cubicBezTo>
                    <a:pt x="77133" y="19960"/>
                    <a:pt x="77265" y="20195"/>
                    <a:pt x="77133" y="20313"/>
                  </a:cubicBezTo>
                  <a:cubicBezTo>
                    <a:pt x="77001" y="20430"/>
                    <a:pt x="76604" y="20313"/>
                    <a:pt x="76471" y="20430"/>
                  </a:cubicBezTo>
                  <a:cubicBezTo>
                    <a:pt x="76339" y="20547"/>
                    <a:pt x="76207" y="20782"/>
                    <a:pt x="76074" y="20900"/>
                  </a:cubicBezTo>
                  <a:cubicBezTo>
                    <a:pt x="75942" y="20900"/>
                    <a:pt x="75678" y="21017"/>
                    <a:pt x="75545" y="21017"/>
                  </a:cubicBezTo>
                  <a:cubicBezTo>
                    <a:pt x="75281" y="20900"/>
                    <a:pt x="75281" y="20547"/>
                    <a:pt x="75148" y="20430"/>
                  </a:cubicBezTo>
                  <a:cubicBezTo>
                    <a:pt x="75148" y="20313"/>
                    <a:pt x="75016" y="19843"/>
                    <a:pt x="75016" y="19726"/>
                  </a:cubicBezTo>
                  <a:cubicBezTo>
                    <a:pt x="74884" y="19491"/>
                    <a:pt x="74619" y="19256"/>
                    <a:pt x="74487" y="19138"/>
                  </a:cubicBezTo>
                  <a:cubicBezTo>
                    <a:pt x="74355" y="19021"/>
                    <a:pt x="73958" y="18786"/>
                    <a:pt x="73825" y="18669"/>
                  </a:cubicBezTo>
                  <a:cubicBezTo>
                    <a:pt x="73825" y="18551"/>
                    <a:pt x="73561" y="18199"/>
                    <a:pt x="73561" y="18082"/>
                  </a:cubicBezTo>
                  <a:cubicBezTo>
                    <a:pt x="73561" y="17847"/>
                    <a:pt x="73693" y="17612"/>
                    <a:pt x="73693" y="17495"/>
                  </a:cubicBezTo>
                  <a:cubicBezTo>
                    <a:pt x="73825" y="17377"/>
                    <a:pt x="73825" y="17025"/>
                    <a:pt x="73693" y="16908"/>
                  </a:cubicBezTo>
                  <a:cubicBezTo>
                    <a:pt x="73693" y="16790"/>
                    <a:pt x="73428" y="16673"/>
                    <a:pt x="73296" y="16555"/>
                  </a:cubicBezTo>
                  <a:cubicBezTo>
                    <a:pt x="73164" y="16438"/>
                    <a:pt x="72767" y="16320"/>
                    <a:pt x="72502" y="16438"/>
                  </a:cubicBezTo>
                  <a:cubicBezTo>
                    <a:pt x="72370" y="16438"/>
                    <a:pt x="72238" y="16673"/>
                    <a:pt x="72105" y="16673"/>
                  </a:cubicBezTo>
                  <a:cubicBezTo>
                    <a:pt x="71973" y="16790"/>
                    <a:pt x="71708" y="16790"/>
                    <a:pt x="71576" y="16790"/>
                  </a:cubicBezTo>
                  <a:cubicBezTo>
                    <a:pt x="71312" y="16908"/>
                    <a:pt x="70915" y="17142"/>
                    <a:pt x="70650" y="17025"/>
                  </a:cubicBezTo>
                  <a:cubicBezTo>
                    <a:pt x="70385" y="17025"/>
                    <a:pt x="70121" y="16790"/>
                    <a:pt x="69988" y="16555"/>
                  </a:cubicBezTo>
                  <a:cubicBezTo>
                    <a:pt x="69856" y="16555"/>
                    <a:pt x="69724" y="16320"/>
                    <a:pt x="69724" y="16203"/>
                  </a:cubicBezTo>
                  <a:cubicBezTo>
                    <a:pt x="69724" y="16086"/>
                    <a:pt x="69856" y="15733"/>
                    <a:pt x="69856" y="15733"/>
                  </a:cubicBezTo>
                  <a:cubicBezTo>
                    <a:pt x="70121" y="15616"/>
                    <a:pt x="70385" y="15733"/>
                    <a:pt x="70650" y="15733"/>
                  </a:cubicBezTo>
                  <a:cubicBezTo>
                    <a:pt x="70782" y="15616"/>
                    <a:pt x="71047" y="15616"/>
                    <a:pt x="71047" y="15499"/>
                  </a:cubicBezTo>
                  <a:cubicBezTo>
                    <a:pt x="71179" y="15499"/>
                    <a:pt x="71179" y="15264"/>
                    <a:pt x="71179" y="15146"/>
                  </a:cubicBezTo>
                  <a:cubicBezTo>
                    <a:pt x="71179" y="15029"/>
                    <a:pt x="71179" y="14794"/>
                    <a:pt x="71179" y="14677"/>
                  </a:cubicBezTo>
                  <a:cubicBezTo>
                    <a:pt x="71047" y="14559"/>
                    <a:pt x="70782" y="14559"/>
                    <a:pt x="70650" y="14442"/>
                  </a:cubicBezTo>
                  <a:cubicBezTo>
                    <a:pt x="70650" y="14442"/>
                    <a:pt x="70385" y="14559"/>
                    <a:pt x="70253" y="14559"/>
                  </a:cubicBezTo>
                  <a:cubicBezTo>
                    <a:pt x="70253" y="14559"/>
                    <a:pt x="70121" y="14677"/>
                    <a:pt x="69988" y="14794"/>
                  </a:cubicBezTo>
                  <a:cubicBezTo>
                    <a:pt x="69856" y="14794"/>
                    <a:pt x="69459" y="14794"/>
                    <a:pt x="69195" y="14794"/>
                  </a:cubicBezTo>
                  <a:cubicBezTo>
                    <a:pt x="69062" y="14794"/>
                    <a:pt x="68665" y="14677"/>
                    <a:pt x="68401" y="14559"/>
                  </a:cubicBezTo>
                  <a:cubicBezTo>
                    <a:pt x="68269" y="14442"/>
                    <a:pt x="67739" y="14207"/>
                    <a:pt x="67607" y="14207"/>
                  </a:cubicBezTo>
                  <a:cubicBezTo>
                    <a:pt x="67342" y="14090"/>
                    <a:pt x="66813" y="13737"/>
                    <a:pt x="66549" y="13620"/>
                  </a:cubicBezTo>
                  <a:cubicBezTo>
                    <a:pt x="66549" y="13620"/>
                    <a:pt x="66152" y="13620"/>
                    <a:pt x="66152" y="13620"/>
                  </a:cubicBezTo>
                  <a:cubicBezTo>
                    <a:pt x="66019" y="13502"/>
                    <a:pt x="66019" y="13268"/>
                    <a:pt x="65887" y="13268"/>
                  </a:cubicBezTo>
                  <a:cubicBezTo>
                    <a:pt x="65755" y="13150"/>
                    <a:pt x="65226" y="13385"/>
                    <a:pt x="64961" y="13385"/>
                  </a:cubicBezTo>
                  <a:cubicBezTo>
                    <a:pt x="64696" y="13385"/>
                    <a:pt x="64035" y="13385"/>
                    <a:pt x="63638" y="13385"/>
                  </a:cubicBezTo>
                  <a:cubicBezTo>
                    <a:pt x="63373" y="13502"/>
                    <a:pt x="62976" y="13737"/>
                    <a:pt x="62712" y="13737"/>
                  </a:cubicBezTo>
                  <a:cubicBezTo>
                    <a:pt x="62579" y="13620"/>
                    <a:pt x="62447" y="13502"/>
                    <a:pt x="62315" y="13502"/>
                  </a:cubicBezTo>
                  <a:cubicBezTo>
                    <a:pt x="62183" y="13385"/>
                    <a:pt x="62050" y="13150"/>
                    <a:pt x="61918" y="13150"/>
                  </a:cubicBezTo>
                  <a:cubicBezTo>
                    <a:pt x="61786" y="13150"/>
                    <a:pt x="61521" y="13385"/>
                    <a:pt x="61389" y="13385"/>
                  </a:cubicBezTo>
                  <a:cubicBezTo>
                    <a:pt x="61124" y="13385"/>
                    <a:pt x="60859" y="13385"/>
                    <a:pt x="60727" y="13385"/>
                  </a:cubicBezTo>
                  <a:cubicBezTo>
                    <a:pt x="60595" y="13385"/>
                    <a:pt x="60330" y="13385"/>
                    <a:pt x="60198" y="13502"/>
                  </a:cubicBezTo>
                  <a:cubicBezTo>
                    <a:pt x="60198" y="13502"/>
                    <a:pt x="59933" y="13620"/>
                    <a:pt x="59933" y="13737"/>
                  </a:cubicBezTo>
                  <a:cubicBezTo>
                    <a:pt x="59801" y="13737"/>
                    <a:pt x="59801" y="13855"/>
                    <a:pt x="59801" y="13972"/>
                  </a:cubicBezTo>
                  <a:cubicBezTo>
                    <a:pt x="59669" y="13972"/>
                    <a:pt x="59536" y="14090"/>
                    <a:pt x="59536" y="14207"/>
                  </a:cubicBezTo>
                  <a:cubicBezTo>
                    <a:pt x="59272" y="14207"/>
                    <a:pt x="58875" y="14207"/>
                    <a:pt x="58743" y="14207"/>
                  </a:cubicBezTo>
                  <a:cubicBezTo>
                    <a:pt x="58478" y="14324"/>
                    <a:pt x="58213" y="14324"/>
                    <a:pt x="58213" y="14442"/>
                  </a:cubicBezTo>
                  <a:cubicBezTo>
                    <a:pt x="58081" y="14559"/>
                    <a:pt x="58081" y="14677"/>
                    <a:pt x="58081" y="14794"/>
                  </a:cubicBezTo>
                  <a:cubicBezTo>
                    <a:pt x="58081" y="14794"/>
                    <a:pt x="58213" y="15029"/>
                    <a:pt x="58213" y="15146"/>
                  </a:cubicBezTo>
                  <a:cubicBezTo>
                    <a:pt x="58081" y="15146"/>
                    <a:pt x="57949" y="15381"/>
                    <a:pt x="57949" y="15381"/>
                  </a:cubicBezTo>
                  <a:cubicBezTo>
                    <a:pt x="57816" y="15499"/>
                    <a:pt x="57684" y="15616"/>
                    <a:pt x="57552" y="15616"/>
                  </a:cubicBezTo>
                  <a:cubicBezTo>
                    <a:pt x="57287" y="15733"/>
                    <a:pt x="56758" y="15968"/>
                    <a:pt x="56493" y="15968"/>
                  </a:cubicBezTo>
                  <a:cubicBezTo>
                    <a:pt x="56361" y="16086"/>
                    <a:pt x="55964" y="15968"/>
                    <a:pt x="55832" y="15968"/>
                  </a:cubicBezTo>
                  <a:cubicBezTo>
                    <a:pt x="55700" y="16086"/>
                    <a:pt x="55435" y="16086"/>
                    <a:pt x="55435" y="16203"/>
                  </a:cubicBezTo>
                  <a:cubicBezTo>
                    <a:pt x="55303" y="16203"/>
                    <a:pt x="55038" y="16320"/>
                    <a:pt x="54906" y="16320"/>
                  </a:cubicBezTo>
                  <a:cubicBezTo>
                    <a:pt x="54773" y="16320"/>
                    <a:pt x="54641" y="16320"/>
                    <a:pt x="54509" y="16320"/>
                  </a:cubicBezTo>
                  <a:cubicBezTo>
                    <a:pt x="54377" y="16320"/>
                    <a:pt x="54112" y="16203"/>
                    <a:pt x="53980" y="16203"/>
                  </a:cubicBezTo>
                  <a:cubicBezTo>
                    <a:pt x="53847" y="16203"/>
                    <a:pt x="53583" y="16320"/>
                    <a:pt x="53450" y="16320"/>
                  </a:cubicBezTo>
                  <a:cubicBezTo>
                    <a:pt x="53318" y="16320"/>
                    <a:pt x="53054" y="16320"/>
                    <a:pt x="53054" y="16320"/>
                  </a:cubicBezTo>
                  <a:cubicBezTo>
                    <a:pt x="52921" y="16320"/>
                    <a:pt x="52657" y="16086"/>
                    <a:pt x="52657" y="15968"/>
                  </a:cubicBezTo>
                  <a:cubicBezTo>
                    <a:pt x="52657" y="15733"/>
                    <a:pt x="52789" y="15499"/>
                    <a:pt x="52789" y="15381"/>
                  </a:cubicBezTo>
                  <a:cubicBezTo>
                    <a:pt x="52789" y="15146"/>
                    <a:pt x="52657" y="14911"/>
                    <a:pt x="52524" y="14677"/>
                  </a:cubicBezTo>
                  <a:cubicBezTo>
                    <a:pt x="52524" y="14559"/>
                    <a:pt x="52392" y="14324"/>
                    <a:pt x="52260" y="14207"/>
                  </a:cubicBezTo>
                  <a:cubicBezTo>
                    <a:pt x="52127" y="14207"/>
                    <a:pt x="51995" y="14090"/>
                    <a:pt x="51863" y="14090"/>
                  </a:cubicBezTo>
                  <a:cubicBezTo>
                    <a:pt x="51598" y="14090"/>
                    <a:pt x="51069" y="14442"/>
                    <a:pt x="50804" y="14442"/>
                  </a:cubicBezTo>
                  <a:cubicBezTo>
                    <a:pt x="50540" y="14442"/>
                    <a:pt x="50143" y="14090"/>
                    <a:pt x="49878" y="14090"/>
                  </a:cubicBezTo>
                  <a:cubicBezTo>
                    <a:pt x="49614" y="13972"/>
                    <a:pt x="49217" y="13855"/>
                    <a:pt x="48952" y="13855"/>
                  </a:cubicBezTo>
                  <a:cubicBezTo>
                    <a:pt x="48820" y="13855"/>
                    <a:pt x="48423" y="14090"/>
                    <a:pt x="48158" y="14090"/>
                  </a:cubicBezTo>
                  <a:cubicBezTo>
                    <a:pt x="47894" y="14207"/>
                    <a:pt x="47497" y="14207"/>
                    <a:pt x="47364" y="14207"/>
                  </a:cubicBezTo>
                  <a:cubicBezTo>
                    <a:pt x="47100" y="14207"/>
                    <a:pt x="46571" y="14324"/>
                    <a:pt x="46306" y="14207"/>
                  </a:cubicBezTo>
                  <a:cubicBezTo>
                    <a:pt x="46174" y="14207"/>
                    <a:pt x="45909" y="13972"/>
                    <a:pt x="45909" y="13855"/>
                  </a:cubicBezTo>
                  <a:cubicBezTo>
                    <a:pt x="45777" y="13737"/>
                    <a:pt x="45777" y="13502"/>
                    <a:pt x="45644" y="13385"/>
                  </a:cubicBezTo>
                  <a:cubicBezTo>
                    <a:pt x="45644" y="13268"/>
                    <a:pt x="45512" y="13033"/>
                    <a:pt x="45380" y="13033"/>
                  </a:cubicBezTo>
                  <a:cubicBezTo>
                    <a:pt x="45380" y="12915"/>
                    <a:pt x="45115" y="12798"/>
                    <a:pt x="44983" y="12798"/>
                  </a:cubicBezTo>
                  <a:cubicBezTo>
                    <a:pt x="44851" y="12798"/>
                    <a:pt x="44718" y="12798"/>
                    <a:pt x="44586" y="12915"/>
                  </a:cubicBezTo>
                  <a:cubicBezTo>
                    <a:pt x="44454" y="12915"/>
                    <a:pt x="44189" y="13150"/>
                    <a:pt x="44057" y="13150"/>
                  </a:cubicBezTo>
                  <a:cubicBezTo>
                    <a:pt x="43925" y="13150"/>
                    <a:pt x="43792" y="12915"/>
                    <a:pt x="43660" y="12915"/>
                  </a:cubicBezTo>
                  <a:cubicBezTo>
                    <a:pt x="43528" y="12915"/>
                    <a:pt x="43263" y="12915"/>
                    <a:pt x="43131" y="13033"/>
                  </a:cubicBezTo>
                  <a:cubicBezTo>
                    <a:pt x="42998" y="13033"/>
                    <a:pt x="42998" y="13268"/>
                    <a:pt x="42866" y="13268"/>
                  </a:cubicBezTo>
                  <a:cubicBezTo>
                    <a:pt x="42866" y="13385"/>
                    <a:pt x="42601" y="13385"/>
                    <a:pt x="42469" y="13385"/>
                  </a:cubicBezTo>
                  <a:cubicBezTo>
                    <a:pt x="42337" y="13385"/>
                    <a:pt x="42072" y="13268"/>
                    <a:pt x="41940" y="13268"/>
                  </a:cubicBezTo>
                  <a:cubicBezTo>
                    <a:pt x="41543" y="13150"/>
                    <a:pt x="40882" y="13033"/>
                    <a:pt x="40617" y="12915"/>
                  </a:cubicBezTo>
                  <a:cubicBezTo>
                    <a:pt x="40352" y="12798"/>
                    <a:pt x="40088" y="12681"/>
                    <a:pt x="39955" y="12563"/>
                  </a:cubicBezTo>
                  <a:cubicBezTo>
                    <a:pt x="39691" y="12446"/>
                    <a:pt x="39426" y="12328"/>
                    <a:pt x="39162" y="12093"/>
                  </a:cubicBezTo>
                  <a:cubicBezTo>
                    <a:pt x="39029" y="12093"/>
                    <a:pt x="38897" y="11859"/>
                    <a:pt x="38765" y="11741"/>
                  </a:cubicBezTo>
                  <a:cubicBezTo>
                    <a:pt x="38765" y="11624"/>
                    <a:pt x="38632" y="11272"/>
                    <a:pt x="38632" y="11154"/>
                  </a:cubicBezTo>
                  <a:cubicBezTo>
                    <a:pt x="38632" y="11037"/>
                    <a:pt x="38765" y="10802"/>
                    <a:pt x="38765" y="10684"/>
                  </a:cubicBezTo>
                  <a:cubicBezTo>
                    <a:pt x="38765" y="10567"/>
                    <a:pt x="38897" y="10215"/>
                    <a:pt x="38897" y="10097"/>
                  </a:cubicBezTo>
                  <a:cubicBezTo>
                    <a:pt x="38765" y="9980"/>
                    <a:pt x="38765" y="9628"/>
                    <a:pt x="38632" y="9510"/>
                  </a:cubicBezTo>
                  <a:cubicBezTo>
                    <a:pt x="38632" y="9275"/>
                    <a:pt x="38632" y="8806"/>
                    <a:pt x="38632" y="8571"/>
                  </a:cubicBezTo>
                  <a:cubicBezTo>
                    <a:pt x="38500" y="8454"/>
                    <a:pt x="38500" y="8101"/>
                    <a:pt x="38368" y="7984"/>
                  </a:cubicBezTo>
                  <a:cubicBezTo>
                    <a:pt x="38368" y="7866"/>
                    <a:pt x="38235" y="7632"/>
                    <a:pt x="38103" y="7514"/>
                  </a:cubicBezTo>
                  <a:cubicBezTo>
                    <a:pt x="37971" y="7397"/>
                    <a:pt x="37839" y="7397"/>
                    <a:pt x="37839" y="7397"/>
                  </a:cubicBezTo>
                  <a:cubicBezTo>
                    <a:pt x="37706" y="7279"/>
                    <a:pt x="37706" y="6927"/>
                    <a:pt x="37574" y="6810"/>
                  </a:cubicBezTo>
                  <a:cubicBezTo>
                    <a:pt x="37574" y="6575"/>
                    <a:pt x="37706" y="6105"/>
                    <a:pt x="37706" y="5870"/>
                  </a:cubicBezTo>
                  <a:cubicBezTo>
                    <a:pt x="37706" y="5753"/>
                    <a:pt x="37706" y="5518"/>
                    <a:pt x="37574" y="5401"/>
                  </a:cubicBezTo>
                  <a:cubicBezTo>
                    <a:pt x="37574" y="5283"/>
                    <a:pt x="37309" y="5048"/>
                    <a:pt x="37309" y="4931"/>
                  </a:cubicBezTo>
                  <a:cubicBezTo>
                    <a:pt x="37177" y="4696"/>
                    <a:pt x="36912" y="4109"/>
                    <a:pt x="36780" y="3874"/>
                  </a:cubicBezTo>
                  <a:cubicBezTo>
                    <a:pt x="36648" y="3522"/>
                    <a:pt x="36648" y="2700"/>
                    <a:pt x="36515" y="2348"/>
                  </a:cubicBezTo>
                  <a:cubicBezTo>
                    <a:pt x="36515" y="2230"/>
                    <a:pt x="36383" y="1878"/>
                    <a:pt x="36251" y="1761"/>
                  </a:cubicBezTo>
                  <a:cubicBezTo>
                    <a:pt x="36251" y="1643"/>
                    <a:pt x="36383" y="1291"/>
                    <a:pt x="36383" y="1174"/>
                  </a:cubicBezTo>
                  <a:cubicBezTo>
                    <a:pt x="36251" y="1056"/>
                    <a:pt x="35986" y="821"/>
                    <a:pt x="35854" y="821"/>
                  </a:cubicBezTo>
                  <a:cubicBezTo>
                    <a:pt x="35722" y="704"/>
                    <a:pt x="35457" y="821"/>
                    <a:pt x="35325" y="821"/>
                  </a:cubicBezTo>
                  <a:cubicBezTo>
                    <a:pt x="35192" y="821"/>
                    <a:pt x="35060" y="587"/>
                    <a:pt x="34928" y="469"/>
                  </a:cubicBezTo>
                  <a:cubicBezTo>
                    <a:pt x="34663" y="352"/>
                    <a:pt x="34399" y="0"/>
                    <a:pt x="34134" y="0"/>
                  </a:cubicBezTo>
                  <a:cubicBezTo>
                    <a:pt x="33869" y="0"/>
                    <a:pt x="33472" y="117"/>
                    <a:pt x="33208" y="117"/>
                  </a:cubicBezTo>
                  <a:cubicBezTo>
                    <a:pt x="33076" y="234"/>
                    <a:pt x="32943" y="352"/>
                    <a:pt x="32811" y="469"/>
                  </a:cubicBezTo>
                  <a:cubicBezTo>
                    <a:pt x="32679" y="469"/>
                    <a:pt x="32282" y="587"/>
                    <a:pt x="32149" y="469"/>
                  </a:cubicBezTo>
                  <a:cubicBezTo>
                    <a:pt x="31885" y="469"/>
                    <a:pt x="31620" y="234"/>
                    <a:pt x="31488" y="117"/>
                  </a:cubicBezTo>
                  <a:cubicBezTo>
                    <a:pt x="31356" y="117"/>
                    <a:pt x="31223" y="0"/>
                    <a:pt x="31091" y="0"/>
                  </a:cubicBezTo>
                  <a:cubicBezTo>
                    <a:pt x="29371" y="1056"/>
                    <a:pt x="31356" y="7632"/>
                    <a:pt x="31356" y="7632"/>
                  </a:cubicBezTo>
                  <a:cubicBezTo>
                    <a:pt x="12304" y="8336"/>
                    <a:pt x="12304" y="8336"/>
                    <a:pt x="12304" y="8336"/>
                  </a:cubicBezTo>
                  <a:cubicBezTo>
                    <a:pt x="0" y="8571"/>
                    <a:pt x="0" y="8571"/>
                    <a:pt x="0" y="8571"/>
                  </a:cubicBezTo>
                  <a:cubicBezTo>
                    <a:pt x="132" y="8923"/>
                    <a:pt x="132" y="9158"/>
                    <a:pt x="132" y="9158"/>
                  </a:cubicBezTo>
                  <a:cubicBezTo>
                    <a:pt x="132" y="9275"/>
                    <a:pt x="132" y="9393"/>
                    <a:pt x="132" y="9510"/>
                  </a:cubicBezTo>
                  <a:cubicBezTo>
                    <a:pt x="132" y="9510"/>
                    <a:pt x="132" y="9628"/>
                    <a:pt x="132" y="9628"/>
                  </a:cubicBezTo>
                  <a:cubicBezTo>
                    <a:pt x="132" y="9745"/>
                    <a:pt x="264" y="10097"/>
                    <a:pt x="396" y="10215"/>
                  </a:cubicBezTo>
                  <a:cubicBezTo>
                    <a:pt x="529" y="10332"/>
                    <a:pt x="529" y="10567"/>
                    <a:pt x="661" y="10684"/>
                  </a:cubicBezTo>
                  <a:cubicBezTo>
                    <a:pt x="661" y="10684"/>
                    <a:pt x="661" y="10684"/>
                    <a:pt x="661" y="10802"/>
                  </a:cubicBezTo>
                  <a:cubicBezTo>
                    <a:pt x="793" y="11037"/>
                    <a:pt x="926" y="11389"/>
                    <a:pt x="1058" y="11506"/>
                  </a:cubicBezTo>
                  <a:cubicBezTo>
                    <a:pt x="1058" y="11741"/>
                    <a:pt x="1058" y="11859"/>
                    <a:pt x="1058" y="11976"/>
                  </a:cubicBezTo>
                  <a:cubicBezTo>
                    <a:pt x="1058" y="12093"/>
                    <a:pt x="1058" y="12093"/>
                    <a:pt x="1058" y="12211"/>
                  </a:cubicBezTo>
                  <a:cubicBezTo>
                    <a:pt x="1058" y="12211"/>
                    <a:pt x="1058" y="12211"/>
                    <a:pt x="1190" y="12211"/>
                  </a:cubicBezTo>
                  <a:cubicBezTo>
                    <a:pt x="1190" y="12328"/>
                    <a:pt x="1323" y="12446"/>
                    <a:pt x="1323" y="12681"/>
                  </a:cubicBezTo>
                  <a:cubicBezTo>
                    <a:pt x="1455" y="12798"/>
                    <a:pt x="1455" y="13033"/>
                    <a:pt x="1455" y="13268"/>
                  </a:cubicBezTo>
                  <a:cubicBezTo>
                    <a:pt x="1455" y="13385"/>
                    <a:pt x="1455" y="13502"/>
                    <a:pt x="1455" y="13620"/>
                  </a:cubicBezTo>
                  <a:cubicBezTo>
                    <a:pt x="1455" y="13620"/>
                    <a:pt x="1719" y="13855"/>
                    <a:pt x="1719" y="13972"/>
                  </a:cubicBezTo>
                  <a:cubicBezTo>
                    <a:pt x="1852" y="14090"/>
                    <a:pt x="1984" y="14207"/>
                    <a:pt x="2116" y="14442"/>
                  </a:cubicBezTo>
                  <a:cubicBezTo>
                    <a:pt x="2249" y="14677"/>
                    <a:pt x="2381" y="14911"/>
                    <a:pt x="2513" y="15146"/>
                  </a:cubicBezTo>
                  <a:cubicBezTo>
                    <a:pt x="2513" y="15381"/>
                    <a:pt x="2513" y="15733"/>
                    <a:pt x="2381" y="15968"/>
                  </a:cubicBezTo>
                  <a:cubicBezTo>
                    <a:pt x="2381" y="16203"/>
                    <a:pt x="2249" y="16320"/>
                    <a:pt x="2116" y="16438"/>
                  </a:cubicBezTo>
                  <a:cubicBezTo>
                    <a:pt x="2116" y="16438"/>
                    <a:pt x="2116" y="16555"/>
                    <a:pt x="2116" y="16555"/>
                  </a:cubicBezTo>
                  <a:cubicBezTo>
                    <a:pt x="1984" y="16555"/>
                    <a:pt x="1984" y="16790"/>
                    <a:pt x="1984" y="16790"/>
                  </a:cubicBezTo>
                  <a:cubicBezTo>
                    <a:pt x="1984" y="17025"/>
                    <a:pt x="1984" y="17142"/>
                    <a:pt x="1852" y="17377"/>
                  </a:cubicBezTo>
                  <a:cubicBezTo>
                    <a:pt x="1852" y="17495"/>
                    <a:pt x="1719" y="17612"/>
                    <a:pt x="1587" y="17847"/>
                  </a:cubicBezTo>
                  <a:cubicBezTo>
                    <a:pt x="1587" y="17847"/>
                    <a:pt x="1455" y="17964"/>
                    <a:pt x="1455" y="17964"/>
                  </a:cubicBezTo>
                  <a:cubicBezTo>
                    <a:pt x="1455" y="18082"/>
                    <a:pt x="1455" y="18317"/>
                    <a:pt x="1587" y="18434"/>
                  </a:cubicBezTo>
                  <a:cubicBezTo>
                    <a:pt x="1587" y="18551"/>
                    <a:pt x="1719" y="18669"/>
                    <a:pt x="1719" y="18786"/>
                  </a:cubicBezTo>
                  <a:cubicBezTo>
                    <a:pt x="1852" y="18904"/>
                    <a:pt x="2116" y="19138"/>
                    <a:pt x="2116" y="19373"/>
                  </a:cubicBezTo>
                  <a:cubicBezTo>
                    <a:pt x="2249" y="19843"/>
                    <a:pt x="2249" y="20547"/>
                    <a:pt x="2116" y="20782"/>
                  </a:cubicBezTo>
                  <a:cubicBezTo>
                    <a:pt x="2116" y="20900"/>
                    <a:pt x="2116" y="21017"/>
                    <a:pt x="1984" y="21135"/>
                  </a:cubicBezTo>
                  <a:cubicBezTo>
                    <a:pt x="1984" y="21252"/>
                    <a:pt x="1984" y="21252"/>
                    <a:pt x="1984" y="21369"/>
                  </a:cubicBezTo>
                  <a:cubicBezTo>
                    <a:pt x="1984" y="21487"/>
                    <a:pt x="1984" y="21722"/>
                    <a:pt x="1984" y="21839"/>
                  </a:cubicBezTo>
                  <a:cubicBezTo>
                    <a:pt x="1984" y="21839"/>
                    <a:pt x="1984" y="21956"/>
                    <a:pt x="2116" y="22074"/>
                  </a:cubicBezTo>
                  <a:cubicBezTo>
                    <a:pt x="2249" y="22309"/>
                    <a:pt x="2381" y="22544"/>
                    <a:pt x="2513" y="22778"/>
                  </a:cubicBezTo>
                  <a:cubicBezTo>
                    <a:pt x="2513" y="23013"/>
                    <a:pt x="2381" y="23365"/>
                    <a:pt x="2381" y="23718"/>
                  </a:cubicBezTo>
                  <a:cubicBezTo>
                    <a:pt x="2249" y="23718"/>
                    <a:pt x="2249" y="23835"/>
                    <a:pt x="2249" y="23835"/>
                  </a:cubicBezTo>
                  <a:cubicBezTo>
                    <a:pt x="2249" y="23953"/>
                    <a:pt x="2249" y="23953"/>
                    <a:pt x="2249" y="24070"/>
                  </a:cubicBezTo>
                  <a:cubicBezTo>
                    <a:pt x="2116" y="24070"/>
                    <a:pt x="2116" y="24305"/>
                    <a:pt x="2116" y="24305"/>
                  </a:cubicBezTo>
                  <a:cubicBezTo>
                    <a:pt x="2116" y="24422"/>
                    <a:pt x="2116" y="24657"/>
                    <a:pt x="2116" y="24774"/>
                  </a:cubicBezTo>
                  <a:cubicBezTo>
                    <a:pt x="2116" y="24892"/>
                    <a:pt x="2116" y="24892"/>
                    <a:pt x="2116" y="25009"/>
                  </a:cubicBezTo>
                  <a:cubicBezTo>
                    <a:pt x="2116" y="25009"/>
                    <a:pt x="2116" y="25127"/>
                    <a:pt x="2116" y="25244"/>
                  </a:cubicBezTo>
                  <a:cubicBezTo>
                    <a:pt x="2116" y="25362"/>
                    <a:pt x="2116" y="25596"/>
                    <a:pt x="2116" y="25714"/>
                  </a:cubicBezTo>
                  <a:cubicBezTo>
                    <a:pt x="2116" y="25714"/>
                    <a:pt x="2116" y="25714"/>
                    <a:pt x="2116" y="25714"/>
                  </a:cubicBezTo>
                  <a:cubicBezTo>
                    <a:pt x="2249" y="25831"/>
                    <a:pt x="2381" y="25949"/>
                    <a:pt x="2381" y="26066"/>
                  </a:cubicBezTo>
                  <a:cubicBezTo>
                    <a:pt x="2513" y="26301"/>
                    <a:pt x="2513" y="26418"/>
                    <a:pt x="2513" y="26536"/>
                  </a:cubicBezTo>
                  <a:cubicBezTo>
                    <a:pt x="2513" y="26653"/>
                    <a:pt x="2646" y="26653"/>
                    <a:pt x="2646" y="26771"/>
                  </a:cubicBezTo>
                  <a:cubicBezTo>
                    <a:pt x="2646" y="26888"/>
                    <a:pt x="2778" y="27005"/>
                    <a:pt x="2778" y="27123"/>
                  </a:cubicBezTo>
                  <a:cubicBezTo>
                    <a:pt x="2778" y="27123"/>
                    <a:pt x="2778" y="27240"/>
                    <a:pt x="2910" y="27240"/>
                  </a:cubicBezTo>
                  <a:cubicBezTo>
                    <a:pt x="2910" y="27240"/>
                    <a:pt x="2910" y="27358"/>
                    <a:pt x="2910" y="27358"/>
                  </a:cubicBezTo>
                  <a:cubicBezTo>
                    <a:pt x="3042" y="27475"/>
                    <a:pt x="3042" y="27592"/>
                    <a:pt x="3175" y="27710"/>
                  </a:cubicBezTo>
                  <a:cubicBezTo>
                    <a:pt x="3175" y="27945"/>
                    <a:pt x="3175" y="28062"/>
                    <a:pt x="3175" y="28180"/>
                  </a:cubicBezTo>
                  <a:cubicBezTo>
                    <a:pt x="3175" y="28297"/>
                    <a:pt x="3175" y="28414"/>
                    <a:pt x="3175" y="28414"/>
                  </a:cubicBezTo>
                  <a:cubicBezTo>
                    <a:pt x="3175" y="28532"/>
                    <a:pt x="3307" y="28649"/>
                    <a:pt x="3307" y="28767"/>
                  </a:cubicBezTo>
                  <a:cubicBezTo>
                    <a:pt x="3439" y="29001"/>
                    <a:pt x="3572" y="29119"/>
                    <a:pt x="3572" y="29354"/>
                  </a:cubicBezTo>
                  <a:cubicBezTo>
                    <a:pt x="3572" y="29471"/>
                    <a:pt x="3572" y="29589"/>
                    <a:pt x="3572" y="29823"/>
                  </a:cubicBezTo>
                  <a:cubicBezTo>
                    <a:pt x="3572" y="29823"/>
                    <a:pt x="3572" y="29823"/>
                    <a:pt x="3572" y="29823"/>
                  </a:cubicBezTo>
                  <a:cubicBezTo>
                    <a:pt x="3704" y="29823"/>
                    <a:pt x="3969" y="29941"/>
                    <a:pt x="4101" y="30176"/>
                  </a:cubicBezTo>
                  <a:cubicBezTo>
                    <a:pt x="4233" y="30410"/>
                    <a:pt x="4101" y="30645"/>
                    <a:pt x="4101" y="30880"/>
                  </a:cubicBezTo>
                  <a:cubicBezTo>
                    <a:pt x="4233" y="30998"/>
                    <a:pt x="4366" y="30998"/>
                    <a:pt x="4366" y="31115"/>
                  </a:cubicBezTo>
                  <a:cubicBezTo>
                    <a:pt x="4630" y="31350"/>
                    <a:pt x="4895" y="31819"/>
                    <a:pt x="4895" y="32054"/>
                  </a:cubicBezTo>
                  <a:cubicBezTo>
                    <a:pt x="5027" y="32289"/>
                    <a:pt x="4895" y="32407"/>
                    <a:pt x="4895" y="32641"/>
                  </a:cubicBezTo>
                  <a:cubicBezTo>
                    <a:pt x="4895" y="32641"/>
                    <a:pt x="4895" y="32641"/>
                    <a:pt x="4895" y="32759"/>
                  </a:cubicBezTo>
                  <a:cubicBezTo>
                    <a:pt x="4895" y="32759"/>
                    <a:pt x="4895" y="32759"/>
                    <a:pt x="4895" y="32759"/>
                  </a:cubicBezTo>
                  <a:cubicBezTo>
                    <a:pt x="5027" y="32876"/>
                    <a:pt x="5027" y="32876"/>
                    <a:pt x="5159" y="32994"/>
                  </a:cubicBezTo>
                  <a:cubicBezTo>
                    <a:pt x="5159" y="32994"/>
                    <a:pt x="5159" y="32994"/>
                    <a:pt x="5159" y="33111"/>
                  </a:cubicBezTo>
                  <a:cubicBezTo>
                    <a:pt x="5424" y="33346"/>
                    <a:pt x="5556" y="33581"/>
                    <a:pt x="5689" y="33698"/>
                  </a:cubicBezTo>
                  <a:cubicBezTo>
                    <a:pt x="5821" y="33933"/>
                    <a:pt x="5821" y="34168"/>
                    <a:pt x="5821" y="34403"/>
                  </a:cubicBezTo>
                  <a:cubicBezTo>
                    <a:pt x="5821" y="34403"/>
                    <a:pt x="5821" y="34520"/>
                    <a:pt x="5821" y="34637"/>
                  </a:cubicBezTo>
                  <a:cubicBezTo>
                    <a:pt x="5821" y="34637"/>
                    <a:pt x="5821" y="34637"/>
                    <a:pt x="5821" y="34755"/>
                  </a:cubicBezTo>
                  <a:cubicBezTo>
                    <a:pt x="5953" y="34872"/>
                    <a:pt x="6085" y="34990"/>
                    <a:pt x="6218" y="35107"/>
                  </a:cubicBezTo>
                  <a:cubicBezTo>
                    <a:pt x="6350" y="35342"/>
                    <a:pt x="6350" y="35577"/>
                    <a:pt x="6350" y="35694"/>
                  </a:cubicBezTo>
                  <a:cubicBezTo>
                    <a:pt x="6350" y="35812"/>
                    <a:pt x="6350" y="35929"/>
                    <a:pt x="6350" y="35929"/>
                  </a:cubicBezTo>
                  <a:cubicBezTo>
                    <a:pt x="6350" y="35929"/>
                    <a:pt x="6482" y="36046"/>
                    <a:pt x="6482" y="36046"/>
                  </a:cubicBezTo>
                  <a:cubicBezTo>
                    <a:pt x="6482" y="36046"/>
                    <a:pt x="6615" y="36164"/>
                    <a:pt x="6747" y="36281"/>
                  </a:cubicBezTo>
                  <a:cubicBezTo>
                    <a:pt x="6747" y="36281"/>
                    <a:pt x="7012" y="36634"/>
                    <a:pt x="7144" y="36986"/>
                  </a:cubicBezTo>
                  <a:cubicBezTo>
                    <a:pt x="7144" y="37221"/>
                    <a:pt x="7144" y="37455"/>
                    <a:pt x="7012" y="37690"/>
                  </a:cubicBezTo>
                  <a:cubicBezTo>
                    <a:pt x="7012" y="37808"/>
                    <a:pt x="7012" y="37925"/>
                    <a:pt x="7012" y="37925"/>
                  </a:cubicBezTo>
                  <a:cubicBezTo>
                    <a:pt x="7012" y="37925"/>
                    <a:pt x="7012" y="38043"/>
                    <a:pt x="7012" y="38043"/>
                  </a:cubicBezTo>
                  <a:cubicBezTo>
                    <a:pt x="7012" y="38160"/>
                    <a:pt x="7012" y="38395"/>
                    <a:pt x="7012" y="38395"/>
                  </a:cubicBezTo>
                  <a:cubicBezTo>
                    <a:pt x="7012" y="38512"/>
                    <a:pt x="7012" y="38512"/>
                    <a:pt x="7012" y="38630"/>
                  </a:cubicBezTo>
                  <a:cubicBezTo>
                    <a:pt x="7144" y="38747"/>
                    <a:pt x="7276" y="38982"/>
                    <a:pt x="7276" y="39217"/>
                  </a:cubicBezTo>
                  <a:cubicBezTo>
                    <a:pt x="7276" y="39452"/>
                    <a:pt x="7276" y="39686"/>
                    <a:pt x="7144" y="39921"/>
                  </a:cubicBezTo>
                  <a:cubicBezTo>
                    <a:pt x="7144" y="39921"/>
                    <a:pt x="7144" y="40039"/>
                    <a:pt x="7144" y="40039"/>
                  </a:cubicBezTo>
                  <a:cubicBezTo>
                    <a:pt x="7144" y="40039"/>
                    <a:pt x="7144" y="40156"/>
                    <a:pt x="7012" y="40156"/>
                  </a:cubicBezTo>
                  <a:cubicBezTo>
                    <a:pt x="7012" y="40273"/>
                    <a:pt x="7012" y="40391"/>
                    <a:pt x="7012" y="40391"/>
                  </a:cubicBezTo>
                  <a:cubicBezTo>
                    <a:pt x="7144" y="40508"/>
                    <a:pt x="7276" y="40743"/>
                    <a:pt x="7409" y="40861"/>
                  </a:cubicBezTo>
                  <a:cubicBezTo>
                    <a:pt x="7541" y="41213"/>
                    <a:pt x="7409" y="41448"/>
                    <a:pt x="7276" y="41682"/>
                  </a:cubicBezTo>
                  <a:cubicBezTo>
                    <a:pt x="7276" y="41800"/>
                    <a:pt x="7276" y="41800"/>
                    <a:pt x="7276" y="41800"/>
                  </a:cubicBezTo>
                  <a:cubicBezTo>
                    <a:pt x="7276" y="41917"/>
                    <a:pt x="7276" y="41917"/>
                    <a:pt x="7276" y="41917"/>
                  </a:cubicBezTo>
                  <a:cubicBezTo>
                    <a:pt x="7541" y="42152"/>
                    <a:pt x="7673" y="42387"/>
                    <a:pt x="7673" y="42622"/>
                  </a:cubicBezTo>
                  <a:cubicBezTo>
                    <a:pt x="7805" y="42857"/>
                    <a:pt x="7673" y="43209"/>
                    <a:pt x="7541" y="43444"/>
                  </a:cubicBezTo>
                  <a:cubicBezTo>
                    <a:pt x="7541" y="43444"/>
                    <a:pt x="7541" y="43561"/>
                    <a:pt x="7541" y="43561"/>
                  </a:cubicBezTo>
                  <a:cubicBezTo>
                    <a:pt x="7541" y="43679"/>
                    <a:pt x="7541" y="43796"/>
                    <a:pt x="7541" y="43913"/>
                  </a:cubicBezTo>
                  <a:cubicBezTo>
                    <a:pt x="7541" y="44031"/>
                    <a:pt x="7673" y="44266"/>
                    <a:pt x="7673" y="44500"/>
                  </a:cubicBezTo>
                  <a:cubicBezTo>
                    <a:pt x="7673" y="44618"/>
                    <a:pt x="7541" y="44853"/>
                    <a:pt x="7409" y="44970"/>
                  </a:cubicBezTo>
                  <a:cubicBezTo>
                    <a:pt x="7409" y="45088"/>
                    <a:pt x="7409" y="45205"/>
                    <a:pt x="7409" y="45205"/>
                  </a:cubicBezTo>
                  <a:cubicBezTo>
                    <a:pt x="7409" y="45205"/>
                    <a:pt x="7409" y="45322"/>
                    <a:pt x="7409" y="45322"/>
                  </a:cubicBezTo>
                  <a:cubicBezTo>
                    <a:pt x="7541" y="45440"/>
                    <a:pt x="7805" y="45675"/>
                    <a:pt x="7805" y="45909"/>
                  </a:cubicBezTo>
                  <a:cubicBezTo>
                    <a:pt x="7805" y="46144"/>
                    <a:pt x="7805" y="46262"/>
                    <a:pt x="7805" y="46379"/>
                  </a:cubicBezTo>
                  <a:cubicBezTo>
                    <a:pt x="7805" y="46379"/>
                    <a:pt x="7805" y="46497"/>
                    <a:pt x="7673" y="46497"/>
                  </a:cubicBezTo>
                  <a:cubicBezTo>
                    <a:pt x="7805" y="46497"/>
                    <a:pt x="7805" y="46614"/>
                    <a:pt x="7805" y="46614"/>
                  </a:cubicBezTo>
                  <a:cubicBezTo>
                    <a:pt x="7938" y="46849"/>
                    <a:pt x="7938" y="46966"/>
                    <a:pt x="7938" y="47084"/>
                  </a:cubicBezTo>
                  <a:cubicBezTo>
                    <a:pt x="8070" y="47436"/>
                    <a:pt x="8070" y="48023"/>
                    <a:pt x="7938" y="48258"/>
                  </a:cubicBezTo>
                  <a:cubicBezTo>
                    <a:pt x="7938" y="48375"/>
                    <a:pt x="7938" y="48493"/>
                    <a:pt x="7938" y="48727"/>
                  </a:cubicBezTo>
                  <a:cubicBezTo>
                    <a:pt x="7805" y="48845"/>
                    <a:pt x="7805" y="48962"/>
                    <a:pt x="7805" y="48962"/>
                  </a:cubicBezTo>
                  <a:cubicBezTo>
                    <a:pt x="7805" y="49080"/>
                    <a:pt x="7805" y="49197"/>
                    <a:pt x="7938" y="49315"/>
                  </a:cubicBezTo>
                  <a:cubicBezTo>
                    <a:pt x="7938" y="49315"/>
                    <a:pt x="8202" y="49432"/>
                    <a:pt x="8335" y="49549"/>
                  </a:cubicBezTo>
                  <a:cubicBezTo>
                    <a:pt x="8467" y="49784"/>
                    <a:pt x="8467" y="50019"/>
                    <a:pt x="8467" y="50136"/>
                  </a:cubicBezTo>
                  <a:cubicBezTo>
                    <a:pt x="8732" y="50254"/>
                    <a:pt x="8996" y="50371"/>
                    <a:pt x="9128" y="50606"/>
                  </a:cubicBezTo>
                  <a:cubicBezTo>
                    <a:pt x="9261" y="51076"/>
                    <a:pt x="8996" y="51428"/>
                    <a:pt x="8864" y="51780"/>
                  </a:cubicBezTo>
                  <a:cubicBezTo>
                    <a:pt x="8864" y="51780"/>
                    <a:pt x="8732" y="51898"/>
                    <a:pt x="8732" y="51898"/>
                  </a:cubicBezTo>
                  <a:cubicBezTo>
                    <a:pt x="8732" y="51898"/>
                    <a:pt x="8732" y="52015"/>
                    <a:pt x="8732" y="52015"/>
                  </a:cubicBezTo>
                  <a:cubicBezTo>
                    <a:pt x="8864" y="52250"/>
                    <a:pt x="8996" y="52367"/>
                    <a:pt x="8864" y="52720"/>
                  </a:cubicBezTo>
                  <a:cubicBezTo>
                    <a:pt x="8864" y="52837"/>
                    <a:pt x="8732" y="53072"/>
                    <a:pt x="8599" y="53189"/>
                  </a:cubicBezTo>
                  <a:cubicBezTo>
                    <a:pt x="8599" y="53307"/>
                    <a:pt x="8599" y="53307"/>
                    <a:pt x="8732" y="53424"/>
                  </a:cubicBezTo>
                  <a:cubicBezTo>
                    <a:pt x="8732" y="53659"/>
                    <a:pt x="8864" y="53776"/>
                    <a:pt x="8864" y="54011"/>
                  </a:cubicBezTo>
                  <a:cubicBezTo>
                    <a:pt x="8864" y="54246"/>
                    <a:pt x="8864" y="54716"/>
                    <a:pt x="8864" y="54951"/>
                  </a:cubicBezTo>
                  <a:cubicBezTo>
                    <a:pt x="8864" y="54951"/>
                    <a:pt x="8864" y="55068"/>
                    <a:pt x="8732" y="55185"/>
                  </a:cubicBezTo>
                  <a:cubicBezTo>
                    <a:pt x="8864" y="55185"/>
                    <a:pt x="8864" y="55185"/>
                    <a:pt x="8864" y="55185"/>
                  </a:cubicBezTo>
                  <a:cubicBezTo>
                    <a:pt x="8864" y="55303"/>
                    <a:pt x="8996" y="55538"/>
                    <a:pt x="8996" y="55655"/>
                  </a:cubicBezTo>
                  <a:cubicBezTo>
                    <a:pt x="8996" y="55890"/>
                    <a:pt x="8864" y="56125"/>
                    <a:pt x="8732" y="56242"/>
                  </a:cubicBezTo>
                  <a:cubicBezTo>
                    <a:pt x="8732" y="56242"/>
                    <a:pt x="8732" y="56242"/>
                    <a:pt x="8732" y="56242"/>
                  </a:cubicBezTo>
                  <a:cubicBezTo>
                    <a:pt x="8732" y="56360"/>
                    <a:pt x="8864" y="56477"/>
                    <a:pt x="8996" y="56712"/>
                  </a:cubicBezTo>
                  <a:cubicBezTo>
                    <a:pt x="8996" y="56712"/>
                    <a:pt x="9128" y="56829"/>
                    <a:pt x="9128" y="56829"/>
                  </a:cubicBezTo>
                  <a:cubicBezTo>
                    <a:pt x="9393" y="57064"/>
                    <a:pt x="9525" y="57299"/>
                    <a:pt x="9658" y="57534"/>
                  </a:cubicBezTo>
                  <a:cubicBezTo>
                    <a:pt x="9790" y="57886"/>
                    <a:pt x="9658" y="58238"/>
                    <a:pt x="9658" y="58473"/>
                  </a:cubicBezTo>
                  <a:cubicBezTo>
                    <a:pt x="9658" y="58708"/>
                    <a:pt x="9658" y="58943"/>
                    <a:pt x="9658" y="58943"/>
                  </a:cubicBezTo>
                  <a:cubicBezTo>
                    <a:pt x="9658" y="59060"/>
                    <a:pt x="9790" y="59295"/>
                    <a:pt x="9790" y="59530"/>
                  </a:cubicBezTo>
                  <a:cubicBezTo>
                    <a:pt x="9922" y="59647"/>
                    <a:pt x="10055" y="59882"/>
                    <a:pt x="10055" y="60000"/>
                  </a:cubicBezTo>
                  <a:cubicBezTo>
                    <a:pt x="10055" y="60117"/>
                    <a:pt x="10187" y="60234"/>
                    <a:pt x="10187" y="60352"/>
                  </a:cubicBezTo>
                  <a:cubicBezTo>
                    <a:pt x="10187" y="60352"/>
                    <a:pt x="10187" y="60469"/>
                    <a:pt x="10187" y="60469"/>
                  </a:cubicBezTo>
                  <a:cubicBezTo>
                    <a:pt x="10187" y="60469"/>
                    <a:pt x="10319" y="60587"/>
                    <a:pt x="10319" y="60587"/>
                  </a:cubicBezTo>
                  <a:cubicBezTo>
                    <a:pt x="10452" y="60704"/>
                    <a:pt x="10584" y="60821"/>
                    <a:pt x="10584" y="60939"/>
                  </a:cubicBezTo>
                  <a:cubicBezTo>
                    <a:pt x="10716" y="61056"/>
                    <a:pt x="10716" y="61174"/>
                    <a:pt x="10848" y="61409"/>
                  </a:cubicBezTo>
                  <a:cubicBezTo>
                    <a:pt x="10848" y="61409"/>
                    <a:pt x="10981" y="61643"/>
                    <a:pt x="10981" y="61643"/>
                  </a:cubicBezTo>
                  <a:cubicBezTo>
                    <a:pt x="10981" y="61643"/>
                    <a:pt x="11113" y="61761"/>
                    <a:pt x="11113" y="61761"/>
                  </a:cubicBezTo>
                  <a:cubicBezTo>
                    <a:pt x="11245" y="61761"/>
                    <a:pt x="11378" y="61878"/>
                    <a:pt x="11510" y="61996"/>
                  </a:cubicBezTo>
                  <a:cubicBezTo>
                    <a:pt x="11642" y="62113"/>
                    <a:pt x="12039" y="62583"/>
                    <a:pt x="12039" y="62935"/>
                  </a:cubicBezTo>
                  <a:cubicBezTo>
                    <a:pt x="12171" y="63170"/>
                    <a:pt x="12171" y="63522"/>
                    <a:pt x="12171" y="63757"/>
                  </a:cubicBezTo>
                  <a:cubicBezTo>
                    <a:pt x="12171" y="63874"/>
                    <a:pt x="12171" y="63992"/>
                    <a:pt x="12171" y="64109"/>
                  </a:cubicBezTo>
                  <a:cubicBezTo>
                    <a:pt x="12171" y="64109"/>
                    <a:pt x="12171" y="64109"/>
                    <a:pt x="12171" y="64109"/>
                  </a:cubicBezTo>
                  <a:cubicBezTo>
                    <a:pt x="12171" y="64461"/>
                    <a:pt x="12171" y="65048"/>
                    <a:pt x="12171" y="65283"/>
                  </a:cubicBezTo>
                  <a:cubicBezTo>
                    <a:pt x="12304" y="65401"/>
                    <a:pt x="12436" y="65636"/>
                    <a:pt x="12436" y="65870"/>
                  </a:cubicBezTo>
                  <a:cubicBezTo>
                    <a:pt x="12568" y="65988"/>
                    <a:pt x="12701" y="66223"/>
                    <a:pt x="12701" y="66340"/>
                  </a:cubicBezTo>
                  <a:cubicBezTo>
                    <a:pt x="12833" y="66810"/>
                    <a:pt x="12965" y="67279"/>
                    <a:pt x="12965" y="67514"/>
                  </a:cubicBezTo>
                  <a:cubicBezTo>
                    <a:pt x="13098" y="67866"/>
                    <a:pt x="12965" y="68454"/>
                    <a:pt x="12965" y="68688"/>
                  </a:cubicBezTo>
                  <a:cubicBezTo>
                    <a:pt x="12965" y="68806"/>
                    <a:pt x="12833" y="68923"/>
                    <a:pt x="12701" y="69158"/>
                  </a:cubicBezTo>
                  <a:cubicBezTo>
                    <a:pt x="12701" y="69158"/>
                    <a:pt x="12701" y="69275"/>
                    <a:pt x="12701" y="69393"/>
                  </a:cubicBezTo>
                  <a:cubicBezTo>
                    <a:pt x="12701" y="69510"/>
                    <a:pt x="12701" y="69745"/>
                    <a:pt x="12701" y="69863"/>
                  </a:cubicBezTo>
                  <a:cubicBezTo>
                    <a:pt x="12701" y="69980"/>
                    <a:pt x="12833" y="70097"/>
                    <a:pt x="12833" y="70215"/>
                  </a:cubicBezTo>
                  <a:cubicBezTo>
                    <a:pt x="12833" y="70332"/>
                    <a:pt x="12833" y="70919"/>
                    <a:pt x="12965" y="71272"/>
                  </a:cubicBezTo>
                  <a:cubicBezTo>
                    <a:pt x="12965" y="71506"/>
                    <a:pt x="12965" y="71506"/>
                    <a:pt x="12965" y="71506"/>
                  </a:cubicBezTo>
                  <a:cubicBezTo>
                    <a:pt x="13098" y="71741"/>
                    <a:pt x="13098" y="72093"/>
                    <a:pt x="13098" y="72328"/>
                  </a:cubicBezTo>
                  <a:cubicBezTo>
                    <a:pt x="13098" y="72798"/>
                    <a:pt x="12833" y="73268"/>
                    <a:pt x="12568" y="73502"/>
                  </a:cubicBezTo>
                  <a:cubicBezTo>
                    <a:pt x="12568" y="73737"/>
                    <a:pt x="12436" y="73855"/>
                    <a:pt x="12304" y="73972"/>
                  </a:cubicBezTo>
                  <a:cubicBezTo>
                    <a:pt x="12171" y="73972"/>
                    <a:pt x="12171" y="74090"/>
                    <a:pt x="12039" y="74090"/>
                  </a:cubicBezTo>
                  <a:cubicBezTo>
                    <a:pt x="12039" y="74207"/>
                    <a:pt x="12039" y="74207"/>
                    <a:pt x="12039" y="74324"/>
                  </a:cubicBezTo>
                  <a:cubicBezTo>
                    <a:pt x="12039" y="74559"/>
                    <a:pt x="11907" y="74677"/>
                    <a:pt x="11775" y="74911"/>
                  </a:cubicBezTo>
                  <a:cubicBezTo>
                    <a:pt x="11775" y="75029"/>
                    <a:pt x="11510" y="75381"/>
                    <a:pt x="11245" y="75499"/>
                  </a:cubicBezTo>
                  <a:cubicBezTo>
                    <a:pt x="10981" y="75616"/>
                    <a:pt x="10848" y="75616"/>
                    <a:pt x="10584" y="75733"/>
                  </a:cubicBezTo>
                  <a:cubicBezTo>
                    <a:pt x="10584" y="75733"/>
                    <a:pt x="10584" y="75733"/>
                    <a:pt x="10452" y="75733"/>
                  </a:cubicBezTo>
                  <a:cubicBezTo>
                    <a:pt x="10452" y="75733"/>
                    <a:pt x="10187" y="75968"/>
                    <a:pt x="10055" y="76086"/>
                  </a:cubicBezTo>
                  <a:cubicBezTo>
                    <a:pt x="10055" y="76086"/>
                    <a:pt x="9922" y="76203"/>
                    <a:pt x="9922" y="76203"/>
                  </a:cubicBezTo>
                  <a:cubicBezTo>
                    <a:pt x="9790" y="76320"/>
                    <a:pt x="9393" y="76673"/>
                    <a:pt x="9261" y="76790"/>
                  </a:cubicBezTo>
                  <a:cubicBezTo>
                    <a:pt x="9128" y="76908"/>
                    <a:pt x="9128" y="76908"/>
                    <a:pt x="8996" y="77025"/>
                  </a:cubicBezTo>
                  <a:cubicBezTo>
                    <a:pt x="8864" y="77025"/>
                    <a:pt x="8732" y="77142"/>
                    <a:pt x="8732" y="77260"/>
                  </a:cubicBezTo>
                  <a:cubicBezTo>
                    <a:pt x="8732" y="77377"/>
                    <a:pt x="8732" y="77612"/>
                    <a:pt x="8732" y="77729"/>
                  </a:cubicBezTo>
                  <a:cubicBezTo>
                    <a:pt x="8732" y="77729"/>
                    <a:pt x="8864" y="77847"/>
                    <a:pt x="8996" y="77964"/>
                  </a:cubicBezTo>
                  <a:cubicBezTo>
                    <a:pt x="8996" y="77964"/>
                    <a:pt x="8996" y="77964"/>
                    <a:pt x="8996" y="77964"/>
                  </a:cubicBezTo>
                  <a:cubicBezTo>
                    <a:pt x="8996" y="78082"/>
                    <a:pt x="9128" y="78199"/>
                    <a:pt x="9261" y="78317"/>
                  </a:cubicBezTo>
                  <a:cubicBezTo>
                    <a:pt x="9393" y="78434"/>
                    <a:pt x="9525" y="78551"/>
                    <a:pt x="9658" y="78669"/>
                  </a:cubicBezTo>
                  <a:cubicBezTo>
                    <a:pt x="9790" y="78904"/>
                    <a:pt x="10055" y="79256"/>
                    <a:pt x="10187" y="79491"/>
                  </a:cubicBezTo>
                  <a:cubicBezTo>
                    <a:pt x="10319" y="79608"/>
                    <a:pt x="10319" y="79843"/>
                    <a:pt x="10452" y="79960"/>
                  </a:cubicBezTo>
                  <a:cubicBezTo>
                    <a:pt x="10452" y="80078"/>
                    <a:pt x="10452" y="80195"/>
                    <a:pt x="10584" y="80313"/>
                  </a:cubicBezTo>
                  <a:cubicBezTo>
                    <a:pt x="10584" y="80430"/>
                    <a:pt x="10981" y="80782"/>
                    <a:pt x="11113" y="80900"/>
                  </a:cubicBezTo>
                  <a:cubicBezTo>
                    <a:pt x="11113" y="81017"/>
                    <a:pt x="11245" y="81135"/>
                    <a:pt x="11245" y="81135"/>
                  </a:cubicBezTo>
                  <a:cubicBezTo>
                    <a:pt x="11378" y="81135"/>
                    <a:pt x="11510" y="81135"/>
                    <a:pt x="11510" y="81135"/>
                  </a:cubicBezTo>
                  <a:cubicBezTo>
                    <a:pt x="11642" y="81135"/>
                    <a:pt x="11907" y="81017"/>
                    <a:pt x="12039" y="81017"/>
                  </a:cubicBezTo>
                  <a:cubicBezTo>
                    <a:pt x="12171" y="81017"/>
                    <a:pt x="12304" y="81135"/>
                    <a:pt x="12304" y="81135"/>
                  </a:cubicBezTo>
                  <a:cubicBezTo>
                    <a:pt x="12568" y="81135"/>
                    <a:pt x="12701" y="81252"/>
                    <a:pt x="12833" y="81369"/>
                  </a:cubicBezTo>
                  <a:cubicBezTo>
                    <a:pt x="12833" y="81369"/>
                    <a:pt x="12833" y="81369"/>
                    <a:pt x="12965" y="81369"/>
                  </a:cubicBezTo>
                  <a:cubicBezTo>
                    <a:pt x="12965" y="81369"/>
                    <a:pt x="13098" y="81487"/>
                    <a:pt x="13098" y="81487"/>
                  </a:cubicBezTo>
                  <a:cubicBezTo>
                    <a:pt x="13362" y="81604"/>
                    <a:pt x="13627" y="81604"/>
                    <a:pt x="13759" y="81722"/>
                  </a:cubicBezTo>
                  <a:cubicBezTo>
                    <a:pt x="14024" y="81956"/>
                    <a:pt x="14421" y="82191"/>
                    <a:pt x="14553" y="82426"/>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60" name="Google Shape;160;p16"/>
            <p:cNvSpPr/>
            <p:nvPr/>
          </p:nvSpPr>
          <p:spPr>
            <a:xfrm>
              <a:off x="3879850" y="2287588"/>
              <a:ext cx="612900" cy="651000"/>
            </a:xfrm>
            <a:custGeom>
              <a:rect b="b" l="l" r="r" t="t"/>
              <a:pathLst>
                <a:path extrusionOk="0" h="120000" w="120000">
                  <a:moveTo>
                    <a:pt x="120000" y="36994"/>
                  </a:moveTo>
                  <a:cubicBezTo>
                    <a:pt x="120000" y="36839"/>
                    <a:pt x="119504" y="36528"/>
                    <a:pt x="119338" y="36528"/>
                  </a:cubicBezTo>
                  <a:cubicBezTo>
                    <a:pt x="119173" y="36528"/>
                    <a:pt x="118842" y="36683"/>
                    <a:pt x="118512" y="36683"/>
                  </a:cubicBezTo>
                  <a:cubicBezTo>
                    <a:pt x="118512" y="36683"/>
                    <a:pt x="118181" y="36683"/>
                    <a:pt x="118016" y="36683"/>
                  </a:cubicBezTo>
                  <a:cubicBezTo>
                    <a:pt x="117851" y="36839"/>
                    <a:pt x="117851" y="37150"/>
                    <a:pt x="117685" y="37150"/>
                  </a:cubicBezTo>
                  <a:cubicBezTo>
                    <a:pt x="117520" y="37305"/>
                    <a:pt x="117355" y="37461"/>
                    <a:pt x="117355" y="37461"/>
                  </a:cubicBezTo>
                  <a:cubicBezTo>
                    <a:pt x="117190" y="37616"/>
                    <a:pt x="116859" y="37616"/>
                    <a:pt x="116694" y="37772"/>
                  </a:cubicBezTo>
                  <a:cubicBezTo>
                    <a:pt x="116694" y="37927"/>
                    <a:pt x="116694" y="38238"/>
                    <a:pt x="116694" y="38393"/>
                  </a:cubicBezTo>
                  <a:cubicBezTo>
                    <a:pt x="116694" y="38549"/>
                    <a:pt x="117024" y="38860"/>
                    <a:pt x="117024" y="39015"/>
                  </a:cubicBezTo>
                  <a:cubicBezTo>
                    <a:pt x="117024" y="39170"/>
                    <a:pt x="117024" y="39481"/>
                    <a:pt x="116859" y="39481"/>
                  </a:cubicBezTo>
                  <a:cubicBezTo>
                    <a:pt x="116859" y="39637"/>
                    <a:pt x="116528" y="39481"/>
                    <a:pt x="116363" y="39637"/>
                  </a:cubicBezTo>
                  <a:cubicBezTo>
                    <a:pt x="116363" y="39637"/>
                    <a:pt x="116198" y="39792"/>
                    <a:pt x="116033" y="39948"/>
                  </a:cubicBezTo>
                  <a:cubicBezTo>
                    <a:pt x="116033" y="39948"/>
                    <a:pt x="115867" y="40103"/>
                    <a:pt x="115702" y="40259"/>
                  </a:cubicBezTo>
                  <a:cubicBezTo>
                    <a:pt x="115702" y="40259"/>
                    <a:pt x="115537" y="40414"/>
                    <a:pt x="115371" y="40414"/>
                  </a:cubicBezTo>
                  <a:cubicBezTo>
                    <a:pt x="115206" y="40414"/>
                    <a:pt x="115041" y="40103"/>
                    <a:pt x="114876" y="40259"/>
                  </a:cubicBezTo>
                  <a:cubicBezTo>
                    <a:pt x="114710" y="40259"/>
                    <a:pt x="114710" y="40414"/>
                    <a:pt x="114710" y="40569"/>
                  </a:cubicBezTo>
                  <a:cubicBezTo>
                    <a:pt x="114710" y="40725"/>
                    <a:pt x="114710" y="41036"/>
                    <a:pt x="114710" y="41191"/>
                  </a:cubicBezTo>
                  <a:cubicBezTo>
                    <a:pt x="114710" y="41191"/>
                    <a:pt x="114710" y="41502"/>
                    <a:pt x="114710" y="41658"/>
                  </a:cubicBezTo>
                  <a:cubicBezTo>
                    <a:pt x="114710" y="41813"/>
                    <a:pt x="114380" y="41968"/>
                    <a:pt x="114380" y="42124"/>
                  </a:cubicBezTo>
                  <a:cubicBezTo>
                    <a:pt x="114380" y="42279"/>
                    <a:pt x="114380" y="42746"/>
                    <a:pt x="114214" y="42901"/>
                  </a:cubicBezTo>
                  <a:cubicBezTo>
                    <a:pt x="114214" y="43056"/>
                    <a:pt x="113884" y="43367"/>
                    <a:pt x="113719" y="43678"/>
                  </a:cubicBezTo>
                  <a:cubicBezTo>
                    <a:pt x="113719" y="43678"/>
                    <a:pt x="113719" y="43834"/>
                    <a:pt x="113553" y="43989"/>
                  </a:cubicBezTo>
                  <a:cubicBezTo>
                    <a:pt x="113553" y="44145"/>
                    <a:pt x="113388" y="44455"/>
                    <a:pt x="113388" y="44611"/>
                  </a:cubicBezTo>
                  <a:cubicBezTo>
                    <a:pt x="113223" y="44766"/>
                    <a:pt x="113223" y="45077"/>
                    <a:pt x="113223" y="45233"/>
                  </a:cubicBezTo>
                  <a:cubicBezTo>
                    <a:pt x="113057" y="45233"/>
                    <a:pt x="112892" y="45388"/>
                    <a:pt x="112892" y="45544"/>
                  </a:cubicBezTo>
                  <a:cubicBezTo>
                    <a:pt x="112727" y="45699"/>
                    <a:pt x="112727" y="46165"/>
                    <a:pt x="112561" y="46321"/>
                  </a:cubicBezTo>
                  <a:cubicBezTo>
                    <a:pt x="112561" y="46476"/>
                    <a:pt x="112561" y="46943"/>
                    <a:pt x="112561" y="47098"/>
                  </a:cubicBezTo>
                  <a:cubicBezTo>
                    <a:pt x="112396" y="47253"/>
                    <a:pt x="112396" y="47409"/>
                    <a:pt x="112396" y="47564"/>
                  </a:cubicBezTo>
                  <a:cubicBezTo>
                    <a:pt x="112231" y="47564"/>
                    <a:pt x="112396" y="47875"/>
                    <a:pt x="112561" y="47875"/>
                  </a:cubicBezTo>
                  <a:cubicBezTo>
                    <a:pt x="112561" y="48031"/>
                    <a:pt x="112892" y="48186"/>
                    <a:pt x="112892" y="48186"/>
                  </a:cubicBezTo>
                  <a:cubicBezTo>
                    <a:pt x="112892" y="48341"/>
                    <a:pt x="113057" y="48808"/>
                    <a:pt x="113057" y="48963"/>
                  </a:cubicBezTo>
                  <a:cubicBezTo>
                    <a:pt x="113057" y="48963"/>
                    <a:pt x="113057" y="49274"/>
                    <a:pt x="113057" y="49430"/>
                  </a:cubicBezTo>
                  <a:cubicBezTo>
                    <a:pt x="112892" y="49430"/>
                    <a:pt x="112561" y="49430"/>
                    <a:pt x="112561" y="49430"/>
                  </a:cubicBezTo>
                  <a:cubicBezTo>
                    <a:pt x="112396" y="49430"/>
                    <a:pt x="112231" y="49274"/>
                    <a:pt x="112231" y="49274"/>
                  </a:cubicBezTo>
                  <a:cubicBezTo>
                    <a:pt x="112066" y="49119"/>
                    <a:pt x="112066" y="48808"/>
                    <a:pt x="111900" y="48652"/>
                  </a:cubicBezTo>
                  <a:cubicBezTo>
                    <a:pt x="111900" y="48652"/>
                    <a:pt x="111735" y="48652"/>
                    <a:pt x="111570" y="48808"/>
                  </a:cubicBezTo>
                  <a:cubicBezTo>
                    <a:pt x="111404" y="48808"/>
                    <a:pt x="111239" y="49274"/>
                    <a:pt x="111074" y="49430"/>
                  </a:cubicBezTo>
                  <a:cubicBezTo>
                    <a:pt x="110909" y="49585"/>
                    <a:pt x="110578" y="49585"/>
                    <a:pt x="110413" y="49585"/>
                  </a:cubicBezTo>
                  <a:cubicBezTo>
                    <a:pt x="110247" y="49585"/>
                    <a:pt x="109917" y="49740"/>
                    <a:pt x="109917" y="49896"/>
                  </a:cubicBezTo>
                  <a:cubicBezTo>
                    <a:pt x="109586" y="49896"/>
                    <a:pt x="109256" y="49896"/>
                    <a:pt x="109090" y="50051"/>
                  </a:cubicBezTo>
                  <a:cubicBezTo>
                    <a:pt x="108760" y="50051"/>
                    <a:pt x="108429" y="50518"/>
                    <a:pt x="108264" y="50673"/>
                  </a:cubicBezTo>
                  <a:cubicBezTo>
                    <a:pt x="108099" y="50829"/>
                    <a:pt x="107768" y="51295"/>
                    <a:pt x="107603" y="51450"/>
                  </a:cubicBezTo>
                  <a:cubicBezTo>
                    <a:pt x="107272" y="51917"/>
                    <a:pt x="106942" y="52694"/>
                    <a:pt x="106776" y="53005"/>
                  </a:cubicBezTo>
                  <a:cubicBezTo>
                    <a:pt x="106776" y="53160"/>
                    <a:pt x="106611" y="53626"/>
                    <a:pt x="106611" y="53782"/>
                  </a:cubicBezTo>
                  <a:cubicBezTo>
                    <a:pt x="106446" y="54093"/>
                    <a:pt x="106446" y="54559"/>
                    <a:pt x="106446" y="54870"/>
                  </a:cubicBezTo>
                  <a:cubicBezTo>
                    <a:pt x="106446" y="55025"/>
                    <a:pt x="106280" y="55492"/>
                    <a:pt x="106115" y="55647"/>
                  </a:cubicBezTo>
                  <a:cubicBezTo>
                    <a:pt x="106115" y="55803"/>
                    <a:pt x="105950" y="55958"/>
                    <a:pt x="105785" y="56113"/>
                  </a:cubicBezTo>
                  <a:cubicBezTo>
                    <a:pt x="105454" y="56269"/>
                    <a:pt x="104958" y="56424"/>
                    <a:pt x="104793" y="56424"/>
                  </a:cubicBezTo>
                  <a:cubicBezTo>
                    <a:pt x="104628" y="56580"/>
                    <a:pt x="104132" y="56891"/>
                    <a:pt x="103966" y="57046"/>
                  </a:cubicBezTo>
                  <a:cubicBezTo>
                    <a:pt x="103801" y="57202"/>
                    <a:pt x="103636" y="57512"/>
                    <a:pt x="103471" y="57668"/>
                  </a:cubicBezTo>
                  <a:cubicBezTo>
                    <a:pt x="103471" y="57823"/>
                    <a:pt x="103471" y="58290"/>
                    <a:pt x="103305" y="58445"/>
                  </a:cubicBezTo>
                  <a:cubicBezTo>
                    <a:pt x="103305" y="58756"/>
                    <a:pt x="103140" y="59222"/>
                    <a:pt x="102975" y="59378"/>
                  </a:cubicBezTo>
                  <a:cubicBezTo>
                    <a:pt x="102809" y="59533"/>
                    <a:pt x="102479" y="59689"/>
                    <a:pt x="102314" y="59689"/>
                  </a:cubicBezTo>
                  <a:cubicBezTo>
                    <a:pt x="102148" y="59689"/>
                    <a:pt x="101818" y="59378"/>
                    <a:pt x="101487" y="59378"/>
                  </a:cubicBezTo>
                  <a:cubicBezTo>
                    <a:pt x="101487" y="59222"/>
                    <a:pt x="101157" y="59222"/>
                    <a:pt x="101157" y="59222"/>
                  </a:cubicBezTo>
                  <a:cubicBezTo>
                    <a:pt x="100991" y="59067"/>
                    <a:pt x="100661" y="58911"/>
                    <a:pt x="100661" y="58601"/>
                  </a:cubicBezTo>
                  <a:cubicBezTo>
                    <a:pt x="100495" y="58445"/>
                    <a:pt x="100826" y="58134"/>
                    <a:pt x="100991" y="57979"/>
                  </a:cubicBezTo>
                  <a:cubicBezTo>
                    <a:pt x="101157" y="57979"/>
                    <a:pt x="101322" y="57668"/>
                    <a:pt x="101487" y="57512"/>
                  </a:cubicBezTo>
                  <a:cubicBezTo>
                    <a:pt x="101487" y="57357"/>
                    <a:pt x="101157" y="57046"/>
                    <a:pt x="101157" y="56891"/>
                  </a:cubicBezTo>
                  <a:cubicBezTo>
                    <a:pt x="101157" y="56580"/>
                    <a:pt x="101487" y="55958"/>
                    <a:pt x="101487" y="55647"/>
                  </a:cubicBezTo>
                  <a:cubicBezTo>
                    <a:pt x="101487" y="55492"/>
                    <a:pt x="101487" y="55025"/>
                    <a:pt x="101487" y="54870"/>
                  </a:cubicBezTo>
                  <a:cubicBezTo>
                    <a:pt x="101487" y="54559"/>
                    <a:pt x="101487" y="54093"/>
                    <a:pt x="101487" y="53937"/>
                  </a:cubicBezTo>
                  <a:cubicBezTo>
                    <a:pt x="101652" y="53782"/>
                    <a:pt x="101818" y="53471"/>
                    <a:pt x="101983" y="53316"/>
                  </a:cubicBezTo>
                  <a:cubicBezTo>
                    <a:pt x="101983" y="53160"/>
                    <a:pt x="102314" y="52849"/>
                    <a:pt x="102314" y="52694"/>
                  </a:cubicBezTo>
                  <a:cubicBezTo>
                    <a:pt x="102479" y="52538"/>
                    <a:pt x="102314" y="52072"/>
                    <a:pt x="102479" y="51917"/>
                  </a:cubicBezTo>
                  <a:cubicBezTo>
                    <a:pt x="102479" y="51761"/>
                    <a:pt x="102809" y="51450"/>
                    <a:pt x="102809" y="51139"/>
                  </a:cubicBezTo>
                  <a:cubicBezTo>
                    <a:pt x="102975" y="51139"/>
                    <a:pt x="103140" y="50984"/>
                    <a:pt x="103140" y="50829"/>
                  </a:cubicBezTo>
                  <a:cubicBezTo>
                    <a:pt x="103305" y="50673"/>
                    <a:pt x="103305" y="50207"/>
                    <a:pt x="103471" y="50051"/>
                  </a:cubicBezTo>
                  <a:cubicBezTo>
                    <a:pt x="103471" y="49896"/>
                    <a:pt x="103966" y="49585"/>
                    <a:pt x="103801" y="49274"/>
                  </a:cubicBezTo>
                  <a:cubicBezTo>
                    <a:pt x="103801" y="49119"/>
                    <a:pt x="103471" y="49119"/>
                    <a:pt x="103471" y="49119"/>
                  </a:cubicBezTo>
                  <a:cubicBezTo>
                    <a:pt x="103305" y="48808"/>
                    <a:pt x="103471" y="48497"/>
                    <a:pt x="103471" y="48341"/>
                  </a:cubicBezTo>
                  <a:cubicBezTo>
                    <a:pt x="103636" y="48031"/>
                    <a:pt x="103966" y="47875"/>
                    <a:pt x="104297" y="47720"/>
                  </a:cubicBezTo>
                  <a:cubicBezTo>
                    <a:pt x="104462" y="47564"/>
                    <a:pt x="104793" y="47253"/>
                    <a:pt x="104958" y="47253"/>
                  </a:cubicBezTo>
                  <a:cubicBezTo>
                    <a:pt x="105123" y="47098"/>
                    <a:pt x="105619" y="47098"/>
                    <a:pt x="105785" y="46943"/>
                  </a:cubicBezTo>
                  <a:cubicBezTo>
                    <a:pt x="105950" y="46943"/>
                    <a:pt x="106611" y="46943"/>
                    <a:pt x="106776" y="46787"/>
                  </a:cubicBezTo>
                  <a:cubicBezTo>
                    <a:pt x="106942" y="46787"/>
                    <a:pt x="107107" y="46632"/>
                    <a:pt x="107107" y="46476"/>
                  </a:cubicBezTo>
                  <a:cubicBezTo>
                    <a:pt x="107272" y="46321"/>
                    <a:pt x="107438" y="46165"/>
                    <a:pt x="107438" y="46010"/>
                  </a:cubicBezTo>
                  <a:cubicBezTo>
                    <a:pt x="107438" y="45699"/>
                    <a:pt x="107272" y="45233"/>
                    <a:pt x="107438" y="44922"/>
                  </a:cubicBezTo>
                  <a:cubicBezTo>
                    <a:pt x="107438" y="44766"/>
                    <a:pt x="107603" y="44300"/>
                    <a:pt x="107603" y="44145"/>
                  </a:cubicBezTo>
                  <a:cubicBezTo>
                    <a:pt x="107603" y="43989"/>
                    <a:pt x="107603" y="43523"/>
                    <a:pt x="107603" y="43367"/>
                  </a:cubicBezTo>
                  <a:cubicBezTo>
                    <a:pt x="107272" y="43367"/>
                    <a:pt x="107107" y="43367"/>
                    <a:pt x="106942" y="43212"/>
                  </a:cubicBezTo>
                  <a:cubicBezTo>
                    <a:pt x="106611" y="43212"/>
                    <a:pt x="106115" y="43056"/>
                    <a:pt x="105950" y="42901"/>
                  </a:cubicBezTo>
                  <a:cubicBezTo>
                    <a:pt x="105950" y="42746"/>
                    <a:pt x="105950" y="42590"/>
                    <a:pt x="105950" y="42435"/>
                  </a:cubicBezTo>
                  <a:cubicBezTo>
                    <a:pt x="105785" y="42279"/>
                    <a:pt x="105454" y="42124"/>
                    <a:pt x="105289" y="41968"/>
                  </a:cubicBezTo>
                  <a:cubicBezTo>
                    <a:pt x="105123" y="41813"/>
                    <a:pt x="104793" y="41658"/>
                    <a:pt x="104628" y="41502"/>
                  </a:cubicBezTo>
                  <a:cubicBezTo>
                    <a:pt x="104628" y="41347"/>
                    <a:pt x="104462" y="40725"/>
                    <a:pt x="104462" y="40569"/>
                  </a:cubicBezTo>
                  <a:cubicBezTo>
                    <a:pt x="104462" y="40259"/>
                    <a:pt x="104793" y="39481"/>
                    <a:pt x="104793" y="39170"/>
                  </a:cubicBezTo>
                  <a:cubicBezTo>
                    <a:pt x="104793" y="39015"/>
                    <a:pt x="104958" y="38393"/>
                    <a:pt x="105123" y="38238"/>
                  </a:cubicBezTo>
                  <a:cubicBezTo>
                    <a:pt x="105123" y="37927"/>
                    <a:pt x="105454" y="37616"/>
                    <a:pt x="105454" y="37305"/>
                  </a:cubicBezTo>
                  <a:cubicBezTo>
                    <a:pt x="105619" y="37305"/>
                    <a:pt x="105785" y="36994"/>
                    <a:pt x="105619" y="36839"/>
                  </a:cubicBezTo>
                  <a:cubicBezTo>
                    <a:pt x="105619" y="36683"/>
                    <a:pt x="105619" y="36373"/>
                    <a:pt x="105454" y="36217"/>
                  </a:cubicBezTo>
                  <a:cubicBezTo>
                    <a:pt x="105289" y="36062"/>
                    <a:pt x="105123" y="35906"/>
                    <a:pt x="104958" y="35751"/>
                  </a:cubicBezTo>
                  <a:cubicBezTo>
                    <a:pt x="104793" y="35751"/>
                    <a:pt x="104297" y="35751"/>
                    <a:pt x="104297" y="35906"/>
                  </a:cubicBezTo>
                  <a:cubicBezTo>
                    <a:pt x="104132" y="36062"/>
                    <a:pt x="104132" y="36373"/>
                    <a:pt x="103966" y="36528"/>
                  </a:cubicBezTo>
                  <a:cubicBezTo>
                    <a:pt x="103966" y="36683"/>
                    <a:pt x="103636" y="36839"/>
                    <a:pt x="103471" y="36994"/>
                  </a:cubicBezTo>
                  <a:cubicBezTo>
                    <a:pt x="103140" y="36994"/>
                    <a:pt x="102644" y="36839"/>
                    <a:pt x="102479" y="36994"/>
                  </a:cubicBezTo>
                  <a:cubicBezTo>
                    <a:pt x="102314" y="36994"/>
                    <a:pt x="101983" y="37305"/>
                    <a:pt x="101818" y="37305"/>
                  </a:cubicBezTo>
                  <a:cubicBezTo>
                    <a:pt x="101487" y="37305"/>
                    <a:pt x="101157" y="37305"/>
                    <a:pt x="100991" y="37150"/>
                  </a:cubicBezTo>
                  <a:cubicBezTo>
                    <a:pt x="100826" y="36994"/>
                    <a:pt x="100826" y="36683"/>
                    <a:pt x="100991" y="36528"/>
                  </a:cubicBezTo>
                  <a:cubicBezTo>
                    <a:pt x="100991" y="36373"/>
                    <a:pt x="101487" y="36217"/>
                    <a:pt x="101487" y="35906"/>
                  </a:cubicBezTo>
                  <a:cubicBezTo>
                    <a:pt x="101487" y="35751"/>
                    <a:pt x="101157" y="35284"/>
                    <a:pt x="101157" y="34974"/>
                  </a:cubicBezTo>
                  <a:cubicBezTo>
                    <a:pt x="101157" y="34818"/>
                    <a:pt x="101322" y="34663"/>
                    <a:pt x="101322" y="34507"/>
                  </a:cubicBezTo>
                  <a:cubicBezTo>
                    <a:pt x="101487" y="34352"/>
                    <a:pt x="101818" y="34352"/>
                    <a:pt x="101983" y="34196"/>
                  </a:cubicBezTo>
                  <a:cubicBezTo>
                    <a:pt x="102148" y="34041"/>
                    <a:pt x="102148" y="33730"/>
                    <a:pt x="102148" y="33575"/>
                  </a:cubicBezTo>
                  <a:cubicBezTo>
                    <a:pt x="102148" y="33108"/>
                    <a:pt x="101652" y="32176"/>
                    <a:pt x="101652" y="31865"/>
                  </a:cubicBezTo>
                  <a:cubicBezTo>
                    <a:pt x="101487" y="31709"/>
                    <a:pt x="101487" y="31398"/>
                    <a:pt x="101652" y="31243"/>
                  </a:cubicBezTo>
                  <a:cubicBezTo>
                    <a:pt x="101652" y="31088"/>
                    <a:pt x="102148" y="31088"/>
                    <a:pt x="102148" y="30932"/>
                  </a:cubicBezTo>
                  <a:cubicBezTo>
                    <a:pt x="102314" y="30777"/>
                    <a:pt x="102479" y="30155"/>
                    <a:pt x="102314" y="29844"/>
                  </a:cubicBezTo>
                  <a:cubicBezTo>
                    <a:pt x="102314" y="29533"/>
                    <a:pt x="101322" y="29378"/>
                    <a:pt x="101157" y="29067"/>
                  </a:cubicBezTo>
                  <a:cubicBezTo>
                    <a:pt x="101157" y="28911"/>
                    <a:pt x="101157" y="28601"/>
                    <a:pt x="101157" y="28445"/>
                  </a:cubicBezTo>
                  <a:cubicBezTo>
                    <a:pt x="101157" y="28290"/>
                    <a:pt x="101652" y="28290"/>
                    <a:pt x="101818" y="28134"/>
                  </a:cubicBezTo>
                  <a:cubicBezTo>
                    <a:pt x="101818" y="27979"/>
                    <a:pt x="101487" y="27512"/>
                    <a:pt x="101322" y="27357"/>
                  </a:cubicBezTo>
                  <a:cubicBezTo>
                    <a:pt x="100991" y="27202"/>
                    <a:pt x="100165" y="27202"/>
                    <a:pt x="100000" y="27046"/>
                  </a:cubicBezTo>
                  <a:cubicBezTo>
                    <a:pt x="99834" y="26891"/>
                    <a:pt x="99669" y="26580"/>
                    <a:pt x="99669" y="26424"/>
                  </a:cubicBezTo>
                  <a:cubicBezTo>
                    <a:pt x="99504" y="26269"/>
                    <a:pt x="99008" y="26113"/>
                    <a:pt x="98677" y="26113"/>
                  </a:cubicBezTo>
                  <a:cubicBezTo>
                    <a:pt x="98512" y="26113"/>
                    <a:pt x="98016" y="26580"/>
                    <a:pt x="97851" y="26424"/>
                  </a:cubicBezTo>
                  <a:cubicBezTo>
                    <a:pt x="97685" y="26424"/>
                    <a:pt x="97520" y="26269"/>
                    <a:pt x="97355" y="26113"/>
                  </a:cubicBezTo>
                  <a:cubicBezTo>
                    <a:pt x="97190" y="26113"/>
                    <a:pt x="97355" y="25647"/>
                    <a:pt x="97190" y="25647"/>
                  </a:cubicBezTo>
                  <a:cubicBezTo>
                    <a:pt x="96859" y="25492"/>
                    <a:pt x="96528" y="25803"/>
                    <a:pt x="96198" y="25803"/>
                  </a:cubicBezTo>
                  <a:cubicBezTo>
                    <a:pt x="96033" y="25958"/>
                    <a:pt x="95702" y="26269"/>
                    <a:pt x="95537" y="26269"/>
                  </a:cubicBezTo>
                  <a:cubicBezTo>
                    <a:pt x="95206" y="26269"/>
                    <a:pt x="94710" y="25958"/>
                    <a:pt x="94545" y="25803"/>
                  </a:cubicBezTo>
                  <a:cubicBezTo>
                    <a:pt x="94380" y="25492"/>
                    <a:pt x="94214" y="25025"/>
                    <a:pt x="94214" y="24715"/>
                  </a:cubicBezTo>
                  <a:cubicBezTo>
                    <a:pt x="94214" y="24559"/>
                    <a:pt x="94545" y="24404"/>
                    <a:pt x="94710" y="24248"/>
                  </a:cubicBezTo>
                  <a:cubicBezTo>
                    <a:pt x="94710" y="24093"/>
                    <a:pt x="95041" y="23937"/>
                    <a:pt x="95041" y="23782"/>
                  </a:cubicBezTo>
                  <a:cubicBezTo>
                    <a:pt x="95041" y="23626"/>
                    <a:pt x="94710" y="23471"/>
                    <a:pt x="94710" y="23316"/>
                  </a:cubicBezTo>
                  <a:cubicBezTo>
                    <a:pt x="94710" y="23160"/>
                    <a:pt x="94710" y="22849"/>
                    <a:pt x="94545" y="22694"/>
                  </a:cubicBezTo>
                  <a:cubicBezTo>
                    <a:pt x="94545" y="22538"/>
                    <a:pt x="94214" y="22383"/>
                    <a:pt x="94049" y="22383"/>
                  </a:cubicBezTo>
                  <a:cubicBezTo>
                    <a:pt x="93884" y="22227"/>
                    <a:pt x="93388" y="21917"/>
                    <a:pt x="93057" y="21917"/>
                  </a:cubicBezTo>
                  <a:cubicBezTo>
                    <a:pt x="92892" y="21917"/>
                    <a:pt x="92561" y="22072"/>
                    <a:pt x="92396" y="22072"/>
                  </a:cubicBezTo>
                  <a:cubicBezTo>
                    <a:pt x="92066" y="22072"/>
                    <a:pt x="91735" y="21761"/>
                    <a:pt x="91404" y="21761"/>
                  </a:cubicBezTo>
                  <a:cubicBezTo>
                    <a:pt x="91074" y="21761"/>
                    <a:pt x="90578" y="22227"/>
                    <a:pt x="90247" y="22227"/>
                  </a:cubicBezTo>
                  <a:cubicBezTo>
                    <a:pt x="90082" y="22227"/>
                    <a:pt x="89586" y="21761"/>
                    <a:pt x="89256" y="21606"/>
                  </a:cubicBezTo>
                  <a:cubicBezTo>
                    <a:pt x="89090" y="21606"/>
                    <a:pt x="88760" y="21450"/>
                    <a:pt x="88429" y="21450"/>
                  </a:cubicBezTo>
                  <a:cubicBezTo>
                    <a:pt x="88429" y="21450"/>
                    <a:pt x="88264" y="21761"/>
                    <a:pt x="88099" y="21761"/>
                  </a:cubicBezTo>
                  <a:cubicBezTo>
                    <a:pt x="87768" y="21761"/>
                    <a:pt x="87438" y="21295"/>
                    <a:pt x="87107" y="21295"/>
                  </a:cubicBezTo>
                  <a:cubicBezTo>
                    <a:pt x="86942" y="21139"/>
                    <a:pt x="86446" y="21295"/>
                    <a:pt x="86280" y="21295"/>
                  </a:cubicBezTo>
                  <a:cubicBezTo>
                    <a:pt x="86115" y="21139"/>
                    <a:pt x="85785" y="20829"/>
                    <a:pt x="85619" y="20829"/>
                  </a:cubicBezTo>
                  <a:cubicBezTo>
                    <a:pt x="85454" y="20829"/>
                    <a:pt x="84958" y="20984"/>
                    <a:pt x="84628" y="21139"/>
                  </a:cubicBezTo>
                  <a:cubicBezTo>
                    <a:pt x="84297" y="21295"/>
                    <a:pt x="83966" y="21761"/>
                    <a:pt x="83636" y="21761"/>
                  </a:cubicBezTo>
                  <a:cubicBezTo>
                    <a:pt x="83471" y="21917"/>
                    <a:pt x="83140" y="21917"/>
                    <a:pt x="83140" y="21761"/>
                  </a:cubicBezTo>
                  <a:cubicBezTo>
                    <a:pt x="82975" y="21761"/>
                    <a:pt x="82809" y="21450"/>
                    <a:pt x="82644" y="21295"/>
                  </a:cubicBezTo>
                  <a:cubicBezTo>
                    <a:pt x="82479" y="21295"/>
                    <a:pt x="81983" y="21295"/>
                    <a:pt x="81818" y="21295"/>
                  </a:cubicBezTo>
                  <a:cubicBezTo>
                    <a:pt x="81652" y="21139"/>
                    <a:pt x="81322" y="20984"/>
                    <a:pt x="81322" y="21139"/>
                  </a:cubicBezTo>
                  <a:cubicBezTo>
                    <a:pt x="81157" y="21139"/>
                    <a:pt x="80826" y="21295"/>
                    <a:pt x="80661" y="21295"/>
                  </a:cubicBezTo>
                  <a:cubicBezTo>
                    <a:pt x="80495" y="21295"/>
                    <a:pt x="80330" y="21139"/>
                    <a:pt x="80165" y="21139"/>
                  </a:cubicBezTo>
                  <a:cubicBezTo>
                    <a:pt x="80000" y="21139"/>
                    <a:pt x="79669" y="21450"/>
                    <a:pt x="79669" y="21450"/>
                  </a:cubicBezTo>
                  <a:cubicBezTo>
                    <a:pt x="74214" y="18963"/>
                    <a:pt x="74214" y="18963"/>
                    <a:pt x="74214" y="18963"/>
                  </a:cubicBezTo>
                  <a:cubicBezTo>
                    <a:pt x="53719" y="15699"/>
                    <a:pt x="53719" y="15699"/>
                    <a:pt x="53719" y="15699"/>
                  </a:cubicBezTo>
                  <a:cubicBezTo>
                    <a:pt x="53719" y="15699"/>
                    <a:pt x="53223" y="15388"/>
                    <a:pt x="53057" y="15233"/>
                  </a:cubicBezTo>
                  <a:cubicBezTo>
                    <a:pt x="52892" y="15077"/>
                    <a:pt x="52561" y="14766"/>
                    <a:pt x="52561" y="14611"/>
                  </a:cubicBezTo>
                  <a:cubicBezTo>
                    <a:pt x="52396" y="14455"/>
                    <a:pt x="52231" y="14300"/>
                    <a:pt x="52066" y="14300"/>
                  </a:cubicBezTo>
                  <a:cubicBezTo>
                    <a:pt x="52066" y="14145"/>
                    <a:pt x="52066" y="13834"/>
                    <a:pt x="51900" y="13678"/>
                  </a:cubicBezTo>
                  <a:cubicBezTo>
                    <a:pt x="51900" y="13367"/>
                    <a:pt x="51735" y="12901"/>
                    <a:pt x="51570" y="12746"/>
                  </a:cubicBezTo>
                  <a:cubicBezTo>
                    <a:pt x="51404" y="12590"/>
                    <a:pt x="51074" y="12124"/>
                    <a:pt x="50743" y="11968"/>
                  </a:cubicBezTo>
                  <a:cubicBezTo>
                    <a:pt x="50578" y="11658"/>
                    <a:pt x="50247" y="11347"/>
                    <a:pt x="50082" y="11191"/>
                  </a:cubicBezTo>
                  <a:cubicBezTo>
                    <a:pt x="49917" y="11191"/>
                    <a:pt x="49421" y="11191"/>
                    <a:pt x="49256" y="11191"/>
                  </a:cubicBezTo>
                  <a:cubicBezTo>
                    <a:pt x="49090" y="11191"/>
                    <a:pt x="48760" y="11036"/>
                    <a:pt x="48595" y="11036"/>
                  </a:cubicBezTo>
                  <a:cubicBezTo>
                    <a:pt x="48595" y="10880"/>
                    <a:pt x="48595" y="10725"/>
                    <a:pt x="48595" y="10569"/>
                  </a:cubicBezTo>
                  <a:cubicBezTo>
                    <a:pt x="48429" y="10414"/>
                    <a:pt x="48099" y="10259"/>
                    <a:pt x="48099" y="10259"/>
                  </a:cubicBezTo>
                  <a:cubicBezTo>
                    <a:pt x="47768" y="10259"/>
                    <a:pt x="47438" y="10569"/>
                    <a:pt x="47272" y="10725"/>
                  </a:cubicBezTo>
                  <a:cubicBezTo>
                    <a:pt x="47107" y="10725"/>
                    <a:pt x="46611" y="10725"/>
                    <a:pt x="46611" y="10569"/>
                  </a:cubicBezTo>
                  <a:cubicBezTo>
                    <a:pt x="46446" y="10569"/>
                    <a:pt x="46446" y="10103"/>
                    <a:pt x="46446" y="9948"/>
                  </a:cubicBezTo>
                  <a:cubicBezTo>
                    <a:pt x="46446" y="9948"/>
                    <a:pt x="46446" y="9948"/>
                    <a:pt x="46446" y="9948"/>
                  </a:cubicBezTo>
                  <a:cubicBezTo>
                    <a:pt x="46280" y="9948"/>
                    <a:pt x="46280" y="9948"/>
                    <a:pt x="46280" y="9948"/>
                  </a:cubicBezTo>
                  <a:cubicBezTo>
                    <a:pt x="45950" y="10103"/>
                    <a:pt x="45619" y="10103"/>
                    <a:pt x="45289" y="9948"/>
                  </a:cubicBezTo>
                  <a:cubicBezTo>
                    <a:pt x="45123" y="9948"/>
                    <a:pt x="44793" y="9637"/>
                    <a:pt x="44462" y="9637"/>
                  </a:cubicBezTo>
                  <a:cubicBezTo>
                    <a:pt x="44297" y="9637"/>
                    <a:pt x="43801" y="9792"/>
                    <a:pt x="43636" y="9792"/>
                  </a:cubicBezTo>
                  <a:cubicBezTo>
                    <a:pt x="43471" y="9792"/>
                    <a:pt x="43305" y="9481"/>
                    <a:pt x="43140" y="9481"/>
                  </a:cubicBezTo>
                  <a:cubicBezTo>
                    <a:pt x="42809" y="9326"/>
                    <a:pt x="42314" y="8860"/>
                    <a:pt x="41983" y="8704"/>
                  </a:cubicBezTo>
                  <a:cubicBezTo>
                    <a:pt x="41818" y="8549"/>
                    <a:pt x="41322" y="8238"/>
                    <a:pt x="40991" y="8082"/>
                  </a:cubicBezTo>
                  <a:cubicBezTo>
                    <a:pt x="40826" y="7927"/>
                    <a:pt x="40661" y="7461"/>
                    <a:pt x="40330" y="7305"/>
                  </a:cubicBezTo>
                  <a:cubicBezTo>
                    <a:pt x="40165" y="7150"/>
                    <a:pt x="39669" y="7150"/>
                    <a:pt x="39504" y="7150"/>
                  </a:cubicBezTo>
                  <a:cubicBezTo>
                    <a:pt x="39504" y="7150"/>
                    <a:pt x="39338" y="7461"/>
                    <a:pt x="39173" y="7616"/>
                  </a:cubicBezTo>
                  <a:cubicBezTo>
                    <a:pt x="39173" y="7772"/>
                    <a:pt x="39173" y="8238"/>
                    <a:pt x="39008" y="8549"/>
                  </a:cubicBezTo>
                  <a:cubicBezTo>
                    <a:pt x="39008" y="8704"/>
                    <a:pt x="39008" y="9015"/>
                    <a:pt x="38842" y="9170"/>
                  </a:cubicBezTo>
                  <a:cubicBezTo>
                    <a:pt x="38512" y="9481"/>
                    <a:pt x="37851" y="9637"/>
                    <a:pt x="37520" y="9792"/>
                  </a:cubicBezTo>
                  <a:cubicBezTo>
                    <a:pt x="37355" y="9948"/>
                    <a:pt x="37190" y="10259"/>
                    <a:pt x="37024" y="10259"/>
                  </a:cubicBezTo>
                  <a:cubicBezTo>
                    <a:pt x="36859" y="10414"/>
                    <a:pt x="36528" y="10725"/>
                    <a:pt x="36198" y="10725"/>
                  </a:cubicBezTo>
                  <a:cubicBezTo>
                    <a:pt x="36033" y="10725"/>
                    <a:pt x="35537" y="10569"/>
                    <a:pt x="35537" y="10259"/>
                  </a:cubicBezTo>
                  <a:cubicBezTo>
                    <a:pt x="35371" y="10103"/>
                    <a:pt x="35867" y="9792"/>
                    <a:pt x="36033" y="9637"/>
                  </a:cubicBezTo>
                  <a:cubicBezTo>
                    <a:pt x="36033" y="9481"/>
                    <a:pt x="36033" y="9015"/>
                    <a:pt x="36033" y="8704"/>
                  </a:cubicBezTo>
                  <a:cubicBezTo>
                    <a:pt x="36198" y="8549"/>
                    <a:pt x="36363" y="8393"/>
                    <a:pt x="36528" y="8238"/>
                  </a:cubicBezTo>
                  <a:cubicBezTo>
                    <a:pt x="36694" y="8082"/>
                    <a:pt x="37024" y="7927"/>
                    <a:pt x="37190" y="7772"/>
                  </a:cubicBezTo>
                  <a:cubicBezTo>
                    <a:pt x="37190" y="7772"/>
                    <a:pt x="37355" y="7461"/>
                    <a:pt x="37355" y="7305"/>
                  </a:cubicBezTo>
                  <a:cubicBezTo>
                    <a:pt x="37355" y="7150"/>
                    <a:pt x="37355" y="6683"/>
                    <a:pt x="37355" y="6528"/>
                  </a:cubicBezTo>
                  <a:cubicBezTo>
                    <a:pt x="37190" y="6373"/>
                    <a:pt x="36859" y="6217"/>
                    <a:pt x="36694" y="6062"/>
                  </a:cubicBezTo>
                  <a:cubicBezTo>
                    <a:pt x="36694" y="5751"/>
                    <a:pt x="36859" y="5284"/>
                    <a:pt x="37024" y="4974"/>
                  </a:cubicBezTo>
                  <a:cubicBezTo>
                    <a:pt x="37190" y="4818"/>
                    <a:pt x="37355" y="4663"/>
                    <a:pt x="37520" y="4507"/>
                  </a:cubicBezTo>
                  <a:cubicBezTo>
                    <a:pt x="37685" y="4352"/>
                    <a:pt x="38016" y="4041"/>
                    <a:pt x="38016" y="3730"/>
                  </a:cubicBezTo>
                  <a:cubicBezTo>
                    <a:pt x="38181" y="3575"/>
                    <a:pt x="38181" y="3108"/>
                    <a:pt x="38347" y="2797"/>
                  </a:cubicBezTo>
                  <a:cubicBezTo>
                    <a:pt x="38347" y="2642"/>
                    <a:pt x="38677" y="2331"/>
                    <a:pt x="38677" y="2020"/>
                  </a:cubicBezTo>
                  <a:cubicBezTo>
                    <a:pt x="38842" y="1865"/>
                    <a:pt x="38677" y="1554"/>
                    <a:pt x="38677" y="1398"/>
                  </a:cubicBezTo>
                  <a:cubicBezTo>
                    <a:pt x="38512" y="1243"/>
                    <a:pt x="38016" y="932"/>
                    <a:pt x="37851" y="777"/>
                  </a:cubicBezTo>
                  <a:cubicBezTo>
                    <a:pt x="37685" y="621"/>
                    <a:pt x="37355" y="310"/>
                    <a:pt x="37190" y="155"/>
                  </a:cubicBezTo>
                  <a:cubicBezTo>
                    <a:pt x="37024" y="155"/>
                    <a:pt x="36694" y="0"/>
                    <a:pt x="36528" y="0"/>
                  </a:cubicBezTo>
                  <a:cubicBezTo>
                    <a:pt x="36363" y="0"/>
                    <a:pt x="36198" y="310"/>
                    <a:pt x="36033" y="310"/>
                  </a:cubicBezTo>
                  <a:cubicBezTo>
                    <a:pt x="35867" y="466"/>
                    <a:pt x="35702" y="466"/>
                    <a:pt x="35537" y="621"/>
                  </a:cubicBezTo>
                  <a:cubicBezTo>
                    <a:pt x="35537" y="777"/>
                    <a:pt x="35537" y="1088"/>
                    <a:pt x="35371" y="1088"/>
                  </a:cubicBezTo>
                  <a:cubicBezTo>
                    <a:pt x="35206" y="1243"/>
                    <a:pt x="35041" y="1243"/>
                    <a:pt x="34876" y="1243"/>
                  </a:cubicBezTo>
                  <a:cubicBezTo>
                    <a:pt x="34710" y="1088"/>
                    <a:pt x="34710" y="777"/>
                    <a:pt x="34545" y="777"/>
                  </a:cubicBezTo>
                  <a:cubicBezTo>
                    <a:pt x="34380" y="777"/>
                    <a:pt x="34049" y="1088"/>
                    <a:pt x="33884" y="1243"/>
                  </a:cubicBezTo>
                  <a:cubicBezTo>
                    <a:pt x="33719" y="1398"/>
                    <a:pt x="33553" y="1709"/>
                    <a:pt x="33553" y="1865"/>
                  </a:cubicBezTo>
                  <a:cubicBezTo>
                    <a:pt x="33388" y="1865"/>
                    <a:pt x="33057" y="2020"/>
                    <a:pt x="33057" y="2020"/>
                  </a:cubicBezTo>
                  <a:cubicBezTo>
                    <a:pt x="33057" y="2176"/>
                    <a:pt x="33057" y="2642"/>
                    <a:pt x="32892" y="2797"/>
                  </a:cubicBezTo>
                  <a:cubicBezTo>
                    <a:pt x="32727" y="2953"/>
                    <a:pt x="32396" y="2953"/>
                    <a:pt x="32231" y="2953"/>
                  </a:cubicBezTo>
                  <a:cubicBezTo>
                    <a:pt x="32066" y="3108"/>
                    <a:pt x="32066" y="3575"/>
                    <a:pt x="31900" y="3575"/>
                  </a:cubicBezTo>
                  <a:cubicBezTo>
                    <a:pt x="31735" y="3575"/>
                    <a:pt x="31404" y="3108"/>
                    <a:pt x="31239" y="3108"/>
                  </a:cubicBezTo>
                  <a:cubicBezTo>
                    <a:pt x="31074" y="3108"/>
                    <a:pt x="30909" y="3575"/>
                    <a:pt x="30743" y="3575"/>
                  </a:cubicBezTo>
                  <a:cubicBezTo>
                    <a:pt x="30578" y="3730"/>
                    <a:pt x="30247" y="3886"/>
                    <a:pt x="30082" y="3886"/>
                  </a:cubicBezTo>
                  <a:cubicBezTo>
                    <a:pt x="29917" y="3886"/>
                    <a:pt x="29752" y="3264"/>
                    <a:pt x="29586" y="3264"/>
                  </a:cubicBezTo>
                  <a:cubicBezTo>
                    <a:pt x="29421" y="3264"/>
                    <a:pt x="29256" y="3730"/>
                    <a:pt x="29256" y="3730"/>
                  </a:cubicBezTo>
                  <a:cubicBezTo>
                    <a:pt x="29090" y="3886"/>
                    <a:pt x="29090" y="4352"/>
                    <a:pt x="28925" y="4507"/>
                  </a:cubicBezTo>
                  <a:cubicBezTo>
                    <a:pt x="28760" y="4663"/>
                    <a:pt x="28099" y="4352"/>
                    <a:pt x="27933" y="4507"/>
                  </a:cubicBezTo>
                  <a:cubicBezTo>
                    <a:pt x="27603" y="4507"/>
                    <a:pt x="27272" y="4974"/>
                    <a:pt x="27107" y="5129"/>
                  </a:cubicBezTo>
                  <a:cubicBezTo>
                    <a:pt x="27107" y="5129"/>
                    <a:pt x="26942" y="5440"/>
                    <a:pt x="26942" y="5595"/>
                  </a:cubicBezTo>
                  <a:cubicBezTo>
                    <a:pt x="26611" y="5751"/>
                    <a:pt x="26115" y="5595"/>
                    <a:pt x="25950" y="5595"/>
                  </a:cubicBezTo>
                  <a:cubicBezTo>
                    <a:pt x="25619" y="5751"/>
                    <a:pt x="25289" y="6373"/>
                    <a:pt x="24958" y="6373"/>
                  </a:cubicBezTo>
                  <a:cubicBezTo>
                    <a:pt x="24793" y="6528"/>
                    <a:pt x="24462" y="6528"/>
                    <a:pt x="24297" y="6683"/>
                  </a:cubicBezTo>
                  <a:cubicBezTo>
                    <a:pt x="24132" y="6683"/>
                    <a:pt x="23801" y="6994"/>
                    <a:pt x="23636" y="6994"/>
                  </a:cubicBezTo>
                  <a:cubicBezTo>
                    <a:pt x="23305" y="6994"/>
                    <a:pt x="22809" y="6839"/>
                    <a:pt x="22479" y="6994"/>
                  </a:cubicBezTo>
                  <a:cubicBezTo>
                    <a:pt x="22314" y="6994"/>
                    <a:pt x="21983" y="7305"/>
                    <a:pt x="21818" y="7461"/>
                  </a:cubicBezTo>
                  <a:cubicBezTo>
                    <a:pt x="21487" y="7616"/>
                    <a:pt x="20826" y="7772"/>
                    <a:pt x="20495" y="7927"/>
                  </a:cubicBezTo>
                  <a:cubicBezTo>
                    <a:pt x="20165" y="8082"/>
                    <a:pt x="19669" y="8393"/>
                    <a:pt x="19504" y="8549"/>
                  </a:cubicBezTo>
                  <a:cubicBezTo>
                    <a:pt x="19173" y="8704"/>
                    <a:pt x="18512" y="9170"/>
                    <a:pt x="18016" y="9326"/>
                  </a:cubicBezTo>
                  <a:cubicBezTo>
                    <a:pt x="17851" y="9326"/>
                    <a:pt x="17190" y="9170"/>
                    <a:pt x="17024" y="9170"/>
                  </a:cubicBezTo>
                  <a:cubicBezTo>
                    <a:pt x="16859" y="9326"/>
                    <a:pt x="16528" y="9481"/>
                    <a:pt x="16363" y="9481"/>
                  </a:cubicBezTo>
                  <a:cubicBezTo>
                    <a:pt x="16198" y="9637"/>
                    <a:pt x="15867" y="9481"/>
                    <a:pt x="15702" y="9481"/>
                  </a:cubicBezTo>
                  <a:cubicBezTo>
                    <a:pt x="15371" y="9481"/>
                    <a:pt x="15041" y="9170"/>
                    <a:pt x="14876" y="9170"/>
                  </a:cubicBezTo>
                  <a:cubicBezTo>
                    <a:pt x="14545" y="9015"/>
                    <a:pt x="14214" y="9015"/>
                    <a:pt x="13884" y="9015"/>
                  </a:cubicBezTo>
                  <a:cubicBezTo>
                    <a:pt x="13884" y="8860"/>
                    <a:pt x="13553" y="8860"/>
                    <a:pt x="13388" y="8704"/>
                  </a:cubicBezTo>
                  <a:cubicBezTo>
                    <a:pt x="13057" y="8704"/>
                    <a:pt x="13057" y="8704"/>
                    <a:pt x="13057" y="8704"/>
                  </a:cubicBezTo>
                  <a:cubicBezTo>
                    <a:pt x="13057" y="8860"/>
                    <a:pt x="12892" y="8860"/>
                    <a:pt x="12892" y="8860"/>
                  </a:cubicBezTo>
                  <a:cubicBezTo>
                    <a:pt x="12892" y="8860"/>
                    <a:pt x="12727" y="8860"/>
                    <a:pt x="12727" y="8860"/>
                  </a:cubicBezTo>
                  <a:cubicBezTo>
                    <a:pt x="12561" y="8860"/>
                    <a:pt x="12396" y="8860"/>
                    <a:pt x="12231" y="8860"/>
                  </a:cubicBezTo>
                  <a:cubicBezTo>
                    <a:pt x="12231" y="9170"/>
                    <a:pt x="12066" y="9326"/>
                    <a:pt x="11900" y="9481"/>
                  </a:cubicBezTo>
                  <a:cubicBezTo>
                    <a:pt x="11900" y="9948"/>
                    <a:pt x="11900" y="10414"/>
                    <a:pt x="11735" y="10569"/>
                  </a:cubicBezTo>
                  <a:cubicBezTo>
                    <a:pt x="11570" y="11036"/>
                    <a:pt x="10909" y="11658"/>
                    <a:pt x="10413" y="11813"/>
                  </a:cubicBezTo>
                  <a:cubicBezTo>
                    <a:pt x="10247" y="11813"/>
                    <a:pt x="10247" y="11813"/>
                    <a:pt x="10082" y="11813"/>
                  </a:cubicBezTo>
                  <a:cubicBezTo>
                    <a:pt x="9917" y="11813"/>
                    <a:pt x="9752" y="11813"/>
                    <a:pt x="9586" y="11813"/>
                  </a:cubicBezTo>
                  <a:cubicBezTo>
                    <a:pt x="10909" y="25803"/>
                    <a:pt x="10909" y="25803"/>
                    <a:pt x="10909" y="25803"/>
                  </a:cubicBezTo>
                  <a:cubicBezTo>
                    <a:pt x="10909" y="25803"/>
                    <a:pt x="10909" y="25803"/>
                    <a:pt x="10909" y="25803"/>
                  </a:cubicBezTo>
                  <a:cubicBezTo>
                    <a:pt x="10909" y="26891"/>
                    <a:pt x="10578" y="27046"/>
                    <a:pt x="10413" y="27202"/>
                  </a:cubicBezTo>
                  <a:cubicBezTo>
                    <a:pt x="10413" y="27202"/>
                    <a:pt x="10247" y="27357"/>
                    <a:pt x="10082" y="27357"/>
                  </a:cubicBezTo>
                  <a:cubicBezTo>
                    <a:pt x="10082" y="27357"/>
                    <a:pt x="10082" y="27512"/>
                    <a:pt x="10082" y="27512"/>
                  </a:cubicBezTo>
                  <a:cubicBezTo>
                    <a:pt x="10082" y="27668"/>
                    <a:pt x="10082" y="27668"/>
                    <a:pt x="10082" y="27668"/>
                  </a:cubicBezTo>
                  <a:cubicBezTo>
                    <a:pt x="9917" y="27979"/>
                    <a:pt x="9917" y="28445"/>
                    <a:pt x="9586" y="28601"/>
                  </a:cubicBezTo>
                  <a:cubicBezTo>
                    <a:pt x="9256" y="28911"/>
                    <a:pt x="8760" y="28911"/>
                    <a:pt x="8595" y="28911"/>
                  </a:cubicBezTo>
                  <a:cubicBezTo>
                    <a:pt x="8429" y="28911"/>
                    <a:pt x="8429" y="28911"/>
                    <a:pt x="8429" y="28911"/>
                  </a:cubicBezTo>
                  <a:cubicBezTo>
                    <a:pt x="8264" y="28911"/>
                    <a:pt x="8099" y="28911"/>
                    <a:pt x="7933" y="28911"/>
                  </a:cubicBezTo>
                  <a:cubicBezTo>
                    <a:pt x="7933" y="29067"/>
                    <a:pt x="7933" y="29378"/>
                    <a:pt x="7768" y="29533"/>
                  </a:cubicBezTo>
                  <a:cubicBezTo>
                    <a:pt x="7603" y="29689"/>
                    <a:pt x="7272" y="30155"/>
                    <a:pt x="6776" y="30310"/>
                  </a:cubicBezTo>
                  <a:cubicBezTo>
                    <a:pt x="6611" y="30310"/>
                    <a:pt x="6611" y="30310"/>
                    <a:pt x="6446" y="30310"/>
                  </a:cubicBezTo>
                  <a:cubicBezTo>
                    <a:pt x="6280" y="30310"/>
                    <a:pt x="6115" y="30310"/>
                    <a:pt x="5785" y="30155"/>
                  </a:cubicBezTo>
                  <a:cubicBezTo>
                    <a:pt x="5785" y="30310"/>
                    <a:pt x="5785" y="30466"/>
                    <a:pt x="5619" y="30621"/>
                  </a:cubicBezTo>
                  <a:cubicBezTo>
                    <a:pt x="5454" y="30932"/>
                    <a:pt x="4958" y="31398"/>
                    <a:pt x="4793" y="31398"/>
                  </a:cubicBezTo>
                  <a:cubicBezTo>
                    <a:pt x="4628" y="31554"/>
                    <a:pt x="4297" y="31709"/>
                    <a:pt x="4132" y="31709"/>
                  </a:cubicBezTo>
                  <a:cubicBezTo>
                    <a:pt x="3966" y="31865"/>
                    <a:pt x="3636" y="31865"/>
                    <a:pt x="3636" y="32020"/>
                  </a:cubicBezTo>
                  <a:cubicBezTo>
                    <a:pt x="3305" y="32176"/>
                    <a:pt x="2809" y="32642"/>
                    <a:pt x="2809" y="32797"/>
                  </a:cubicBezTo>
                  <a:cubicBezTo>
                    <a:pt x="2644" y="32797"/>
                    <a:pt x="2644" y="32953"/>
                    <a:pt x="2644" y="32953"/>
                  </a:cubicBezTo>
                  <a:cubicBezTo>
                    <a:pt x="2644" y="33264"/>
                    <a:pt x="2644" y="33575"/>
                    <a:pt x="2479" y="33886"/>
                  </a:cubicBezTo>
                  <a:cubicBezTo>
                    <a:pt x="2314" y="34041"/>
                    <a:pt x="2314" y="34196"/>
                    <a:pt x="2148" y="34196"/>
                  </a:cubicBezTo>
                  <a:cubicBezTo>
                    <a:pt x="2148" y="34352"/>
                    <a:pt x="2148" y="34507"/>
                    <a:pt x="2148" y="34663"/>
                  </a:cubicBezTo>
                  <a:cubicBezTo>
                    <a:pt x="2148" y="34818"/>
                    <a:pt x="1983" y="34974"/>
                    <a:pt x="1983" y="35129"/>
                  </a:cubicBezTo>
                  <a:cubicBezTo>
                    <a:pt x="1983" y="35129"/>
                    <a:pt x="1983" y="35129"/>
                    <a:pt x="1983" y="35129"/>
                  </a:cubicBezTo>
                  <a:cubicBezTo>
                    <a:pt x="1983" y="35129"/>
                    <a:pt x="1983" y="35129"/>
                    <a:pt x="1983" y="35129"/>
                  </a:cubicBezTo>
                  <a:cubicBezTo>
                    <a:pt x="1983" y="35284"/>
                    <a:pt x="1983" y="35595"/>
                    <a:pt x="1983" y="35751"/>
                  </a:cubicBezTo>
                  <a:cubicBezTo>
                    <a:pt x="1818" y="36217"/>
                    <a:pt x="1157" y="36839"/>
                    <a:pt x="1157" y="36839"/>
                  </a:cubicBezTo>
                  <a:cubicBezTo>
                    <a:pt x="991" y="36994"/>
                    <a:pt x="826" y="37150"/>
                    <a:pt x="661" y="37150"/>
                  </a:cubicBezTo>
                  <a:cubicBezTo>
                    <a:pt x="495" y="37305"/>
                    <a:pt x="330" y="37305"/>
                    <a:pt x="330" y="37461"/>
                  </a:cubicBezTo>
                  <a:cubicBezTo>
                    <a:pt x="165" y="37461"/>
                    <a:pt x="165" y="37772"/>
                    <a:pt x="0" y="37772"/>
                  </a:cubicBezTo>
                  <a:cubicBezTo>
                    <a:pt x="0" y="38082"/>
                    <a:pt x="0" y="38549"/>
                    <a:pt x="0" y="38860"/>
                  </a:cubicBezTo>
                  <a:cubicBezTo>
                    <a:pt x="0" y="38860"/>
                    <a:pt x="0" y="38860"/>
                    <a:pt x="0" y="38860"/>
                  </a:cubicBezTo>
                  <a:cubicBezTo>
                    <a:pt x="165" y="39015"/>
                    <a:pt x="330" y="39326"/>
                    <a:pt x="330" y="39637"/>
                  </a:cubicBezTo>
                  <a:cubicBezTo>
                    <a:pt x="330" y="39948"/>
                    <a:pt x="330" y="40103"/>
                    <a:pt x="165" y="40414"/>
                  </a:cubicBezTo>
                  <a:cubicBezTo>
                    <a:pt x="165" y="40414"/>
                    <a:pt x="330" y="40414"/>
                    <a:pt x="330" y="40414"/>
                  </a:cubicBezTo>
                  <a:cubicBezTo>
                    <a:pt x="330" y="40414"/>
                    <a:pt x="495" y="40569"/>
                    <a:pt x="661" y="40569"/>
                  </a:cubicBezTo>
                  <a:cubicBezTo>
                    <a:pt x="661" y="40569"/>
                    <a:pt x="661" y="40569"/>
                    <a:pt x="826" y="40569"/>
                  </a:cubicBezTo>
                  <a:cubicBezTo>
                    <a:pt x="826" y="40414"/>
                    <a:pt x="826" y="40414"/>
                    <a:pt x="826" y="40414"/>
                  </a:cubicBezTo>
                  <a:cubicBezTo>
                    <a:pt x="991" y="40259"/>
                    <a:pt x="1322" y="39948"/>
                    <a:pt x="1818" y="39948"/>
                  </a:cubicBezTo>
                  <a:cubicBezTo>
                    <a:pt x="1818" y="39948"/>
                    <a:pt x="1818" y="39948"/>
                    <a:pt x="1818" y="39948"/>
                  </a:cubicBezTo>
                  <a:cubicBezTo>
                    <a:pt x="1818" y="39948"/>
                    <a:pt x="1818" y="39948"/>
                    <a:pt x="1818" y="39948"/>
                  </a:cubicBezTo>
                  <a:cubicBezTo>
                    <a:pt x="1983" y="39948"/>
                    <a:pt x="2479" y="40103"/>
                    <a:pt x="3305" y="40880"/>
                  </a:cubicBezTo>
                  <a:cubicBezTo>
                    <a:pt x="3305" y="41191"/>
                    <a:pt x="3471" y="41347"/>
                    <a:pt x="3636" y="41658"/>
                  </a:cubicBezTo>
                  <a:cubicBezTo>
                    <a:pt x="3636" y="41813"/>
                    <a:pt x="3636" y="41968"/>
                    <a:pt x="3636" y="42124"/>
                  </a:cubicBezTo>
                  <a:cubicBezTo>
                    <a:pt x="3636" y="42124"/>
                    <a:pt x="3636" y="42279"/>
                    <a:pt x="3636" y="42279"/>
                  </a:cubicBezTo>
                  <a:cubicBezTo>
                    <a:pt x="3801" y="42435"/>
                    <a:pt x="3966" y="42590"/>
                    <a:pt x="4132" y="42590"/>
                  </a:cubicBezTo>
                  <a:cubicBezTo>
                    <a:pt x="4132" y="42746"/>
                    <a:pt x="4132" y="42746"/>
                    <a:pt x="4132" y="42746"/>
                  </a:cubicBezTo>
                  <a:cubicBezTo>
                    <a:pt x="4132" y="42746"/>
                    <a:pt x="4297" y="42746"/>
                    <a:pt x="4297" y="42746"/>
                  </a:cubicBezTo>
                  <a:cubicBezTo>
                    <a:pt x="4462" y="42901"/>
                    <a:pt x="4628" y="43056"/>
                    <a:pt x="4793" y="43212"/>
                  </a:cubicBezTo>
                  <a:cubicBezTo>
                    <a:pt x="4958" y="43523"/>
                    <a:pt x="5289" y="44145"/>
                    <a:pt x="5289" y="44455"/>
                  </a:cubicBezTo>
                  <a:cubicBezTo>
                    <a:pt x="5289" y="44922"/>
                    <a:pt x="5289" y="45544"/>
                    <a:pt x="5123" y="45854"/>
                  </a:cubicBezTo>
                  <a:cubicBezTo>
                    <a:pt x="4958" y="46010"/>
                    <a:pt x="4793" y="46165"/>
                    <a:pt x="4628" y="46321"/>
                  </a:cubicBezTo>
                  <a:cubicBezTo>
                    <a:pt x="4628" y="46321"/>
                    <a:pt x="4628" y="46321"/>
                    <a:pt x="4628" y="46321"/>
                  </a:cubicBezTo>
                  <a:cubicBezTo>
                    <a:pt x="4462" y="46476"/>
                    <a:pt x="4462" y="46476"/>
                    <a:pt x="4462" y="46632"/>
                  </a:cubicBezTo>
                  <a:cubicBezTo>
                    <a:pt x="4462" y="46632"/>
                    <a:pt x="4462" y="46632"/>
                    <a:pt x="4462" y="46787"/>
                  </a:cubicBezTo>
                  <a:cubicBezTo>
                    <a:pt x="4462" y="46943"/>
                    <a:pt x="4628" y="47253"/>
                    <a:pt x="4462" y="47564"/>
                  </a:cubicBezTo>
                  <a:cubicBezTo>
                    <a:pt x="4462" y="47875"/>
                    <a:pt x="4132" y="48186"/>
                    <a:pt x="3966" y="48341"/>
                  </a:cubicBezTo>
                  <a:cubicBezTo>
                    <a:pt x="3801" y="48341"/>
                    <a:pt x="3801" y="48497"/>
                    <a:pt x="3801" y="48497"/>
                  </a:cubicBezTo>
                  <a:cubicBezTo>
                    <a:pt x="3636" y="48652"/>
                    <a:pt x="3471" y="48963"/>
                    <a:pt x="3471" y="49119"/>
                  </a:cubicBezTo>
                  <a:cubicBezTo>
                    <a:pt x="3471" y="49119"/>
                    <a:pt x="3636" y="49274"/>
                    <a:pt x="3636" y="49430"/>
                  </a:cubicBezTo>
                  <a:cubicBezTo>
                    <a:pt x="3801" y="49740"/>
                    <a:pt x="3966" y="50051"/>
                    <a:pt x="3966" y="50362"/>
                  </a:cubicBezTo>
                  <a:cubicBezTo>
                    <a:pt x="3966" y="50673"/>
                    <a:pt x="3801" y="50829"/>
                    <a:pt x="3801" y="51139"/>
                  </a:cubicBezTo>
                  <a:cubicBezTo>
                    <a:pt x="3801" y="51295"/>
                    <a:pt x="3966" y="51450"/>
                    <a:pt x="3966" y="51606"/>
                  </a:cubicBezTo>
                  <a:cubicBezTo>
                    <a:pt x="3966" y="51761"/>
                    <a:pt x="3966" y="51917"/>
                    <a:pt x="3801" y="52072"/>
                  </a:cubicBezTo>
                  <a:cubicBezTo>
                    <a:pt x="3966" y="52227"/>
                    <a:pt x="4132" y="52383"/>
                    <a:pt x="4132" y="52694"/>
                  </a:cubicBezTo>
                  <a:cubicBezTo>
                    <a:pt x="4297" y="52849"/>
                    <a:pt x="4297" y="53471"/>
                    <a:pt x="3966" y="53937"/>
                  </a:cubicBezTo>
                  <a:cubicBezTo>
                    <a:pt x="3801" y="54248"/>
                    <a:pt x="3636" y="54404"/>
                    <a:pt x="3305" y="54404"/>
                  </a:cubicBezTo>
                  <a:cubicBezTo>
                    <a:pt x="3305" y="54404"/>
                    <a:pt x="3305" y="54559"/>
                    <a:pt x="3140" y="54559"/>
                  </a:cubicBezTo>
                  <a:cubicBezTo>
                    <a:pt x="3140" y="54559"/>
                    <a:pt x="3140" y="54559"/>
                    <a:pt x="3140" y="54559"/>
                  </a:cubicBezTo>
                  <a:cubicBezTo>
                    <a:pt x="3305" y="54559"/>
                    <a:pt x="3305" y="54559"/>
                    <a:pt x="3305" y="54715"/>
                  </a:cubicBezTo>
                  <a:cubicBezTo>
                    <a:pt x="3471" y="54715"/>
                    <a:pt x="3471" y="54715"/>
                    <a:pt x="3471" y="54870"/>
                  </a:cubicBezTo>
                  <a:cubicBezTo>
                    <a:pt x="3801" y="55181"/>
                    <a:pt x="3966" y="55492"/>
                    <a:pt x="4132" y="55803"/>
                  </a:cubicBezTo>
                  <a:cubicBezTo>
                    <a:pt x="4132" y="56113"/>
                    <a:pt x="4132" y="56424"/>
                    <a:pt x="3966" y="56580"/>
                  </a:cubicBezTo>
                  <a:cubicBezTo>
                    <a:pt x="3966" y="56735"/>
                    <a:pt x="3966" y="56735"/>
                    <a:pt x="3966" y="56735"/>
                  </a:cubicBezTo>
                  <a:cubicBezTo>
                    <a:pt x="3966" y="56735"/>
                    <a:pt x="3966" y="56735"/>
                    <a:pt x="3966" y="56735"/>
                  </a:cubicBezTo>
                  <a:cubicBezTo>
                    <a:pt x="4132" y="56891"/>
                    <a:pt x="4297" y="57046"/>
                    <a:pt x="4297" y="57202"/>
                  </a:cubicBezTo>
                  <a:cubicBezTo>
                    <a:pt x="4462" y="57512"/>
                    <a:pt x="4628" y="58134"/>
                    <a:pt x="4462" y="58756"/>
                  </a:cubicBezTo>
                  <a:cubicBezTo>
                    <a:pt x="4462" y="58911"/>
                    <a:pt x="4297" y="59222"/>
                    <a:pt x="4132" y="59378"/>
                  </a:cubicBezTo>
                  <a:cubicBezTo>
                    <a:pt x="4297" y="59533"/>
                    <a:pt x="4462" y="59689"/>
                    <a:pt x="4462" y="60000"/>
                  </a:cubicBezTo>
                  <a:cubicBezTo>
                    <a:pt x="4462" y="60310"/>
                    <a:pt x="4297" y="60621"/>
                    <a:pt x="4297" y="60932"/>
                  </a:cubicBezTo>
                  <a:cubicBezTo>
                    <a:pt x="4297" y="60932"/>
                    <a:pt x="4132" y="61088"/>
                    <a:pt x="4132" y="61243"/>
                  </a:cubicBezTo>
                  <a:cubicBezTo>
                    <a:pt x="4132" y="61243"/>
                    <a:pt x="4132" y="61243"/>
                    <a:pt x="4132" y="61398"/>
                  </a:cubicBezTo>
                  <a:cubicBezTo>
                    <a:pt x="4297" y="61554"/>
                    <a:pt x="4297" y="61865"/>
                    <a:pt x="4132" y="62176"/>
                  </a:cubicBezTo>
                  <a:cubicBezTo>
                    <a:pt x="3966" y="62331"/>
                    <a:pt x="3966" y="62642"/>
                    <a:pt x="3801" y="62642"/>
                  </a:cubicBezTo>
                  <a:cubicBezTo>
                    <a:pt x="3801" y="62642"/>
                    <a:pt x="3801" y="62797"/>
                    <a:pt x="3801" y="62797"/>
                  </a:cubicBezTo>
                  <a:cubicBezTo>
                    <a:pt x="3966" y="62797"/>
                    <a:pt x="4132" y="62953"/>
                    <a:pt x="4297" y="62953"/>
                  </a:cubicBezTo>
                  <a:cubicBezTo>
                    <a:pt x="4628" y="63108"/>
                    <a:pt x="4793" y="63264"/>
                    <a:pt x="5123" y="63575"/>
                  </a:cubicBezTo>
                  <a:cubicBezTo>
                    <a:pt x="5123" y="63575"/>
                    <a:pt x="5123" y="63575"/>
                    <a:pt x="5123" y="63575"/>
                  </a:cubicBezTo>
                  <a:cubicBezTo>
                    <a:pt x="5123" y="63575"/>
                    <a:pt x="5289" y="63730"/>
                    <a:pt x="5454" y="63886"/>
                  </a:cubicBezTo>
                  <a:cubicBezTo>
                    <a:pt x="5619" y="64041"/>
                    <a:pt x="5785" y="64196"/>
                    <a:pt x="5950" y="64352"/>
                  </a:cubicBezTo>
                  <a:cubicBezTo>
                    <a:pt x="5950" y="64352"/>
                    <a:pt x="6115" y="64507"/>
                    <a:pt x="6280" y="64507"/>
                  </a:cubicBezTo>
                  <a:cubicBezTo>
                    <a:pt x="6611" y="64663"/>
                    <a:pt x="6942" y="64818"/>
                    <a:pt x="7107" y="64974"/>
                  </a:cubicBezTo>
                  <a:cubicBezTo>
                    <a:pt x="7272" y="65129"/>
                    <a:pt x="7272" y="65284"/>
                    <a:pt x="7438" y="65595"/>
                  </a:cubicBezTo>
                  <a:cubicBezTo>
                    <a:pt x="7438" y="65595"/>
                    <a:pt x="7603" y="65751"/>
                    <a:pt x="7603" y="65751"/>
                  </a:cubicBezTo>
                  <a:cubicBezTo>
                    <a:pt x="7603" y="65751"/>
                    <a:pt x="7768" y="65906"/>
                    <a:pt x="7933" y="66062"/>
                  </a:cubicBezTo>
                  <a:cubicBezTo>
                    <a:pt x="7933" y="66062"/>
                    <a:pt x="8099" y="66062"/>
                    <a:pt x="8099" y="66062"/>
                  </a:cubicBezTo>
                  <a:cubicBezTo>
                    <a:pt x="8264" y="66062"/>
                    <a:pt x="8595" y="66062"/>
                    <a:pt x="8760" y="66217"/>
                  </a:cubicBezTo>
                  <a:cubicBezTo>
                    <a:pt x="9090" y="66373"/>
                    <a:pt x="9090" y="66528"/>
                    <a:pt x="9256" y="66839"/>
                  </a:cubicBezTo>
                  <a:cubicBezTo>
                    <a:pt x="9421" y="66683"/>
                    <a:pt x="9586" y="66683"/>
                    <a:pt x="9752" y="66683"/>
                  </a:cubicBezTo>
                  <a:cubicBezTo>
                    <a:pt x="9917" y="66683"/>
                    <a:pt x="9917" y="66683"/>
                    <a:pt x="10082" y="66683"/>
                  </a:cubicBezTo>
                  <a:cubicBezTo>
                    <a:pt x="10082" y="66683"/>
                    <a:pt x="10743" y="66683"/>
                    <a:pt x="11239" y="66683"/>
                  </a:cubicBezTo>
                  <a:cubicBezTo>
                    <a:pt x="11404" y="66839"/>
                    <a:pt x="11570" y="66839"/>
                    <a:pt x="11735" y="66994"/>
                  </a:cubicBezTo>
                  <a:cubicBezTo>
                    <a:pt x="11735" y="66994"/>
                    <a:pt x="11735" y="66994"/>
                    <a:pt x="11735" y="66994"/>
                  </a:cubicBezTo>
                  <a:cubicBezTo>
                    <a:pt x="11900" y="66994"/>
                    <a:pt x="11900" y="66994"/>
                    <a:pt x="12066" y="66994"/>
                  </a:cubicBezTo>
                  <a:cubicBezTo>
                    <a:pt x="12231" y="66994"/>
                    <a:pt x="12396" y="66839"/>
                    <a:pt x="12727" y="66839"/>
                  </a:cubicBezTo>
                  <a:cubicBezTo>
                    <a:pt x="12892" y="66839"/>
                    <a:pt x="13057" y="66994"/>
                    <a:pt x="13388" y="66994"/>
                  </a:cubicBezTo>
                  <a:cubicBezTo>
                    <a:pt x="13719" y="67305"/>
                    <a:pt x="14049" y="67772"/>
                    <a:pt x="14214" y="68082"/>
                  </a:cubicBezTo>
                  <a:cubicBezTo>
                    <a:pt x="14214" y="68238"/>
                    <a:pt x="14380" y="68393"/>
                    <a:pt x="14380" y="68393"/>
                  </a:cubicBezTo>
                  <a:cubicBezTo>
                    <a:pt x="14380" y="68393"/>
                    <a:pt x="14380" y="68549"/>
                    <a:pt x="14380" y="68549"/>
                  </a:cubicBezTo>
                  <a:cubicBezTo>
                    <a:pt x="14545" y="68860"/>
                    <a:pt x="14876" y="69170"/>
                    <a:pt x="15041" y="69326"/>
                  </a:cubicBezTo>
                  <a:cubicBezTo>
                    <a:pt x="15371" y="69792"/>
                    <a:pt x="15702" y="69948"/>
                    <a:pt x="15702" y="70103"/>
                  </a:cubicBezTo>
                  <a:cubicBezTo>
                    <a:pt x="15867" y="70103"/>
                    <a:pt x="16528" y="70103"/>
                    <a:pt x="16694" y="70259"/>
                  </a:cubicBezTo>
                  <a:cubicBezTo>
                    <a:pt x="17190" y="70259"/>
                    <a:pt x="17520" y="70259"/>
                    <a:pt x="17685" y="70259"/>
                  </a:cubicBezTo>
                  <a:cubicBezTo>
                    <a:pt x="18181" y="70414"/>
                    <a:pt x="18677" y="70569"/>
                    <a:pt x="19173" y="70880"/>
                  </a:cubicBezTo>
                  <a:cubicBezTo>
                    <a:pt x="19338" y="70880"/>
                    <a:pt x="19504" y="70880"/>
                    <a:pt x="19669" y="71036"/>
                  </a:cubicBezTo>
                  <a:cubicBezTo>
                    <a:pt x="19669" y="71036"/>
                    <a:pt x="19834" y="71036"/>
                    <a:pt x="20000" y="71191"/>
                  </a:cubicBezTo>
                  <a:cubicBezTo>
                    <a:pt x="20330" y="71191"/>
                    <a:pt x="20661" y="71347"/>
                    <a:pt x="20991" y="71502"/>
                  </a:cubicBezTo>
                  <a:cubicBezTo>
                    <a:pt x="20991" y="71502"/>
                    <a:pt x="21157" y="71502"/>
                    <a:pt x="21157" y="71502"/>
                  </a:cubicBezTo>
                  <a:cubicBezTo>
                    <a:pt x="21652" y="71813"/>
                    <a:pt x="22148" y="71968"/>
                    <a:pt x="22479" y="72279"/>
                  </a:cubicBezTo>
                  <a:cubicBezTo>
                    <a:pt x="22809" y="72590"/>
                    <a:pt x="22975" y="73212"/>
                    <a:pt x="22975" y="73367"/>
                  </a:cubicBezTo>
                  <a:cubicBezTo>
                    <a:pt x="22975" y="73523"/>
                    <a:pt x="22975" y="73678"/>
                    <a:pt x="22975" y="73834"/>
                  </a:cubicBezTo>
                  <a:cubicBezTo>
                    <a:pt x="23140" y="73989"/>
                    <a:pt x="23140" y="73989"/>
                    <a:pt x="23305" y="74145"/>
                  </a:cubicBezTo>
                  <a:cubicBezTo>
                    <a:pt x="23471" y="74455"/>
                    <a:pt x="23471" y="74611"/>
                    <a:pt x="23636" y="74922"/>
                  </a:cubicBezTo>
                  <a:cubicBezTo>
                    <a:pt x="23636" y="75077"/>
                    <a:pt x="23636" y="75233"/>
                    <a:pt x="23636" y="75233"/>
                  </a:cubicBezTo>
                  <a:cubicBezTo>
                    <a:pt x="23801" y="75388"/>
                    <a:pt x="23966" y="75699"/>
                    <a:pt x="24132" y="75854"/>
                  </a:cubicBezTo>
                  <a:cubicBezTo>
                    <a:pt x="24132" y="75854"/>
                    <a:pt x="24132" y="76010"/>
                    <a:pt x="24132" y="76010"/>
                  </a:cubicBezTo>
                  <a:cubicBezTo>
                    <a:pt x="24297" y="76165"/>
                    <a:pt x="24462" y="76321"/>
                    <a:pt x="24462" y="76476"/>
                  </a:cubicBezTo>
                  <a:cubicBezTo>
                    <a:pt x="24628" y="76476"/>
                    <a:pt x="24793" y="76632"/>
                    <a:pt x="24958" y="76632"/>
                  </a:cubicBezTo>
                  <a:cubicBezTo>
                    <a:pt x="25123" y="76632"/>
                    <a:pt x="25289" y="76787"/>
                    <a:pt x="25454" y="76787"/>
                  </a:cubicBezTo>
                  <a:cubicBezTo>
                    <a:pt x="25950" y="76943"/>
                    <a:pt x="26611" y="77409"/>
                    <a:pt x="26776" y="77564"/>
                  </a:cubicBezTo>
                  <a:cubicBezTo>
                    <a:pt x="26942" y="77564"/>
                    <a:pt x="26942" y="77720"/>
                    <a:pt x="27107" y="77720"/>
                  </a:cubicBezTo>
                  <a:cubicBezTo>
                    <a:pt x="27107" y="77875"/>
                    <a:pt x="27272" y="77875"/>
                    <a:pt x="27272" y="77875"/>
                  </a:cubicBezTo>
                  <a:cubicBezTo>
                    <a:pt x="27272" y="77875"/>
                    <a:pt x="27438" y="78031"/>
                    <a:pt x="27438" y="78031"/>
                  </a:cubicBezTo>
                  <a:cubicBezTo>
                    <a:pt x="27603" y="78186"/>
                    <a:pt x="27933" y="78341"/>
                    <a:pt x="28099" y="78341"/>
                  </a:cubicBezTo>
                  <a:cubicBezTo>
                    <a:pt x="28264" y="78497"/>
                    <a:pt x="28429" y="78808"/>
                    <a:pt x="28595" y="78963"/>
                  </a:cubicBezTo>
                  <a:cubicBezTo>
                    <a:pt x="28760" y="79119"/>
                    <a:pt x="28925" y="79274"/>
                    <a:pt x="28925" y="79430"/>
                  </a:cubicBezTo>
                  <a:cubicBezTo>
                    <a:pt x="29256" y="79740"/>
                    <a:pt x="29752" y="79896"/>
                    <a:pt x="29752" y="80051"/>
                  </a:cubicBezTo>
                  <a:cubicBezTo>
                    <a:pt x="29917" y="80051"/>
                    <a:pt x="29917" y="80051"/>
                    <a:pt x="29917" y="80051"/>
                  </a:cubicBezTo>
                  <a:cubicBezTo>
                    <a:pt x="30082" y="80051"/>
                    <a:pt x="30247" y="79896"/>
                    <a:pt x="30413" y="79896"/>
                  </a:cubicBezTo>
                  <a:cubicBezTo>
                    <a:pt x="30578" y="79896"/>
                    <a:pt x="30743" y="79896"/>
                    <a:pt x="31074" y="79896"/>
                  </a:cubicBezTo>
                  <a:cubicBezTo>
                    <a:pt x="31074" y="79896"/>
                    <a:pt x="31074" y="79896"/>
                    <a:pt x="31239" y="79896"/>
                  </a:cubicBezTo>
                  <a:cubicBezTo>
                    <a:pt x="31239" y="79896"/>
                    <a:pt x="31239" y="79896"/>
                    <a:pt x="31239" y="79896"/>
                  </a:cubicBezTo>
                  <a:cubicBezTo>
                    <a:pt x="31900" y="79896"/>
                    <a:pt x="32727" y="80051"/>
                    <a:pt x="33223" y="80362"/>
                  </a:cubicBezTo>
                  <a:cubicBezTo>
                    <a:pt x="33553" y="80518"/>
                    <a:pt x="33884" y="80984"/>
                    <a:pt x="34214" y="81450"/>
                  </a:cubicBezTo>
                  <a:cubicBezTo>
                    <a:pt x="34214" y="81606"/>
                    <a:pt x="34380" y="81917"/>
                    <a:pt x="34545" y="81917"/>
                  </a:cubicBezTo>
                  <a:cubicBezTo>
                    <a:pt x="34710" y="82072"/>
                    <a:pt x="35041" y="82538"/>
                    <a:pt x="35371" y="82849"/>
                  </a:cubicBezTo>
                  <a:cubicBezTo>
                    <a:pt x="35537" y="83005"/>
                    <a:pt x="35702" y="83160"/>
                    <a:pt x="35867" y="83316"/>
                  </a:cubicBezTo>
                  <a:cubicBezTo>
                    <a:pt x="35867" y="83471"/>
                    <a:pt x="36033" y="83471"/>
                    <a:pt x="36198" y="83626"/>
                  </a:cubicBezTo>
                  <a:cubicBezTo>
                    <a:pt x="36528" y="83937"/>
                    <a:pt x="36859" y="84404"/>
                    <a:pt x="37190" y="84715"/>
                  </a:cubicBezTo>
                  <a:cubicBezTo>
                    <a:pt x="37190" y="84870"/>
                    <a:pt x="37355" y="85025"/>
                    <a:pt x="37520" y="85336"/>
                  </a:cubicBezTo>
                  <a:cubicBezTo>
                    <a:pt x="37520" y="85492"/>
                    <a:pt x="37520" y="85492"/>
                    <a:pt x="37685" y="85647"/>
                  </a:cubicBezTo>
                  <a:cubicBezTo>
                    <a:pt x="37685" y="85647"/>
                    <a:pt x="37685" y="85803"/>
                    <a:pt x="37685" y="85803"/>
                  </a:cubicBezTo>
                  <a:cubicBezTo>
                    <a:pt x="38016" y="86113"/>
                    <a:pt x="38181" y="86424"/>
                    <a:pt x="38181" y="86735"/>
                  </a:cubicBezTo>
                  <a:cubicBezTo>
                    <a:pt x="38347" y="87046"/>
                    <a:pt x="38181" y="87512"/>
                    <a:pt x="38016" y="87979"/>
                  </a:cubicBezTo>
                  <a:cubicBezTo>
                    <a:pt x="38016" y="88134"/>
                    <a:pt x="38016" y="88134"/>
                    <a:pt x="38016" y="88134"/>
                  </a:cubicBezTo>
                  <a:cubicBezTo>
                    <a:pt x="38016" y="88290"/>
                    <a:pt x="38016" y="88445"/>
                    <a:pt x="37851" y="88601"/>
                  </a:cubicBezTo>
                  <a:cubicBezTo>
                    <a:pt x="37851" y="88756"/>
                    <a:pt x="37685" y="88911"/>
                    <a:pt x="37685" y="89067"/>
                  </a:cubicBezTo>
                  <a:cubicBezTo>
                    <a:pt x="37685" y="89222"/>
                    <a:pt x="37685" y="89533"/>
                    <a:pt x="37685" y="89689"/>
                  </a:cubicBezTo>
                  <a:cubicBezTo>
                    <a:pt x="37851" y="89844"/>
                    <a:pt x="37851" y="89844"/>
                    <a:pt x="37851" y="89844"/>
                  </a:cubicBezTo>
                  <a:cubicBezTo>
                    <a:pt x="38016" y="90000"/>
                    <a:pt x="38016" y="90155"/>
                    <a:pt x="38181" y="90466"/>
                  </a:cubicBezTo>
                  <a:cubicBezTo>
                    <a:pt x="38181" y="90621"/>
                    <a:pt x="38181" y="90932"/>
                    <a:pt x="38181" y="91088"/>
                  </a:cubicBezTo>
                  <a:cubicBezTo>
                    <a:pt x="38181" y="91243"/>
                    <a:pt x="38181" y="91243"/>
                    <a:pt x="38181" y="91398"/>
                  </a:cubicBezTo>
                  <a:cubicBezTo>
                    <a:pt x="38181" y="91398"/>
                    <a:pt x="38181" y="91554"/>
                    <a:pt x="38347" y="91554"/>
                  </a:cubicBezTo>
                  <a:cubicBezTo>
                    <a:pt x="38512" y="91709"/>
                    <a:pt x="38512" y="92020"/>
                    <a:pt x="38677" y="92176"/>
                  </a:cubicBezTo>
                  <a:cubicBezTo>
                    <a:pt x="38677" y="92487"/>
                    <a:pt x="38677" y="92642"/>
                    <a:pt x="38677" y="92953"/>
                  </a:cubicBezTo>
                  <a:cubicBezTo>
                    <a:pt x="38677" y="92953"/>
                    <a:pt x="38677" y="92953"/>
                    <a:pt x="38677" y="92953"/>
                  </a:cubicBezTo>
                  <a:cubicBezTo>
                    <a:pt x="39008" y="93419"/>
                    <a:pt x="39008" y="93419"/>
                    <a:pt x="39008" y="93419"/>
                  </a:cubicBezTo>
                  <a:cubicBezTo>
                    <a:pt x="39173" y="93419"/>
                    <a:pt x="39173" y="93419"/>
                    <a:pt x="39173" y="93419"/>
                  </a:cubicBezTo>
                  <a:cubicBezTo>
                    <a:pt x="39173" y="93575"/>
                    <a:pt x="39173" y="93575"/>
                    <a:pt x="39173" y="93575"/>
                  </a:cubicBezTo>
                  <a:cubicBezTo>
                    <a:pt x="39834" y="94196"/>
                    <a:pt x="39834" y="94196"/>
                    <a:pt x="39834" y="94196"/>
                  </a:cubicBezTo>
                  <a:cubicBezTo>
                    <a:pt x="39338" y="94196"/>
                    <a:pt x="39338" y="94196"/>
                    <a:pt x="39338" y="94196"/>
                  </a:cubicBezTo>
                  <a:cubicBezTo>
                    <a:pt x="39504" y="94352"/>
                    <a:pt x="39504" y="94507"/>
                    <a:pt x="39504" y="94663"/>
                  </a:cubicBezTo>
                  <a:cubicBezTo>
                    <a:pt x="39504" y="94974"/>
                    <a:pt x="39338" y="95129"/>
                    <a:pt x="39338" y="95284"/>
                  </a:cubicBezTo>
                  <a:cubicBezTo>
                    <a:pt x="39504" y="95440"/>
                    <a:pt x="39669" y="95751"/>
                    <a:pt x="39834" y="95906"/>
                  </a:cubicBezTo>
                  <a:cubicBezTo>
                    <a:pt x="40000" y="96373"/>
                    <a:pt x="40000" y="96994"/>
                    <a:pt x="39834" y="97305"/>
                  </a:cubicBezTo>
                  <a:cubicBezTo>
                    <a:pt x="39834" y="97461"/>
                    <a:pt x="39834" y="97616"/>
                    <a:pt x="39669" y="97772"/>
                  </a:cubicBezTo>
                  <a:cubicBezTo>
                    <a:pt x="39834" y="97772"/>
                    <a:pt x="39834" y="97772"/>
                    <a:pt x="39834" y="97772"/>
                  </a:cubicBezTo>
                  <a:cubicBezTo>
                    <a:pt x="40000" y="97772"/>
                    <a:pt x="40330" y="97927"/>
                    <a:pt x="40330" y="97927"/>
                  </a:cubicBezTo>
                  <a:cubicBezTo>
                    <a:pt x="40495" y="97927"/>
                    <a:pt x="40495" y="97927"/>
                    <a:pt x="40495" y="97927"/>
                  </a:cubicBezTo>
                  <a:cubicBezTo>
                    <a:pt x="40991" y="98082"/>
                    <a:pt x="41322" y="98393"/>
                    <a:pt x="41652" y="98549"/>
                  </a:cubicBezTo>
                  <a:cubicBezTo>
                    <a:pt x="41983" y="98704"/>
                    <a:pt x="42479" y="99326"/>
                    <a:pt x="42809" y="99792"/>
                  </a:cubicBezTo>
                  <a:cubicBezTo>
                    <a:pt x="42975" y="99948"/>
                    <a:pt x="43140" y="100569"/>
                    <a:pt x="43140" y="100880"/>
                  </a:cubicBezTo>
                  <a:cubicBezTo>
                    <a:pt x="43140" y="101036"/>
                    <a:pt x="42975" y="101502"/>
                    <a:pt x="42975" y="101813"/>
                  </a:cubicBezTo>
                  <a:cubicBezTo>
                    <a:pt x="42809" y="102124"/>
                    <a:pt x="42644" y="102279"/>
                    <a:pt x="42479" y="102435"/>
                  </a:cubicBezTo>
                  <a:cubicBezTo>
                    <a:pt x="42479" y="102435"/>
                    <a:pt x="42314" y="102590"/>
                    <a:pt x="42314" y="102590"/>
                  </a:cubicBezTo>
                  <a:cubicBezTo>
                    <a:pt x="42314" y="102746"/>
                    <a:pt x="42314" y="102901"/>
                    <a:pt x="42148" y="103056"/>
                  </a:cubicBezTo>
                  <a:cubicBezTo>
                    <a:pt x="42148" y="103367"/>
                    <a:pt x="42148" y="103523"/>
                    <a:pt x="41983" y="103678"/>
                  </a:cubicBezTo>
                  <a:cubicBezTo>
                    <a:pt x="41818" y="103989"/>
                    <a:pt x="41818" y="104145"/>
                    <a:pt x="41652" y="104300"/>
                  </a:cubicBezTo>
                  <a:cubicBezTo>
                    <a:pt x="41487" y="104455"/>
                    <a:pt x="41322" y="104611"/>
                    <a:pt x="41322" y="104766"/>
                  </a:cubicBezTo>
                  <a:cubicBezTo>
                    <a:pt x="41157" y="105077"/>
                    <a:pt x="41322" y="106165"/>
                    <a:pt x="41487" y="106787"/>
                  </a:cubicBezTo>
                  <a:cubicBezTo>
                    <a:pt x="41652" y="106943"/>
                    <a:pt x="41652" y="107253"/>
                    <a:pt x="41818" y="107409"/>
                  </a:cubicBezTo>
                  <a:cubicBezTo>
                    <a:pt x="41983" y="107720"/>
                    <a:pt x="42148" y="107875"/>
                    <a:pt x="42148" y="108186"/>
                  </a:cubicBezTo>
                  <a:cubicBezTo>
                    <a:pt x="42314" y="108497"/>
                    <a:pt x="42314" y="108808"/>
                    <a:pt x="42314" y="109119"/>
                  </a:cubicBezTo>
                  <a:cubicBezTo>
                    <a:pt x="42314" y="109274"/>
                    <a:pt x="42314" y="109585"/>
                    <a:pt x="42314" y="109740"/>
                  </a:cubicBezTo>
                  <a:cubicBezTo>
                    <a:pt x="42479" y="109740"/>
                    <a:pt x="42479" y="110051"/>
                    <a:pt x="42644" y="110051"/>
                  </a:cubicBezTo>
                  <a:cubicBezTo>
                    <a:pt x="42644" y="110051"/>
                    <a:pt x="42809" y="110207"/>
                    <a:pt x="42809" y="110207"/>
                  </a:cubicBezTo>
                  <a:cubicBezTo>
                    <a:pt x="42975" y="110362"/>
                    <a:pt x="43305" y="110518"/>
                    <a:pt x="43471" y="110829"/>
                  </a:cubicBezTo>
                  <a:cubicBezTo>
                    <a:pt x="43801" y="111139"/>
                    <a:pt x="43801" y="111606"/>
                    <a:pt x="43801" y="111917"/>
                  </a:cubicBezTo>
                  <a:cubicBezTo>
                    <a:pt x="43801" y="112072"/>
                    <a:pt x="43801" y="112227"/>
                    <a:pt x="43801" y="112227"/>
                  </a:cubicBezTo>
                  <a:cubicBezTo>
                    <a:pt x="43966" y="112227"/>
                    <a:pt x="43966" y="112383"/>
                    <a:pt x="43966" y="112538"/>
                  </a:cubicBezTo>
                  <a:cubicBezTo>
                    <a:pt x="43966" y="112849"/>
                    <a:pt x="44132" y="113626"/>
                    <a:pt x="44297" y="113782"/>
                  </a:cubicBezTo>
                  <a:cubicBezTo>
                    <a:pt x="44462" y="113782"/>
                    <a:pt x="44628" y="114093"/>
                    <a:pt x="44958" y="114248"/>
                  </a:cubicBezTo>
                  <a:cubicBezTo>
                    <a:pt x="45289" y="114404"/>
                    <a:pt x="45950" y="114715"/>
                    <a:pt x="46446" y="115025"/>
                  </a:cubicBezTo>
                  <a:cubicBezTo>
                    <a:pt x="46776" y="115181"/>
                    <a:pt x="47603" y="115336"/>
                    <a:pt x="47933" y="115492"/>
                  </a:cubicBezTo>
                  <a:cubicBezTo>
                    <a:pt x="48264" y="115492"/>
                    <a:pt x="48595" y="115492"/>
                    <a:pt x="49090" y="115492"/>
                  </a:cubicBezTo>
                  <a:cubicBezTo>
                    <a:pt x="49586" y="115492"/>
                    <a:pt x="50082" y="115647"/>
                    <a:pt x="50413" y="115647"/>
                  </a:cubicBezTo>
                  <a:cubicBezTo>
                    <a:pt x="51570" y="115803"/>
                    <a:pt x="51900" y="116113"/>
                    <a:pt x="52066" y="116269"/>
                  </a:cubicBezTo>
                  <a:cubicBezTo>
                    <a:pt x="52396" y="116580"/>
                    <a:pt x="52727" y="117046"/>
                    <a:pt x="53057" y="117512"/>
                  </a:cubicBezTo>
                  <a:cubicBezTo>
                    <a:pt x="53057" y="117668"/>
                    <a:pt x="53223" y="117823"/>
                    <a:pt x="53223" y="117823"/>
                  </a:cubicBezTo>
                  <a:cubicBezTo>
                    <a:pt x="53223" y="117979"/>
                    <a:pt x="53223" y="117979"/>
                    <a:pt x="53388" y="118134"/>
                  </a:cubicBezTo>
                  <a:cubicBezTo>
                    <a:pt x="53553" y="118445"/>
                    <a:pt x="53719" y="118756"/>
                    <a:pt x="53884" y="118911"/>
                  </a:cubicBezTo>
                  <a:cubicBezTo>
                    <a:pt x="53884" y="119067"/>
                    <a:pt x="54049" y="119533"/>
                    <a:pt x="54049" y="120000"/>
                  </a:cubicBezTo>
                  <a:cubicBezTo>
                    <a:pt x="80000" y="117668"/>
                    <a:pt x="80000" y="117668"/>
                    <a:pt x="80000" y="117668"/>
                  </a:cubicBezTo>
                  <a:cubicBezTo>
                    <a:pt x="113553" y="114248"/>
                    <a:pt x="113553" y="114248"/>
                    <a:pt x="113553" y="114248"/>
                  </a:cubicBezTo>
                  <a:cubicBezTo>
                    <a:pt x="113553" y="114093"/>
                    <a:pt x="113553" y="113937"/>
                    <a:pt x="113553" y="113937"/>
                  </a:cubicBezTo>
                  <a:cubicBezTo>
                    <a:pt x="113553" y="113626"/>
                    <a:pt x="113388" y="113160"/>
                    <a:pt x="113223" y="112849"/>
                  </a:cubicBezTo>
                  <a:cubicBezTo>
                    <a:pt x="113223" y="112538"/>
                    <a:pt x="113057" y="111917"/>
                    <a:pt x="112892" y="111606"/>
                  </a:cubicBezTo>
                  <a:cubicBezTo>
                    <a:pt x="112727" y="111450"/>
                    <a:pt x="112396" y="110984"/>
                    <a:pt x="112231" y="110829"/>
                  </a:cubicBezTo>
                  <a:cubicBezTo>
                    <a:pt x="112231" y="110673"/>
                    <a:pt x="112231" y="110207"/>
                    <a:pt x="112396" y="110051"/>
                  </a:cubicBezTo>
                  <a:cubicBezTo>
                    <a:pt x="112396" y="109896"/>
                    <a:pt x="112561" y="109585"/>
                    <a:pt x="112727" y="109430"/>
                  </a:cubicBezTo>
                  <a:cubicBezTo>
                    <a:pt x="112727" y="109274"/>
                    <a:pt x="112727" y="108963"/>
                    <a:pt x="112727" y="108808"/>
                  </a:cubicBezTo>
                  <a:cubicBezTo>
                    <a:pt x="112727" y="108341"/>
                    <a:pt x="112561" y="107720"/>
                    <a:pt x="112561" y="107409"/>
                  </a:cubicBezTo>
                  <a:cubicBezTo>
                    <a:pt x="112727" y="107253"/>
                    <a:pt x="112892" y="106787"/>
                    <a:pt x="112727" y="106632"/>
                  </a:cubicBezTo>
                  <a:cubicBezTo>
                    <a:pt x="112727" y="106476"/>
                    <a:pt x="112561" y="106165"/>
                    <a:pt x="112396" y="106010"/>
                  </a:cubicBezTo>
                  <a:cubicBezTo>
                    <a:pt x="112396" y="105854"/>
                    <a:pt x="112066" y="105233"/>
                    <a:pt x="111900" y="105077"/>
                  </a:cubicBezTo>
                  <a:cubicBezTo>
                    <a:pt x="111735" y="104922"/>
                    <a:pt x="111239" y="104611"/>
                    <a:pt x="111074" y="104455"/>
                  </a:cubicBezTo>
                  <a:cubicBezTo>
                    <a:pt x="110909" y="104300"/>
                    <a:pt x="110743" y="103989"/>
                    <a:pt x="110743" y="103678"/>
                  </a:cubicBezTo>
                  <a:cubicBezTo>
                    <a:pt x="110743" y="103367"/>
                    <a:pt x="110909" y="102746"/>
                    <a:pt x="110743" y="102435"/>
                  </a:cubicBezTo>
                  <a:cubicBezTo>
                    <a:pt x="110743" y="102279"/>
                    <a:pt x="110578" y="101813"/>
                    <a:pt x="110413" y="101502"/>
                  </a:cubicBezTo>
                  <a:cubicBezTo>
                    <a:pt x="110247" y="101347"/>
                    <a:pt x="109752" y="100880"/>
                    <a:pt x="109586" y="100725"/>
                  </a:cubicBezTo>
                  <a:cubicBezTo>
                    <a:pt x="109421" y="100569"/>
                    <a:pt x="109256" y="100259"/>
                    <a:pt x="109256" y="100103"/>
                  </a:cubicBezTo>
                  <a:cubicBezTo>
                    <a:pt x="109256" y="99948"/>
                    <a:pt x="109256" y="99637"/>
                    <a:pt x="109256" y="99481"/>
                  </a:cubicBezTo>
                  <a:cubicBezTo>
                    <a:pt x="109421" y="99326"/>
                    <a:pt x="109752" y="99015"/>
                    <a:pt x="109752" y="98704"/>
                  </a:cubicBezTo>
                  <a:cubicBezTo>
                    <a:pt x="109752" y="98549"/>
                    <a:pt x="109586" y="98238"/>
                    <a:pt x="109421" y="98082"/>
                  </a:cubicBezTo>
                  <a:cubicBezTo>
                    <a:pt x="109256" y="97772"/>
                    <a:pt x="108760" y="97461"/>
                    <a:pt x="108595" y="97150"/>
                  </a:cubicBezTo>
                  <a:cubicBezTo>
                    <a:pt x="108595" y="96994"/>
                    <a:pt x="108760" y="96839"/>
                    <a:pt x="108760" y="96683"/>
                  </a:cubicBezTo>
                  <a:cubicBezTo>
                    <a:pt x="108760" y="96528"/>
                    <a:pt x="109090" y="96217"/>
                    <a:pt x="109090" y="96217"/>
                  </a:cubicBezTo>
                  <a:cubicBezTo>
                    <a:pt x="109090" y="95906"/>
                    <a:pt x="108760" y="95595"/>
                    <a:pt x="108760" y="95440"/>
                  </a:cubicBezTo>
                  <a:cubicBezTo>
                    <a:pt x="108595" y="95284"/>
                    <a:pt x="108429" y="94818"/>
                    <a:pt x="108264" y="94663"/>
                  </a:cubicBezTo>
                  <a:cubicBezTo>
                    <a:pt x="108264" y="94352"/>
                    <a:pt x="107933" y="93886"/>
                    <a:pt x="107933" y="93730"/>
                  </a:cubicBezTo>
                  <a:cubicBezTo>
                    <a:pt x="107933" y="93419"/>
                    <a:pt x="108429" y="92797"/>
                    <a:pt x="108429" y="92487"/>
                  </a:cubicBezTo>
                  <a:cubicBezTo>
                    <a:pt x="108429" y="92176"/>
                    <a:pt x="108429" y="91554"/>
                    <a:pt x="108429" y="91243"/>
                  </a:cubicBezTo>
                  <a:cubicBezTo>
                    <a:pt x="108429" y="90932"/>
                    <a:pt x="108429" y="90310"/>
                    <a:pt x="108429" y="89844"/>
                  </a:cubicBezTo>
                  <a:cubicBezTo>
                    <a:pt x="108595" y="89689"/>
                    <a:pt x="108925" y="89067"/>
                    <a:pt x="109090" y="88911"/>
                  </a:cubicBezTo>
                  <a:cubicBezTo>
                    <a:pt x="109090" y="88601"/>
                    <a:pt x="109586" y="88134"/>
                    <a:pt x="109752" y="87979"/>
                  </a:cubicBezTo>
                  <a:cubicBezTo>
                    <a:pt x="109752" y="87668"/>
                    <a:pt x="109917" y="87202"/>
                    <a:pt x="109917" y="87046"/>
                  </a:cubicBezTo>
                  <a:cubicBezTo>
                    <a:pt x="109917" y="86735"/>
                    <a:pt x="109586" y="86269"/>
                    <a:pt x="109586" y="86113"/>
                  </a:cubicBezTo>
                  <a:cubicBezTo>
                    <a:pt x="109586" y="85803"/>
                    <a:pt x="109586" y="85181"/>
                    <a:pt x="109752" y="84870"/>
                  </a:cubicBezTo>
                  <a:cubicBezTo>
                    <a:pt x="109752" y="84559"/>
                    <a:pt x="110082" y="84093"/>
                    <a:pt x="110247" y="83782"/>
                  </a:cubicBezTo>
                  <a:cubicBezTo>
                    <a:pt x="110413" y="83626"/>
                    <a:pt x="110743" y="83160"/>
                    <a:pt x="110909" y="83005"/>
                  </a:cubicBezTo>
                  <a:cubicBezTo>
                    <a:pt x="110909" y="82694"/>
                    <a:pt x="110909" y="82227"/>
                    <a:pt x="110909" y="81917"/>
                  </a:cubicBezTo>
                  <a:cubicBezTo>
                    <a:pt x="110909" y="81606"/>
                    <a:pt x="110578" y="80984"/>
                    <a:pt x="110578" y="80673"/>
                  </a:cubicBezTo>
                  <a:cubicBezTo>
                    <a:pt x="110578" y="80362"/>
                    <a:pt x="110578" y="79740"/>
                    <a:pt x="110578" y="79585"/>
                  </a:cubicBezTo>
                  <a:cubicBezTo>
                    <a:pt x="110413" y="79274"/>
                    <a:pt x="110082" y="78808"/>
                    <a:pt x="109917" y="78652"/>
                  </a:cubicBezTo>
                  <a:cubicBezTo>
                    <a:pt x="109752" y="78341"/>
                    <a:pt x="109421" y="77564"/>
                    <a:pt x="109421" y="77564"/>
                  </a:cubicBezTo>
                  <a:cubicBezTo>
                    <a:pt x="109586" y="77409"/>
                    <a:pt x="109586" y="76943"/>
                    <a:pt x="109586" y="76787"/>
                  </a:cubicBezTo>
                  <a:cubicBezTo>
                    <a:pt x="109586" y="76632"/>
                    <a:pt x="109586" y="76321"/>
                    <a:pt x="109586" y="76165"/>
                  </a:cubicBezTo>
                  <a:cubicBezTo>
                    <a:pt x="109586" y="75544"/>
                    <a:pt x="109421" y="74611"/>
                    <a:pt x="109586" y="74145"/>
                  </a:cubicBezTo>
                  <a:cubicBezTo>
                    <a:pt x="109586" y="73678"/>
                    <a:pt x="109752" y="72901"/>
                    <a:pt x="109917" y="72435"/>
                  </a:cubicBezTo>
                  <a:cubicBezTo>
                    <a:pt x="110082" y="72279"/>
                    <a:pt x="110578" y="71968"/>
                    <a:pt x="110578" y="71813"/>
                  </a:cubicBezTo>
                  <a:cubicBezTo>
                    <a:pt x="110578" y="71502"/>
                    <a:pt x="110082" y="71036"/>
                    <a:pt x="110247" y="70725"/>
                  </a:cubicBezTo>
                  <a:cubicBezTo>
                    <a:pt x="110247" y="70414"/>
                    <a:pt x="110578" y="69792"/>
                    <a:pt x="110909" y="69637"/>
                  </a:cubicBezTo>
                  <a:cubicBezTo>
                    <a:pt x="111074" y="69481"/>
                    <a:pt x="111570" y="69326"/>
                    <a:pt x="111735" y="69170"/>
                  </a:cubicBezTo>
                  <a:cubicBezTo>
                    <a:pt x="111900" y="69170"/>
                    <a:pt x="112231" y="68860"/>
                    <a:pt x="112396" y="68704"/>
                  </a:cubicBezTo>
                  <a:cubicBezTo>
                    <a:pt x="112561" y="68393"/>
                    <a:pt x="112727" y="68082"/>
                    <a:pt x="112892" y="67927"/>
                  </a:cubicBezTo>
                  <a:cubicBezTo>
                    <a:pt x="112892" y="67616"/>
                    <a:pt x="113057" y="67305"/>
                    <a:pt x="113057" y="67150"/>
                  </a:cubicBezTo>
                  <a:cubicBezTo>
                    <a:pt x="113057" y="66839"/>
                    <a:pt x="112892" y="66217"/>
                    <a:pt x="112727" y="65906"/>
                  </a:cubicBezTo>
                  <a:cubicBezTo>
                    <a:pt x="112727" y="65595"/>
                    <a:pt x="112231" y="65284"/>
                    <a:pt x="112066" y="64974"/>
                  </a:cubicBezTo>
                  <a:cubicBezTo>
                    <a:pt x="111900" y="64818"/>
                    <a:pt x="111735" y="64352"/>
                    <a:pt x="111735" y="64196"/>
                  </a:cubicBezTo>
                  <a:cubicBezTo>
                    <a:pt x="111735" y="63730"/>
                    <a:pt x="112066" y="63108"/>
                    <a:pt x="112231" y="62797"/>
                  </a:cubicBezTo>
                  <a:cubicBezTo>
                    <a:pt x="112231" y="62176"/>
                    <a:pt x="112396" y="61088"/>
                    <a:pt x="112396" y="60621"/>
                  </a:cubicBezTo>
                  <a:cubicBezTo>
                    <a:pt x="112396" y="60310"/>
                    <a:pt x="112231" y="59533"/>
                    <a:pt x="112231" y="59222"/>
                  </a:cubicBezTo>
                  <a:cubicBezTo>
                    <a:pt x="112396" y="58601"/>
                    <a:pt x="112396" y="57357"/>
                    <a:pt x="112561" y="56735"/>
                  </a:cubicBezTo>
                  <a:cubicBezTo>
                    <a:pt x="112561" y="56424"/>
                    <a:pt x="112892" y="55647"/>
                    <a:pt x="113057" y="55336"/>
                  </a:cubicBezTo>
                  <a:cubicBezTo>
                    <a:pt x="113223" y="55181"/>
                    <a:pt x="113553" y="55025"/>
                    <a:pt x="113553" y="54870"/>
                  </a:cubicBezTo>
                  <a:cubicBezTo>
                    <a:pt x="113719" y="54715"/>
                    <a:pt x="113719" y="53937"/>
                    <a:pt x="113719" y="53782"/>
                  </a:cubicBezTo>
                  <a:cubicBezTo>
                    <a:pt x="113719" y="53471"/>
                    <a:pt x="114049" y="53160"/>
                    <a:pt x="114049" y="52849"/>
                  </a:cubicBezTo>
                  <a:cubicBezTo>
                    <a:pt x="114214" y="52694"/>
                    <a:pt x="114545" y="52072"/>
                    <a:pt x="114545" y="51761"/>
                  </a:cubicBezTo>
                  <a:cubicBezTo>
                    <a:pt x="114545" y="51606"/>
                    <a:pt x="114545" y="50984"/>
                    <a:pt x="114545" y="50829"/>
                  </a:cubicBezTo>
                  <a:cubicBezTo>
                    <a:pt x="114545" y="50673"/>
                    <a:pt x="114876" y="50362"/>
                    <a:pt x="114876" y="50362"/>
                  </a:cubicBezTo>
                  <a:cubicBezTo>
                    <a:pt x="115041" y="50207"/>
                    <a:pt x="115041" y="49740"/>
                    <a:pt x="115041" y="49585"/>
                  </a:cubicBezTo>
                  <a:cubicBezTo>
                    <a:pt x="115206" y="49430"/>
                    <a:pt x="115371" y="49274"/>
                    <a:pt x="115537" y="49274"/>
                  </a:cubicBezTo>
                  <a:cubicBezTo>
                    <a:pt x="115702" y="49119"/>
                    <a:pt x="116033" y="48963"/>
                    <a:pt x="116033" y="48808"/>
                  </a:cubicBezTo>
                  <a:cubicBezTo>
                    <a:pt x="116198" y="48808"/>
                    <a:pt x="116694" y="48652"/>
                    <a:pt x="116694" y="48497"/>
                  </a:cubicBezTo>
                  <a:cubicBezTo>
                    <a:pt x="116694" y="48341"/>
                    <a:pt x="116198" y="48186"/>
                    <a:pt x="116198" y="48031"/>
                  </a:cubicBezTo>
                  <a:cubicBezTo>
                    <a:pt x="116198" y="47875"/>
                    <a:pt x="116198" y="47720"/>
                    <a:pt x="116363" y="47564"/>
                  </a:cubicBezTo>
                  <a:cubicBezTo>
                    <a:pt x="116363" y="47409"/>
                    <a:pt x="116859" y="47253"/>
                    <a:pt x="116859" y="47098"/>
                  </a:cubicBezTo>
                  <a:cubicBezTo>
                    <a:pt x="117024" y="46943"/>
                    <a:pt x="117024" y="46787"/>
                    <a:pt x="116859" y="46632"/>
                  </a:cubicBezTo>
                  <a:cubicBezTo>
                    <a:pt x="116859" y="46476"/>
                    <a:pt x="116528" y="46321"/>
                    <a:pt x="116528" y="46321"/>
                  </a:cubicBezTo>
                  <a:cubicBezTo>
                    <a:pt x="116528" y="46165"/>
                    <a:pt x="116528" y="45699"/>
                    <a:pt x="116528" y="45544"/>
                  </a:cubicBezTo>
                  <a:cubicBezTo>
                    <a:pt x="116528" y="45388"/>
                    <a:pt x="116859" y="44922"/>
                    <a:pt x="117024" y="44766"/>
                  </a:cubicBezTo>
                  <a:cubicBezTo>
                    <a:pt x="117024" y="44611"/>
                    <a:pt x="117190" y="44300"/>
                    <a:pt x="117355" y="44145"/>
                  </a:cubicBezTo>
                  <a:cubicBezTo>
                    <a:pt x="117355" y="43989"/>
                    <a:pt x="117355" y="43523"/>
                    <a:pt x="117520" y="43367"/>
                  </a:cubicBezTo>
                  <a:cubicBezTo>
                    <a:pt x="117520" y="43367"/>
                    <a:pt x="117851" y="43367"/>
                    <a:pt x="118016" y="43367"/>
                  </a:cubicBezTo>
                  <a:cubicBezTo>
                    <a:pt x="118016" y="43212"/>
                    <a:pt x="118181" y="43056"/>
                    <a:pt x="118347" y="43056"/>
                  </a:cubicBezTo>
                  <a:cubicBezTo>
                    <a:pt x="118512" y="42901"/>
                    <a:pt x="118677" y="42279"/>
                    <a:pt x="118677" y="41968"/>
                  </a:cubicBezTo>
                  <a:cubicBezTo>
                    <a:pt x="118677" y="41813"/>
                    <a:pt x="118512" y="41347"/>
                    <a:pt x="118512" y="41191"/>
                  </a:cubicBezTo>
                  <a:cubicBezTo>
                    <a:pt x="118512" y="41036"/>
                    <a:pt x="118677" y="40880"/>
                    <a:pt x="118677" y="40725"/>
                  </a:cubicBezTo>
                  <a:cubicBezTo>
                    <a:pt x="118677" y="40569"/>
                    <a:pt x="118512" y="40259"/>
                    <a:pt x="118512" y="40103"/>
                  </a:cubicBezTo>
                  <a:cubicBezTo>
                    <a:pt x="118347" y="39792"/>
                    <a:pt x="118347" y="39481"/>
                    <a:pt x="118347" y="39326"/>
                  </a:cubicBezTo>
                  <a:cubicBezTo>
                    <a:pt x="118347" y="39015"/>
                    <a:pt x="118347" y="38704"/>
                    <a:pt x="118512" y="38549"/>
                  </a:cubicBezTo>
                  <a:cubicBezTo>
                    <a:pt x="118512" y="38393"/>
                    <a:pt x="118842" y="38393"/>
                    <a:pt x="118842" y="38549"/>
                  </a:cubicBezTo>
                  <a:cubicBezTo>
                    <a:pt x="119008" y="38549"/>
                    <a:pt x="119173" y="38860"/>
                    <a:pt x="119338" y="38860"/>
                  </a:cubicBezTo>
                  <a:cubicBezTo>
                    <a:pt x="119338" y="38860"/>
                    <a:pt x="119504" y="38704"/>
                    <a:pt x="119504" y="38549"/>
                  </a:cubicBezTo>
                  <a:cubicBezTo>
                    <a:pt x="119669" y="38393"/>
                    <a:pt x="119834" y="38082"/>
                    <a:pt x="119834" y="37927"/>
                  </a:cubicBezTo>
                  <a:cubicBezTo>
                    <a:pt x="119834" y="37927"/>
                    <a:pt x="119669" y="37772"/>
                    <a:pt x="119669" y="37616"/>
                  </a:cubicBezTo>
                  <a:cubicBezTo>
                    <a:pt x="119669" y="37461"/>
                    <a:pt x="120000" y="37305"/>
                    <a:pt x="120000" y="36994"/>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61" name="Google Shape;161;p16"/>
            <p:cNvSpPr/>
            <p:nvPr/>
          </p:nvSpPr>
          <p:spPr>
            <a:xfrm>
              <a:off x="4092575" y="2911475"/>
              <a:ext cx="469800" cy="816000"/>
            </a:xfrm>
            <a:custGeom>
              <a:rect b="b" l="l" r="r" t="t"/>
              <a:pathLst>
                <a:path extrusionOk="0" h="120000" w="120000">
                  <a:moveTo>
                    <a:pt x="119569" y="78719"/>
                  </a:moveTo>
                  <a:cubicBezTo>
                    <a:pt x="119569" y="78595"/>
                    <a:pt x="119138" y="78471"/>
                    <a:pt x="119138" y="78347"/>
                  </a:cubicBezTo>
                  <a:cubicBezTo>
                    <a:pt x="118922" y="78223"/>
                    <a:pt x="118922" y="77851"/>
                    <a:pt x="118707" y="77851"/>
                  </a:cubicBezTo>
                  <a:cubicBezTo>
                    <a:pt x="118491" y="77727"/>
                    <a:pt x="118061" y="77479"/>
                    <a:pt x="117845" y="77355"/>
                  </a:cubicBezTo>
                  <a:cubicBezTo>
                    <a:pt x="117845" y="77355"/>
                    <a:pt x="117630" y="77107"/>
                    <a:pt x="117630" y="76983"/>
                  </a:cubicBezTo>
                  <a:cubicBezTo>
                    <a:pt x="117845" y="76735"/>
                    <a:pt x="118276" y="76487"/>
                    <a:pt x="118276" y="76363"/>
                  </a:cubicBezTo>
                  <a:cubicBezTo>
                    <a:pt x="118276" y="76239"/>
                    <a:pt x="118491" y="75867"/>
                    <a:pt x="118491" y="75743"/>
                  </a:cubicBezTo>
                  <a:cubicBezTo>
                    <a:pt x="118491" y="75495"/>
                    <a:pt x="118491" y="75000"/>
                    <a:pt x="118276" y="74876"/>
                  </a:cubicBezTo>
                  <a:cubicBezTo>
                    <a:pt x="118061" y="74752"/>
                    <a:pt x="117630" y="74628"/>
                    <a:pt x="117414" y="74628"/>
                  </a:cubicBezTo>
                  <a:cubicBezTo>
                    <a:pt x="117199" y="74504"/>
                    <a:pt x="116768" y="74628"/>
                    <a:pt x="116552" y="74504"/>
                  </a:cubicBezTo>
                  <a:cubicBezTo>
                    <a:pt x="116337" y="74504"/>
                    <a:pt x="116337" y="74380"/>
                    <a:pt x="116122" y="74256"/>
                  </a:cubicBezTo>
                  <a:cubicBezTo>
                    <a:pt x="116122" y="74132"/>
                    <a:pt x="116337" y="73760"/>
                    <a:pt x="116337" y="73512"/>
                  </a:cubicBezTo>
                  <a:cubicBezTo>
                    <a:pt x="116337" y="73388"/>
                    <a:pt x="116122" y="73016"/>
                    <a:pt x="116122" y="72892"/>
                  </a:cubicBezTo>
                  <a:cubicBezTo>
                    <a:pt x="115906" y="72768"/>
                    <a:pt x="115475" y="72644"/>
                    <a:pt x="115260" y="72520"/>
                  </a:cubicBezTo>
                  <a:cubicBezTo>
                    <a:pt x="114829" y="72396"/>
                    <a:pt x="114183" y="72148"/>
                    <a:pt x="113967" y="71900"/>
                  </a:cubicBezTo>
                  <a:cubicBezTo>
                    <a:pt x="113752" y="71776"/>
                    <a:pt x="113536" y="71280"/>
                    <a:pt x="113752" y="71157"/>
                  </a:cubicBezTo>
                  <a:cubicBezTo>
                    <a:pt x="113752" y="70909"/>
                    <a:pt x="114183" y="70661"/>
                    <a:pt x="114398" y="70537"/>
                  </a:cubicBezTo>
                  <a:cubicBezTo>
                    <a:pt x="114614" y="70413"/>
                    <a:pt x="115260" y="70165"/>
                    <a:pt x="115260" y="69917"/>
                  </a:cubicBezTo>
                  <a:cubicBezTo>
                    <a:pt x="115475" y="69793"/>
                    <a:pt x="115475" y="69545"/>
                    <a:pt x="115260" y="69421"/>
                  </a:cubicBezTo>
                  <a:cubicBezTo>
                    <a:pt x="115260" y="69297"/>
                    <a:pt x="114829" y="69049"/>
                    <a:pt x="114614" y="68925"/>
                  </a:cubicBezTo>
                  <a:cubicBezTo>
                    <a:pt x="114398" y="68801"/>
                    <a:pt x="114183" y="68429"/>
                    <a:pt x="114183" y="68305"/>
                  </a:cubicBezTo>
                  <a:cubicBezTo>
                    <a:pt x="113967" y="68057"/>
                    <a:pt x="114183" y="67561"/>
                    <a:pt x="114398" y="67438"/>
                  </a:cubicBezTo>
                  <a:cubicBezTo>
                    <a:pt x="114398" y="67314"/>
                    <a:pt x="114829" y="67066"/>
                    <a:pt x="115044" y="66942"/>
                  </a:cubicBezTo>
                  <a:cubicBezTo>
                    <a:pt x="115260" y="66818"/>
                    <a:pt x="115691" y="66694"/>
                    <a:pt x="115691" y="66570"/>
                  </a:cubicBezTo>
                  <a:cubicBezTo>
                    <a:pt x="115906" y="66446"/>
                    <a:pt x="115906" y="66074"/>
                    <a:pt x="115906" y="66074"/>
                  </a:cubicBezTo>
                  <a:cubicBezTo>
                    <a:pt x="104488" y="15123"/>
                    <a:pt x="104488" y="15123"/>
                    <a:pt x="104488" y="15123"/>
                  </a:cubicBezTo>
                  <a:cubicBezTo>
                    <a:pt x="104272" y="14876"/>
                    <a:pt x="104057" y="14504"/>
                    <a:pt x="104057" y="14380"/>
                  </a:cubicBezTo>
                  <a:cubicBezTo>
                    <a:pt x="103842" y="14132"/>
                    <a:pt x="103195" y="13636"/>
                    <a:pt x="102980" y="13388"/>
                  </a:cubicBezTo>
                  <a:cubicBezTo>
                    <a:pt x="102764" y="13016"/>
                    <a:pt x="102333" y="12396"/>
                    <a:pt x="102118" y="12024"/>
                  </a:cubicBezTo>
                  <a:cubicBezTo>
                    <a:pt x="101903" y="11776"/>
                    <a:pt x="101687" y="11157"/>
                    <a:pt x="101472" y="10909"/>
                  </a:cubicBezTo>
                  <a:cubicBezTo>
                    <a:pt x="101472" y="10785"/>
                    <a:pt x="100825" y="10661"/>
                    <a:pt x="100825" y="10537"/>
                  </a:cubicBezTo>
                  <a:cubicBezTo>
                    <a:pt x="100610" y="10413"/>
                    <a:pt x="100394" y="10165"/>
                    <a:pt x="100394" y="10041"/>
                  </a:cubicBezTo>
                  <a:cubicBezTo>
                    <a:pt x="100179" y="9917"/>
                    <a:pt x="99964" y="9669"/>
                    <a:pt x="99748" y="9545"/>
                  </a:cubicBezTo>
                  <a:cubicBezTo>
                    <a:pt x="99748" y="9297"/>
                    <a:pt x="99317" y="9049"/>
                    <a:pt x="99317" y="8925"/>
                  </a:cubicBezTo>
                  <a:cubicBezTo>
                    <a:pt x="99102" y="8677"/>
                    <a:pt x="98886" y="8429"/>
                    <a:pt x="98671" y="8181"/>
                  </a:cubicBezTo>
                  <a:cubicBezTo>
                    <a:pt x="98456" y="8057"/>
                    <a:pt x="98025" y="7809"/>
                    <a:pt x="97809" y="7685"/>
                  </a:cubicBezTo>
                  <a:cubicBezTo>
                    <a:pt x="97594" y="7561"/>
                    <a:pt x="96947" y="7314"/>
                    <a:pt x="96517" y="7066"/>
                  </a:cubicBezTo>
                  <a:cubicBezTo>
                    <a:pt x="96086" y="6818"/>
                    <a:pt x="95439" y="6198"/>
                    <a:pt x="95224" y="5950"/>
                  </a:cubicBezTo>
                  <a:cubicBezTo>
                    <a:pt x="94793" y="5578"/>
                    <a:pt x="94147" y="5082"/>
                    <a:pt x="93931" y="4710"/>
                  </a:cubicBezTo>
                  <a:cubicBezTo>
                    <a:pt x="93500" y="4462"/>
                    <a:pt x="93070" y="3842"/>
                    <a:pt x="92854" y="3471"/>
                  </a:cubicBezTo>
                  <a:cubicBezTo>
                    <a:pt x="92854" y="3099"/>
                    <a:pt x="93070" y="2479"/>
                    <a:pt x="93070" y="2107"/>
                  </a:cubicBezTo>
                  <a:cubicBezTo>
                    <a:pt x="93285" y="1735"/>
                    <a:pt x="93285" y="1115"/>
                    <a:pt x="93500" y="743"/>
                  </a:cubicBezTo>
                  <a:cubicBezTo>
                    <a:pt x="93500" y="495"/>
                    <a:pt x="93500" y="247"/>
                    <a:pt x="93500" y="0"/>
                  </a:cubicBezTo>
                  <a:cubicBezTo>
                    <a:pt x="49982" y="2851"/>
                    <a:pt x="49982" y="2851"/>
                    <a:pt x="49982" y="2851"/>
                  </a:cubicBezTo>
                  <a:cubicBezTo>
                    <a:pt x="16157" y="4586"/>
                    <a:pt x="16157" y="4586"/>
                    <a:pt x="16157" y="4586"/>
                  </a:cubicBezTo>
                  <a:cubicBezTo>
                    <a:pt x="16157" y="4586"/>
                    <a:pt x="16157" y="4710"/>
                    <a:pt x="16373" y="4710"/>
                  </a:cubicBezTo>
                  <a:cubicBezTo>
                    <a:pt x="16373" y="4710"/>
                    <a:pt x="16373" y="4710"/>
                    <a:pt x="16373" y="4710"/>
                  </a:cubicBezTo>
                  <a:cubicBezTo>
                    <a:pt x="16588" y="4710"/>
                    <a:pt x="17019" y="4710"/>
                    <a:pt x="17235" y="4834"/>
                  </a:cubicBezTo>
                  <a:cubicBezTo>
                    <a:pt x="17450" y="4958"/>
                    <a:pt x="17666" y="5082"/>
                    <a:pt x="17881" y="5206"/>
                  </a:cubicBezTo>
                  <a:cubicBezTo>
                    <a:pt x="18096" y="5206"/>
                    <a:pt x="18096" y="5206"/>
                    <a:pt x="18096" y="5330"/>
                  </a:cubicBezTo>
                  <a:cubicBezTo>
                    <a:pt x="18312" y="5330"/>
                    <a:pt x="18527" y="5330"/>
                    <a:pt x="18743" y="5330"/>
                  </a:cubicBezTo>
                  <a:cubicBezTo>
                    <a:pt x="18958" y="5454"/>
                    <a:pt x="19174" y="5454"/>
                    <a:pt x="19389" y="5454"/>
                  </a:cubicBezTo>
                  <a:cubicBezTo>
                    <a:pt x="20035" y="5702"/>
                    <a:pt x="20897" y="5950"/>
                    <a:pt x="21328" y="6198"/>
                  </a:cubicBezTo>
                  <a:cubicBezTo>
                    <a:pt x="21543" y="6198"/>
                    <a:pt x="21543" y="6198"/>
                    <a:pt x="21543" y="6198"/>
                  </a:cubicBezTo>
                  <a:cubicBezTo>
                    <a:pt x="22190" y="6570"/>
                    <a:pt x="22836" y="6818"/>
                    <a:pt x="23052" y="7314"/>
                  </a:cubicBezTo>
                  <a:cubicBezTo>
                    <a:pt x="23267" y="7561"/>
                    <a:pt x="23052" y="7933"/>
                    <a:pt x="22836" y="8181"/>
                  </a:cubicBezTo>
                  <a:cubicBezTo>
                    <a:pt x="22836" y="8305"/>
                    <a:pt x="22621" y="8429"/>
                    <a:pt x="22621" y="8429"/>
                  </a:cubicBezTo>
                  <a:cubicBezTo>
                    <a:pt x="22621" y="8553"/>
                    <a:pt x="22836" y="8925"/>
                    <a:pt x="23052" y="9049"/>
                  </a:cubicBezTo>
                  <a:cubicBezTo>
                    <a:pt x="23052" y="9049"/>
                    <a:pt x="23482" y="9297"/>
                    <a:pt x="24129" y="9421"/>
                  </a:cubicBezTo>
                  <a:cubicBezTo>
                    <a:pt x="24129" y="9545"/>
                    <a:pt x="24775" y="9669"/>
                    <a:pt x="25206" y="9669"/>
                  </a:cubicBezTo>
                  <a:cubicBezTo>
                    <a:pt x="25421" y="9669"/>
                    <a:pt x="25637" y="9793"/>
                    <a:pt x="25852" y="9793"/>
                  </a:cubicBezTo>
                  <a:cubicBezTo>
                    <a:pt x="26283" y="9793"/>
                    <a:pt x="26714" y="9917"/>
                    <a:pt x="26929" y="9917"/>
                  </a:cubicBezTo>
                  <a:cubicBezTo>
                    <a:pt x="27576" y="10041"/>
                    <a:pt x="28222" y="10289"/>
                    <a:pt x="28653" y="10413"/>
                  </a:cubicBezTo>
                  <a:cubicBezTo>
                    <a:pt x="28868" y="10537"/>
                    <a:pt x="29084" y="10661"/>
                    <a:pt x="29299" y="10785"/>
                  </a:cubicBezTo>
                  <a:cubicBezTo>
                    <a:pt x="29299" y="10909"/>
                    <a:pt x="29299" y="10909"/>
                    <a:pt x="29515" y="10909"/>
                  </a:cubicBezTo>
                  <a:cubicBezTo>
                    <a:pt x="29515" y="10909"/>
                    <a:pt x="29515" y="11033"/>
                    <a:pt x="29515" y="11033"/>
                  </a:cubicBezTo>
                  <a:cubicBezTo>
                    <a:pt x="29946" y="11033"/>
                    <a:pt x="30377" y="11157"/>
                    <a:pt x="30592" y="11280"/>
                  </a:cubicBezTo>
                  <a:cubicBezTo>
                    <a:pt x="31023" y="11652"/>
                    <a:pt x="31238" y="12272"/>
                    <a:pt x="31238" y="12396"/>
                  </a:cubicBezTo>
                  <a:cubicBezTo>
                    <a:pt x="31238" y="12644"/>
                    <a:pt x="31023" y="12768"/>
                    <a:pt x="31023" y="12892"/>
                  </a:cubicBezTo>
                  <a:cubicBezTo>
                    <a:pt x="31238" y="13016"/>
                    <a:pt x="31454" y="13140"/>
                    <a:pt x="31669" y="13388"/>
                  </a:cubicBezTo>
                  <a:cubicBezTo>
                    <a:pt x="32100" y="13760"/>
                    <a:pt x="32100" y="14504"/>
                    <a:pt x="32100" y="14876"/>
                  </a:cubicBezTo>
                  <a:cubicBezTo>
                    <a:pt x="31885" y="15000"/>
                    <a:pt x="31669" y="15247"/>
                    <a:pt x="31454" y="15371"/>
                  </a:cubicBezTo>
                  <a:cubicBezTo>
                    <a:pt x="31669" y="15495"/>
                    <a:pt x="31669" y="15619"/>
                    <a:pt x="31885" y="15743"/>
                  </a:cubicBezTo>
                  <a:cubicBezTo>
                    <a:pt x="31885" y="16115"/>
                    <a:pt x="31669" y="16735"/>
                    <a:pt x="31669" y="16859"/>
                  </a:cubicBezTo>
                  <a:cubicBezTo>
                    <a:pt x="31669" y="17107"/>
                    <a:pt x="31669" y="17231"/>
                    <a:pt x="31454" y="17355"/>
                  </a:cubicBezTo>
                  <a:cubicBezTo>
                    <a:pt x="31454" y="17479"/>
                    <a:pt x="31454" y="17603"/>
                    <a:pt x="31454" y="17727"/>
                  </a:cubicBezTo>
                  <a:cubicBezTo>
                    <a:pt x="31238" y="17727"/>
                    <a:pt x="31454" y="17851"/>
                    <a:pt x="31454" y="17975"/>
                  </a:cubicBezTo>
                  <a:cubicBezTo>
                    <a:pt x="31454" y="18223"/>
                    <a:pt x="31454" y="18595"/>
                    <a:pt x="31023" y="18842"/>
                  </a:cubicBezTo>
                  <a:cubicBezTo>
                    <a:pt x="30807" y="19090"/>
                    <a:pt x="30377" y="19214"/>
                    <a:pt x="29946" y="19338"/>
                  </a:cubicBezTo>
                  <a:cubicBezTo>
                    <a:pt x="29946" y="19338"/>
                    <a:pt x="29946" y="19462"/>
                    <a:pt x="29730" y="19462"/>
                  </a:cubicBezTo>
                  <a:cubicBezTo>
                    <a:pt x="29515" y="19586"/>
                    <a:pt x="29084" y="19710"/>
                    <a:pt x="29084" y="19834"/>
                  </a:cubicBezTo>
                  <a:cubicBezTo>
                    <a:pt x="28868" y="19834"/>
                    <a:pt x="28868" y="19834"/>
                    <a:pt x="28868" y="19958"/>
                  </a:cubicBezTo>
                  <a:cubicBezTo>
                    <a:pt x="28653" y="19958"/>
                    <a:pt x="28438" y="20206"/>
                    <a:pt x="28222" y="20330"/>
                  </a:cubicBezTo>
                  <a:cubicBezTo>
                    <a:pt x="28222" y="20330"/>
                    <a:pt x="28222" y="20454"/>
                    <a:pt x="28222" y="20454"/>
                  </a:cubicBezTo>
                  <a:cubicBezTo>
                    <a:pt x="28222" y="20702"/>
                    <a:pt x="28222" y="20826"/>
                    <a:pt x="28222" y="21074"/>
                  </a:cubicBezTo>
                  <a:cubicBezTo>
                    <a:pt x="28007" y="21322"/>
                    <a:pt x="27791" y="21446"/>
                    <a:pt x="27576" y="21570"/>
                  </a:cubicBezTo>
                  <a:cubicBezTo>
                    <a:pt x="27576" y="21694"/>
                    <a:pt x="27576" y="21694"/>
                    <a:pt x="27576" y="21694"/>
                  </a:cubicBezTo>
                  <a:cubicBezTo>
                    <a:pt x="27576" y="21818"/>
                    <a:pt x="27576" y="21942"/>
                    <a:pt x="27576" y="22066"/>
                  </a:cubicBezTo>
                  <a:cubicBezTo>
                    <a:pt x="27576" y="22066"/>
                    <a:pt x="27576" y="22190"/>
                    <a:pt x="27576" y="22190"/>
                  </a:cubicBezTo>
                  <a:cubicBezTo>
                    <a:pt x="27791" y="22314"/>
                    <a:pt x="27791" y="22438"/>
                    <a:pt x="27791" y="22438"/>
                  </a:cubicBezTo>
                  <a:cubicBezTo>
                    <a:pt x="27791" y="22561"/>
                    <a:pt x="28007" y="23057"/>
                    <a:pt x="27791" y="23553"/>
                  </a:cubicBezTo>
                  <a:cubicBezTo>
                    <a:pt x="27791" y="23677"/>
                    <a:pt x="27360" y="24173"/>
                    <a:pt x="26714" y="24421"/>
                  </a:cubicBezTo>
                  <a:cubicBezTo>
                    <a:pt x="26499" y="24545"/>
                    <a:pt x="26068" y="24545"/>
                    <a:pt x="25852" y="24545"/>
                  </a:cubicBezTo>
                  <a:cubicBezTo>
                    <a:pt x="25637" y="24545"/>
                    <a:pt x="25637" y="24545"/>
                    <a:pt x="25637" y="24545"/>
                  </a:cubicBezTo>
                  <a:cubicBezTo>
                    <a:pt x="25637" y="24669"/>
                    <a:pt x="25421" y="24669"/>
                    <a:pt x="25421" y="24793"/>
                  </a:cubicBezTo>
                  <a:cubicBezTo>
                    <a:pt x="25421" y="24793"/>
                    <a:pt x="25421" y="24793"/>
                    <a:pt x="25421" y="24793"/>
                  </a:cubicBezTo>
                  <a:cubicBezTo>
                    <a:pt x="25206" y="25041"/>
                    <a:pt x="25206" y="25289"/>
                    <a:pt x="24775" y="25537"/>
                  </a:cubicBezTo>
                  <a:cubicBezTo>
                    <a:pt x="24344" y="25785"/>
                    <a:pt x="23698" y="25785"/>
                    <a:pt x="23052" y="25909"/>
                  </a:cubicBezTo>
                  <a:cubicBezTo>
                    <a:pt x="22836" y="25909"/>
                    <a:pt x="22836" y="25909"/>
                    <a:pt x="22836" y="25909"/>
                  </a:cubicBezTo>
                  <a:cubicBezTo>
                    <a:pt x="22836" y="25909"/>
                    <a:pt x="22836" y="25909"/>
                    <a:pt x="22621" y="25909"/>
                  </a:cubicBezTo>
                  <a:cubicBezTo>
                    <a:pt x="22405" y="25909"/>
                    <a:pt x="22190" y="25909"/>
                    <a:pt x="21974" y="25909"/>
                  </a:cubicBezTo>
                  <a:cubicBezTo>
                    <a:pt x="21759" y="25909"/>
                    <a:pt x="21759" y="25785"/>
                    <a:pt x="21543" y="25785"/>
                  </a:cubicBezTo>
                  <a:cubicBezTo>
                    <a:pt x="21543" y="25785"/>
                    <a:pt x="21328" y="25785"/>
                    <a:pt x="21328" y="25785"/>
                  </a:cubicBezTo>
                  <a:cubicBezTo>
                    <a:pt x="21113" y="25785"/>
                    <a:pt x="21113" y="25785"/>
                    <a:pt x="21113" y="25785"/>
                  </a:cubicBezTo>
                  <a:cubicBezTo>
                    <a:pt x="20897" y="25909"/>
                    <a:pt x="20897" y="25909"/>
                    <a:pt x="20682" y="26033"/>
                  </a:cubicBezTo>
                  <a:cubicBezTo>
                    <a:pt x="20682" y="26033"/>
                    <a:pt x="20682" y="26157"/>
                    <a:pt x="20682" y="26280"/>
                  </a:cubicBezTo>
                  <a:cubicBezTo>
                    <a:pt x="20466" y="26528"/>
                    <a:pt x="20251" y="26776"/>
                    <a:pt x="20035" y="27024"/>
                  </a:cubicBezTo>
                  <a:cubicBezTo>
                    <a:pt x="19605" y="27272"/>
                    <a:pt x="18743" y="27520"/>
                    <a:pt x="17450" y="27644"/>
                  </a:cubicBezTo>
                  <a:cubicBezTo>
                    <a:pt x="17019" y="27768"/>
                    <a:pt x="16157" y="27892"/>
                    <a:pt x="15511" y="27892"/>
                  </a:cubicBezTo>
                  <a:cubicBezTo>
                    <a:pt x="15511" y="27892"/>
                    <a:pt x="15511" y="27892"/>
                    <a:pt x="15511" y="27892"/>
                  </a:cubicBezTo>
                  <a:cubicBezTo>
                    <a:pt x="15296" y="27892"/>
                    <a:pt x="15080" y="27768"/>
                    <a:pt x="14649" y="27768"/>
                  </a:cubicBezTo>
                  <a:cubicBezTo>
                    <a:pt x="14434" y="27768"/>
                    <a:pt x="14219" y="27768"/>
                    <a:pt x="14003" y="27768"/>
                  </a:cubicBezTo>
                  <a:cubicBezTo>
                    <a:pt x="14003" y="27768"/>
                    <a:pt x="13357" y="27892"/>
                    <a:pt x="13141" y="27892"/>
                  </a:cubicBezTo>
                  <a:cubicBezTo>
                    <a:pt x="13141" y="27892"/>
                    <a:pt x="12926" y="28016"/>
                    <a:pt x="12926" y="28016"/>
                  </a:cubicBezTo>
                  <a:cubicBezTo>
                    <a:pt x="12710" y="28264"/>
                    <a:pt x="12280" y="28512"/>
                    <a:pt x="11849" y="28512"/>
                  </a:cubicBezTo>
                  <a:cubicBezTo>
                    <a:pt x="11633" y="28636"/>
                    <a:pt x="11418" y="28636"/>
                    <a:pt x="10987" y="28636"/>
                  </a:cubicBezTo>
                  <a:cubicBezTo>
                    <a:pt x="10771" y="28636"/>
                    <a:pt x="10341" y="28636"/>
                    <a:pt x="10125" y="28636"/>
                  </a:cubicBezTo>
                  <a:cubicBezTo>
                    <a:pt x="10125" y="28512"/>
                    <a:pt x="10125" y="28512"/>
                    <a:pt x="10125" y="28512"/>
                  </a:cubicBezTo>
                  <a:cubicBezTo>
                    <a:pt x="9910" y="28512"/>
                    <a:pt x="9910" y="28512"/>
                    <a:pt x="9910" y="28512"/>
                  </a:cubicBezTo>
                  <a:cubicBezTo>
                    <a:pt x="9694" y="28636"/>
                    <a:pt x="9694" y="28636"/>
                    <a:pt x="9479" y="28760"/>
                  </a:cubicBezTo>
                  <a:cubicBezTo>
                    <a:pt x="9263" y="28760"/>
                    <a:pt x="9048" y="28884"/>
                    <a:pt x="8833" y="28884"/>
                  </a:cubicBezTo>
                  <a:cubicBezTo>
                    <a:pt x="8833" y="28884"/>
                    <a:pt x="8833" y="28884"/>
                    <a:pt x="8833" y="28884"/>
                  </a:cubicBezTo>
                  <a:cubicBezTo>
                    <a:pt x="8833" y="29008"/>
                    <a:pt x="8833" y="29132"/>
                    <a:pt x="8833" y="29256"/>
                  </a:cubicBezTo>
                  <a:cubicBezTo>
                    <a:pt x="8833" y="29256"/>
                    <a:pt x="8833" y="29380"/>
                    <a:pt x="8833" y="29504"/>
                  </a:cubicBezTo>
                  <a:cubicBezTo>
                    <a:pt x="8833" y="29752"/>
                    <a:pt x="8833" y="30000"/>
                    <a:pt x="8833" y="30247"/>
                  </a:cubicBezTo>
                  <a:cubicBezTo>
                    <a:pt x="8833" y="30371"/>
                    <a:pt x="8617" y="30867"/>
                    <a:pt x="8402" y="31115"/>
                  </a:cubicBezTo>
                  <a:cubicBezTo>
                    <a:pt x="8402" y="31239"/>
                    <a:pt x="8186" y="31363"/>
                    <a:pt x="7971" y="31487"/>
                  </a:cubicBezTo>
                  <a:cubicBezTo>
                    <a:pt x="7971" y="31487"/>
                    <a:pt x="7971" y="31611"/>
                    <a:pt x="7971" y="31611"/>
                  </a:cubicBezTo>
                  <a:cubicBezTo>
                    <a:pt x="7971" y="31611"/>
                    <a:pt x="7755" y="31735"/>
                    <a:pt x="7755" y="31735"/>
                  </a:cubicBezTo>
                  <a:cubicBezTo>
                    <a:pt x="7755" y="31735"/>
                    <a:pt x="7540" y="31859"/>
                    <a:pt x="7540" y="31983"/>
                  </a:cubicBezTo>
                  <a:cubicBezTo>
                    <a:pt x="7540" y="31983"/>
                    <a:pt x="7540" y="32107"/>
                    <a:pt x="7755" y="32107"/>
                  </a:cubicBezTo>
                  <a:cubicBezTo>
                    <a:pt x="7755" y="32107"/>
                    <a:pt x="7755" y="32107"/>
                    <a:pt x="7971" y="32231"/>
                  </a:cubicBezTo>
                  <a:cubicBezTo>
                    <a:pt x="8186" y="32231"/>
                    <a:pt x="8402" y="32355"/>
                    <a:pt x="8833" y="32479"/>
                  </a:cubicBezTo>
                  <a:cubicBezTo>
                    <a:pt x="9048" y="32727"/>
                    <a:pt x="9048" y="32851"/>
                    <a:pt x="9263" y="33099"/>
                  </a:cubicBezTo>
                  <a:cubicBezTo>
                    <a:pt x="9263" y="33099"/>
                    <a:pt x="9263" y="33223"/>
                    <a:pt x="9263" y="33223"/>
                  </a:cubicBezTo>
                  <a:cubicBezTo>
                    <a:pt x="9479" y="33347"/>
                    <a:pt x="9479" y="33347"/>
                    <a:pt x="9479" y="33347"/>
                  </a:cubicBezTo>
                  <a:cubicBezTo>
                    <a:pt x="9694" y="33347"/>
                    <a:pt x="9694" y="33223"/>
                    <a:pt x="9910" y="33223"/>
                  </a:cubicBezTo>
                  <a:cubicBezTo>
                    <a:pt x="10125" y="33223"/>
                    <a:pt x="10341" y="33347"/>
                    <a:pt x="10556" y="33347"/>
                  </a:cubicBezTo>
                  <a:cubicBezTo>
                    <a:pt x="10987" y="33471"/>
                    <a:pt x="11202" y="33719"/>
                    <a:pt x="11418" y="33842"/>
                  </a:cubicBezTo>
                  <a:cubicBezTo>
                    <a:pt x="11418" y="33966"/>
                    <a:pt x="11418" y="33966"/>
                    <a:pt x="11418" y="33966"/>
                  </a:cubicBezTo>
                  <a:cubicBezTo>
                    <a:pt x="11633" y="33966"/>
                    <a:pt x="11633" y="34090"/>
                    <a:pt x="11633" y="34090"/>
                  </a:cubicBezTo>
                  <a:cubicBezTo>
                    <a:pt x="11849" y="34214"/>
                    <a:pt x="12280" y="34338"/>
                    <a:pt x="12280" y="34586"/>
                  </a:cubicBezTo>
                  <a:cubicBezTo>
                    <a:pt x="12495" y="34834"/>
                    <a:pt x="12710" y="35082"/>
                    <a:pt x="12710" y="35454"/>
                  </a:cubicBezTo>
                  <a:cubicBezTo>
                    <a:pt x="12710" y="35578"/>
                    <a:pt x="12710" y="35578"/>
                    <a:pt x="12710" y="35702"/>
                  </a:cubicBezTo>
                  <a:cubicBezTo>
                    <a:pt x="12710" y="35826"/>
                    <a:pt x="12926" y="36198"/>
                    <a:pt x="12926" y="36446"/>
                  </a:cubicBezTo>
                  <a:cubicBezTo>
                    <a:pt x="12926" y="36570"/>
                    <a:pt x="12926" y="36694"/>
                    <a:pt x="12926" y="36818"/>
                  </a:cubicBezTo>
                  <a:cubicBezTo>
                    <a:pt x="12926" y="36818"/>
                    <a:pt x="12926" y="36942"/>
                    <a:pt x="12926" y="37066"/>
                  </a:cubicBezTo>
                  <a:cubicBezTo>
                    <a:pt x="13141" y="37438"/>
                    <a:pt x="13141" y="37685"/>
                    <a:pt x="13141" y="37933"/>
                  </a:cubicBezTo>
                  <a:cubicBezTo>
                    <a:pt x="13141" y="37933"/>
                    <a:pt x="13141" y="37933"/>
                    <a:pt x="13141" y="37933"/>
                  </a:cubicBezTo>
                  <a:cubicBezTo>
                    <a:pt x="13141" y="38305"/>
                    <a:pt x="13141" y="38677"/>
                    <a:pt x="12926" y="38925"/>
                  </a:cubicBezTo>
                  <a:cubicBezTo>
                    <a:pt x="12926" y="39049"/>
                    <a:pt x="12710" y="39297"/>
                    <a:pt x="12064" y="39669"/>
                  </a:cubicBezTo>
                  <a:cubicBezTo>
                    <a:pt x="11849" y="39793"/>
                    <a:pt x="11633" y="40041"/>
                    <a:pt x="11418" y="40165"/>
                  </a:cubicBezTo>
                  <a:cubicBezTo>
                    <a:pt x="11202" y="40289"/>
                    <a:pt x="10987" y="40413"/>
                    <a:pt x="10771" y="40413"/>
                  </a:cubicBezTo>
                  <a:cubicBezTo>
                    <a:pt x="10771" y="40537"/>
                    <a:pt x="10771" y="40537"/>
                    <a:pt x="10556" y="40661"/>
                  </a:cubicBezTo>
                  <a:cubicBezTo>
                    <a:pt x="10341" y="40785"/>
                    <a:pt x="9910" y="41157"/>
                    <a:pt x="9694" y="41280"/>
                  </a:cubicBezTo>
                  <a:cubicBezTo>
                    <a:pt x="9694" y="41404"/>
                    <a:pt x="9694" y="41528"/>
                    <a:pt x="9694" y="41652"/>
                  </a:cubicBezTo>
                  <a:cubicBezTo>
                    <a:pt x="9910" y="41900"/>
                    <a:pt x="9910" y="42024"/>
                    <a:pt x="9910" y="42272"/>
                  </a:cubicBezTo>
                  <a:cubicBezTo>
                    <a:pt x="9910" y="42520"/>
                    <a:pt x="9694" y="42644"/>
                    <a:pt x="9694" y="42768"/>
                  </a:cubicBezTo>
                  <a:cubicBezTo>
                    <a:pt x="9694" y="42892"/>
                    <a:pt x="9479" y="42892"/>
                    <a:pt x="9479" y="43016"/>
                  </a:cubicBezTo>
                  <a:cubicBezTo>
                    <a:pt x="9479" y="43016"/>
                    <a:pt x="9479" y="43016"/>
                    <a:pt x="9479" y="43016"/>
                  </a:cubicBezTo>
                  <a:cubicBezTo>
                    <a:pt x="9479" y="43016"/>
                    <a:pt x="9479" y="43140"/>
                    <a:pt x="9479" y="43264"/>
                  </a:cubicBezTo>
                  <a:cubicBezTo>
                    <a:pt x="9479" y="43264"/>
                    <a:pt x="9479" y="43264"/>
                    <a:pt x="9479" y="43264"/>
                  </a:cubicBezTo>
                  <a:cubicBezTo>
                    <a:pt x="9694" y="43512"/>
                    <a:pt x="9910" y="43636"/>
                    <a:pt x="9910" y="43884"/>
                  </a:cubicBezTo>
                  <a:cubicBezTo>
                    <a:pt x="9910" y="44008"/>
                    <a:pt x="9910" y="44628"/>
                    <a:pt x="9479" y="45000"/>
                  </a:cubicBezTo>
                  <a:cubicBezTo>
                    <a:pt x="9048" y="45247"/>
                    <a:pt x="8617" y="45371"/>
                    <a:pt x="8402" y="45371"/>
                  </a:cubicBezTo>
                  <a:cubicBezTo>
                    <a:pt x="8402" y="45371"/>
                    <a:pt x="8186" y="45371"/>
                    <a:pt x="8186" y="45495"/>
                  </a:cubicBezTo>
                  <a:cubicBezTo>
                    <a:pt x="8186" y="45495"/>
                    <a:pt x="7971" y="45495"/>
                    <a:pt x="7971" y="45619"/>
                  </a:cubicBezTo>
                  <a:cubicBezTo>
                    <a:pt x="7755" y="45743"/>
                    <a:pt x="7324" y="45991"/>
                    <a:pt x="6894" y="46115"/>
                  </a:cubicBezTo>
                  <a:cubicBezTo>
                    <a:pt x="6463" y="46115"/>
                    <a:pt x="6032" y="46115"/>
                    <a:pt x="5601" y="46115"/>
                  </a:cubicBezTo>
                  <a:cubicBezTo>
                    <a:pt x="5385" y="46115"/>
                    <a:pt x="5170" y="46115"/>
                    <a:pt x="5170" y="46115"/>
                  </a:cubicBezTo>
                  <a:cubicBezTo>
                    <a:pt x="4739" y="46239"/>
                    <a:pt x="3877" y="46363"/>
                    <a:pt x="3662" y="46487"/>
                  </a:cubicBezTo>
                  <a:cubicBezTo>
                    <a:pt x="3231" y="46487"/>
                    <a:pt x="2800" y="46735"/>
                    <a:pt x="2585" y="46983"/>
                  </a:cubicBezTo>
                  <a:cubicBezTo>
                    <a:pt x="2154" y="47107"/>
                    <a:pt x="1938" y="47479"/>
                    <a:pt x="1723" y="47603"/>
                  </a:cubicBezTo>
                  <a:cubicBezTo>
                    <a:pt x="1723" y="47603"/>
                    <a:pt x="1723" y="47603"/>
                    <a:pt x="1723" y="47603"/>
                  </a:cubicBezTo>
                  <a:cubicBezTo>
                    <a:pt x="2154" y="47603"/>
                    <a:pt x="2585" y="47727"/>
                    <a:pt x="2800" y="47851"/>
                  </a:cubicBezTo>
                  <a:cubicBezTo>
                    <a:pt x="3447" y="48347"/>
                    <a:pt x="3447" y="49214"/>
                    <a:pt x="3447" y="49338"/>
                  </a:cubicBezTo>
                  <a:cubicBezTo>
                    <a:pt x="3447" y="49462"/>
                    <a:pt x="3231" y="49710"/>
                    <a:pt x="3231" y="49958"/>
                  </a:cubicBezTo>
                  <a:cubicBezTo>
                    <a:pt x="3231" y="49958"/>
                    <a:pt x="3016" y="50082"/>
                    <a:pt x="3016" y="50082"/>
                  </a:cubicBezTo>
                  <a:cubicBezTo>
                    <a:pt x="3016" y="50082"/>
                    <a:pt x="3016" y="50206"/>
                    <a:pt x="3231" y="50206"/>
                  </a:cubicBezTo>
                  <a:cubicBezTo>
                    <a:pt x="3231" y="50454"/>
                    <a:pt x="3447" y="50702"/>
                    <a:pt x="3231" y="50950"/>
                  </a:cubicBezTo>
                  <a:cubicBezTo>
                    <a:pt x="3231" y="51322"/>
                    <a:pt x="2800" y="51446"/>
                    <a:pt x="2369" y="51694"/>
                  </a:cubicBezTo>
                  <a:cubicBezTo>
                    <a:pt x="2369" y="51694"/>
                    <a:pt x="2369" y="51694"/>
                    <a:pt x="2369" y="51694"/>
                  </a:cubicBezTo>
                  <a:cubicBezTo>
                    <a:pt x="2154" y="51694"/>
                    <a:pt x="2154" y="51694"/>
                    <a:pt x="2154" y="51694"/>
                  </a:cubicBezTo>
                  <a:cubicBezTo>
                    <a:pt x="1508" y="51942"/>
                    <a:pt x="1508" y="51942"/>
                    <a:pt x="1508" y="51942"/>
                  </a:cubicBezTo>
                  <a:cubicBezTo>
                    <a:pt x="1508" y="51942"/>
                    <a:pt x="1508" y="51942"/>
                    <a:pt x="1508" y="51942"/>
                  </a:cubicBezTo>
                  <a:cubicBezTo>
                    <a:pt x="1508" y="52066"/>
                    <a:pt x="1508" y="52066"/>
                    <a:pt x="1508" y="52066"/>
                  </a:cubicBezTo>
                  <a:cubicBezTo>
                    <a:pt x="1292" y="52190"/>
                    <a:pt x="1077" y="52438"/>
                    <a:pt x="861" y="52561"/>
                  </a:cubicBezTo>
                  <a:cubicBezTo>
                    <a:pt x="646" y="52933"/>
                    <a:pt x="430" y="53429"/>
                    <a:pt x="215" y="53677"/>
                  </a:cubicBezTo>
                  <a:cubicBezTo>
                    <a:pt x="215" y="53801"/>
                    <a:pt x="215" y="54297"/>
                    <a:pt x="215" y="54669"/>
                  </a:cubicBezTo>
                  <a:cubicBezTo>
                    <a:pt x="215" y="54793"/>
                    <a:pt x="0" y="54917"/>
                    <a:pt x="0" y="54917"/>
                  </a:cubicBezTo>
                  <a:cubicBezTo>
                    <a:pt x="0" y="55041"/>
                    <a:pt x="0" y="55165"/>
                    <a:pt x="0" y="55289"/>
                  </a:cubicBezTo>
                  <a:cubicBezTo>
                    <a:pt x="0" y="55661"/>
                    <a:pt x="0" y="56157"/>
                    <a:pt x="0" y="56404"/>
                  </a:cubicBezTo>
                  <a:cubicBezTo>
                    <a:pt x="0" y="56528"/>
                    <a:pt x="215" y="57024"/>
                    <a:pt x="430" y="57272"/>
                  </a:cubicBezTo>
                  <a:cubicBezTo>
                    <a:pt x="646" y="57396"/>
                    <a:pt x="646" y="57520"/>
                    <a:pt x="646" y="57644"/>
                  </a:cubicBezTo>
                  <a:cubicBezTo>
                    <a:pt x="646" y="57644"/>
                    <a:pt x="861" y="57768"/>
                    <a:pt x="861" y="57768"/>
                  </a:cubicBezTo>
                  <a:cubicBezTo>
                    <a:pt x="1077" y="58016"/>
                    <a:pt x="1077" y="58264"/>
                    <a:pt x="1292" y="58512"/>
                  </a:cubicBezTo>
                  <a:cubicBezTo>
                    <a:pt x="1292" y="58636"/>
                    <a:pt x="1292" y="58760"/>
                    <a:pt x="1292" y="58884"/>
                  </a:cubicBezTo>
                  <a:cubicBezTo>
                    <a:pt x="1292" y="58884"/>
                    <a:pt x="1292" y="59008"/>
                    <a:pt x="1292" y="59008"/>
                  </a:cubicBezTo>
                  <a:cubicBezTo>
                    <a:pt x="1292" y="59132"/>
                    <a:pt x="1508" y="59256"/>
                    <a:pt x="1508" y="59380"/>
                  </a:cubicBezTo>
                  <a:cubicBezTo>
                    <a:pt x="1508" y="59380"/>
                    <a:pt x="1508" y="59380"/>
                    <a:pt x="1508" y="59380"/>
                  </a:cubicBezTo>
                  <a:cubicBezTo>
                    <a:pt x="1723" y="59504"/>
                    <a:pt x="2154" y="59876"/>
                    <a:pt x="2369" y="60000"/>
                  </a:cubicBezTo>
                  <a:cubicBezTo>
                    <a:pt x="2369" y="60000"/>
                    <a:pt x="2369" y="60000"/>
                    <a:pt x="2585" y="60000"/>
                  </a:cubicBezTo>
                  <a:cubicBezTo>
                    <a:pt x="2800" y="60123"/>
                    <a:pt x="3231" y="60247"/>
                    <a:pt x="3447" y="60495"/>
                  </a:cubicBezTo>
                  <a:cubicBezTo>
                    <a:pt x="3662" y="60867"/>
                    <a:pt x="3662" y="61363"/>
                    <a:pt x="3447" y="61611"/>
                  </a:cubicBezTo>
                  <a:cubicBezTo>
                    <a:pt x="3447" y="61859"/>
                    <a:pt x="3016" y="62107"/>
                    <a:pt x="3016" y="62107"/>
                  </a:cubicBezTo>
                  <a:cubicBezTo>
                    <a:pt x="3016" y="62231"/>
                    <a:pt x="2800" y="62355"/>
                    <a:pt x="2585" y="62355"/>
                  </a:cubicBezTo>
                  <a:cubicBezTo>
                    <a:pt x="2585" y="62355"/>
                    <a:pt x="2800" y="62479"/>
                    <a:pt x="2800" y="62479"/>
                  </a:cubicBezTo>
                  <a:cubicBezTo>
                    <a:pt x="2800" y="62603"/>
                    <a:pt x="3231" y="62727"/>
                    <a:pt x="3447" y="62851"/>
                  </a:cubicBezTo>
                  <a:cubicBezTo>
                    <a:pt x="3447" y="62851"/>
                    <a:pt x="3662" y="62851"/>
                    <a:pt x="3662" y="62975"/>
                  </a:cubicBezTo>
                  <a:cubicBezTo>
                    <a:pt x="4093" y="62975"/>
                    <a:pt x="4308" y="62975"/>
                    <a:pt x="4739" y="63099"/>
                  </a:cubicBezTo>
                  <a:cubicBezTo>
                    <a:pt x="4955" y="63223"/>
                    <a:pt x="5601" y="63595"/>
                    <a:pt x="5601" y="63966"/>
                  </a:cubicBezTo>
                  <a:cubicBezTo>
                    <a:pt x="5816" y="64214"/>
                    <a:pt x="5601" y="64462"/>
                    <a:pt x="5601" y="64586"/>
                  </a:cubicBezTo>
                  <a:cubicBezTo>
                    <a:pt x="5601" y="64710"/>
                    <a:pt x="5601" y="64710"/>
                    <a:pt x="5601" y="64834"/>
                  </a:cubicBezTo>
                  <a:cubicBezTo>
                    <a:pt x="5601" y="64834"/>
                    <a:pt x="5601" y="64834"/>
                    <a:pt x="5601" y="64834"/>
                  </a:cubicBezTo>
                  <a:cubicBezTo>
                    <a:pt x="5601" y="64958"/>
                    <a:pt x="5601" y="65082"/>
                    <a:pt x="5601" y="65206"/>
                  </a:cubicBezTo>
                  <a:cubicBezTo>
                    <a:pt x="5601" y="65206"/>
                    <a:pt x="5816" y="65330"/>
                    <a:pt x="5816" y="65330"/>
                  </a:cubicBezTo>
                  <a:cubicBezTo>
                    <a:pt x="6032" y="65454"/>
                    <a:pt x="6247" y="65454"/>
                    <a:pt x="6463" y="65454"/>
                  </a:cubicBezTo>
                  <a:cubicBezTo>
                    <a:pt x="6678" y="65578"/>
                    <a:pt x="6894" y="65578"/>
                    <a:pt x="7109" y="65702"/>
                  </a:cubicBezTo>
                  <a:cubicBezTo>
                    <a:pt x="7324" y="65826"/>
                    <a:pt x="7971" y="66074"/>
                    <a:pt x="8402" y="66198"/>
                  </a:cubicBezTo>
                  <a:cubicBezTo>
                    <a:pt x="8402" y="66322"/>
                    <a:pt x="8617" y="66446"/>
                    <a:pt x="8833" y="66570"/>
                  </a:cubicBezTo>
                  <a:cubicBezTo>
                    <a:pt x="9048" y="66694"/>
                    <a:pt x="9263" y="66818"/>
                    <a:pt x="9479" y="66818"/>
                  </a:cubicBezTo>
                  <a:cubicBezTo>
                    <a:pt x="9479" y="66818"/>
                    <a:pt x="9694" y="66942"/>
                    <a:pt x="9910" y="66942"/>
                  </a:cubicBezTo>
                  <a:cubicBezTo>
                    <a:pt x="10125" y="67066"/>
                    <a:pt x="10341" y="67190"/>
                    <a:pt x="10556" y="67314"/>
                  </a:cubicBezTo>
                  <a:cubicBezTo>
                    <a:pt x="10556" y="67314"/>
                    <a:pt x="10556" y="67314"/>
                    <a:pt x="10556" y="67314"/>
                  </a:cubicBezTo>
                  <a:cubicBezTo>
                    <a:pt x="10987" y="67438"/>
                    <a:pt x="11202" y="67685"/>
                    <a:pt x="11418" y="67809"/>
                  </a:cubicBezTo>
                  <a:cubicBezTo>
                    <a:pt x="11633" y="68057"/>
                    <a:pt x="11633" y="68181"/>
                    <a:pt x="11849" y="68429"/>
                  </a:cubicBezTo>
                  <a:cubicBezTo>
                    <a:pt x="11849" y="68429"/>
                    <a:pt x="11849" y="68429"/>
                    <a:pt x="11849" y="68553"/>
                  </a:cubicBezTo>
                  <a:cubicBezTo>
                    <a:pt x="11849" y="68553"/>
                    <a:pt x="11849" y="68553"/>
                    <a:pt x="11849" y="68553"/>
                  </a:cubicBezTo>
                  <a:cubicBezTo>
                    <a:pt x="12064" y="68553"/>
                    <a:pt x="12280" y="68553"/>
                    <a:pt x="12495" y="68553"/>
                  </a:cubicBezTo>
                  <a:cubicBezTo>
                    <a:pt x="12710" y="68553"/>
                    <a:pt x="12710" y="68553"/>
                    <a:pt x="12926" y="68553"/>
                  </a:cubicBezTo>
                  <a:cubicBezTo>
                    <a:pt x="13357" y="68677"/>
                    <a:pt x="14003" y="68925"/>
                    <a:pt x="14219" y="69049"/>
                  </a:cubicBezTo>
                  <a:cubicBezTo>
                    <a:pt x="14434" y="69173"/>
                    <a:pt x="14649" y="69421"/>
                    <a:pt x="14865" y="69669"/>
                  </a:cubicBezTo>
                  <a:cubicBezTo>
                    <a:pt x="14865" y="69793"/>
                    <a:pt x="14865" y="69917"/>
                    <a:pt x="14865" y="69917"/>
                  </a:cubicBezTo>
                  <a:cubicBezTo>
                    <a:pt x="15080" y="70041"/>
                    <a:pt x="15080" y="70041"/>
                    <a:pt x="15080" y="70041"/>
                  </a:cubicBezTo>
                  <a:cubicBezTo>
                    <a:pt x="15080" y="70165"/>
                    <a:pt x="15511" y="70537"/>
                    <a:pt x="15511" y="70537"/>
                  </a:cubicBezTo>
                  <a:cubicBezTo>
                    <a:pt x="15727" y="70661"/>
                    <a:pt x="16373" y="70909"/>
                    <a:pt x="16588" y="71033"/>
                  </a:cubicBezTo>
                  <a:cubicBezTo>
                    <a:pt x="16804" y="71033"/>
                    <a:pt x="17019" y="71033"/>
                    <a:pt x="17450" y="71157"/>
                  </a:cubicBezTo>
                  <a:cubicBezTo>
                    <a:pt x="17881" y="71157"/>
                    <a:pt x="18096" y="71280"/>
                    <a:pt x="18527" y="71280"/>
                  </a:cubicBezTo>
                  <a:cubicBezTo>
                    <a:pt x="19174" y="71528"/>
                    <a:pt x="20251" y="71900"/>
                    <a:pt x="20466" y="72024"/>
                  </a:cubicBezTo>
                  <a:cubicBezTo>
                    <a:pt x="20897" y="72148"/>
                    <a:pt x="21759" y="72520"/>
                    <a:pt x="22190" y="72768"/>
                  </a:cubicBezTo>
                  <a:cubicBezTo>
                    <a:pt x="22621" y="72892"/>
                    <a:pt x="22836" y="73140"/>
                    <a:pt x="23267" y="73388"/>
                  </a:cubicBezTo>
                  <a:cubicBezTo>
                    <a:pt x="23698" y="73512"/>
                    <a:pt x="23913" y="73636"/>
                    <a:pt x="24129" y="73760"/>
                  </a:cubicBezTo>
                  <a:cubicBezTo>
                    <a:pt x="24129" y="73760"/>
                    <a:pt x="24344" y="73884"/>
                    <a:pt x="24344" y="73884"/>
                  </a:cubicBezTo>
                  <a:cubicBezTo>
                    <a:pt x="24775" y="74008"/>
                    <a:pt x="24991" y="74132"/>
                    <a:pt x="25206" y="74380"/>
                  </a:cubicBezTo>
                  <a:cubicBezTo>
                    <a:pt x="25637" y="74628"/>
                    <a:pt x="25637" y="74876"/>
                    <a:pt x="25637" y="75247"/>
                  </a:cubicBezTo>
                  <a:cubicBezTo>
                    <a:pt x="25637" y="75247"/>
                    <a:pt x="25637" y="75371"/>
                    <a:pt x="25637" y="75371"/>
                  </a:cubicBezTo>
                  <a:cubicBezTo>
                    <a:pt x="25852" y="75743"/>
                    <a:pt x="26068" y="75991"/>
                    <a:pt x="26068" y="76115"/>
                  </a:cubicBezTo>
                  <a:cubicBezTo>
                    <a:pt x="26283" y="76363"/>
                    <a:pt x="26499" y="76611"/>
                    <a:pt x="26714" y="76859"/>
                  </a:cubicBezTo>
                  <a:cubicBezTo>
                    <a:pt x="26714" y="76859"/>
                    <a:pt x="26929" y="76859"/>
                    <a:pt x="26929" y="76983"/>
                  </a:cubicBezTo>
                  <a:cubicBezTo>
                    <a:pt x="27145" y="77107"/>
                    <a:pt x="27360" y="77231"/>
                    <a:pt x="27576" y="77479"/>
                  </a:cubicBezTo>
                  <a:cubicBezTo>
                    <a:pt x="27791" y="77603"/>
                    <a:pt x="28007" y="77975"/>
                    <a:pt x="27791" y="78223"/>
                  </a:cubicBezTo>
                  <a:cubicBezTo>
                    <a:pt x="27791" y="78471"/>
                    <a:pt x="27576" y="78595"/>
                    <a:pt x="27360" y="78719"/>
                  </a:cubicBezTo>
                  <a:cubicBezTo>
                    <a:pt x="27145" y="78842"/>
                    <a:pt x="27145" y="78842"/>
                    <a:pt x="27145" y="78842"/>
                  </a:cubicBezTo>
                  <a:cubicBezTo>
                    <a:pt x="27145" y="78842"/>
                    <a:pt x="27145" y="78842"/>
                    <a:pt x="27145" y="78966"/>
                  </a:cubicBezTo>
                  <a:cubicBezTo>
                    <a:pt x="27145" y="78966"/>
                    <a:pt x="26929" y="79090"/>
                    <a:pt x="26929" y="79090"/>
                  </a:cubicBezTo>
                  <a:cubicBezTo>
                    <a:pt x="26929" y="79214"/>
                    <a:pt x="26929" y="79214"/>
                    <a:pt x="26929" y="79214"/>
                  </a:cubicBezTo>
                  <a:cubicBezTo>
                    <a:pt x="26929" y="79214"/>
                    <a:pt x="27145" y="79338"/>
                    <a:pt x="27145" y="79462"/>
                  </a:cubicBezTo>
                  <a:cubicBezTo>
                    <a:pt x="27360" y="79462"/>
                    <a:pt x="27360" y="79586"/>
                    <a:pt x="27576" y="79710"/>
                  </a:cubicBezTo>
                  <a:cubicBezTo>
                    <a:pt x="27791" y="79834"/>
                    <a:pt x="28007" y="80206"/>
                    <a:pt x="28222" y="80454"/>
                  </a:cubicBezTo>
                  <a:cubicBezTo>
                    <a:pt x="28222" y="80578"/>
                    <a:pt x="28438" y="80702"/>
                    <a:pt x="28438" y="80826"/>
                  </a:cubicBezTo>
                  <a:cubicBezTo>
                    <a:pt x="28438" y="80950"/>
                    <a:pt x="28438" y="81074"/>
                    <a:pt x="28438" y="81074"/>
                  </a:cubicBezTo>
                  <a:cubicBezTo>
                    <a:pt x="28653" y="81198"/>
                    <a:pt x="28868" y="81446"/>
                    <a:pt x="29084" y="81694"/>
                  </a:cubicBezTo>
                  <a:cubicBezTo>
                    <a:pt x="29084" y="81694"/>
                    <a:pt x="29084" y="81694"/>
                    <a:pt x="29084" y="81694"/>
                  </a:cubicBezTo>
                  <a:cubicBezTo>
                    <a:pt x="29299" y="81818"/>
                    <a:pt x="29515" y="82066"/>
                    <a:pt x="29730" y="82190"/>
                  </a:cubicBezTo>
                  <a:cubicBezTo>
                    <a:pt x="29730" y="82190"/>
                    <a:pt x="30161" y="82190"/>
                    <a:pt x="30377" y="82190"/>
                  </a:cubicBezTo>
                  <a:cubicBezTo>
                    <a:pt x="30377" y="82190"/>
                    <a:pt x="30377" y="82190"/>
                    <a:pt x="30377" y="82190"/>
                  </a:cubicBezTo>
                  <a:cubicBezTo>
                    <a:pt x="30592" y="82190"/>
                    <a:pt x="30592" y="82190"/>
                    <a:pt x="30807" y="82190"/>
                  </a:cubicBezTo>
                  <a:cubicBezTo>
                    <a:pt x="30807" y="82190"/>
                    <a:pt x="31023" y="82066"/>
                    <a:pt x="31023" y="81942"/>
                  </a:cubicBezTo>
                  <a:cubicBezTo>
                    <a:pt x="31238" y="81818"/>
                    <a:pt x="31454" y="81570"/>
                    <a:pt x="31669" y="81446"/>
                  </a:cubicBezTo>
                  <a:cubicBezTo>
                    <a:pt x="31669" y="81322"/>
                    <a:pt x="31669" y="81322"/>
                    <a:pt x="31669" y="81198"/>
                  </a:cubicBezTo>
                  <a:cubicBezTo>
                    <a:pt x="31669" y="80950"/>
                    <a:pt x="31885" y="80702"/>
                    <a:pt x="32100" y="80454"/>
                  </a:cubicBezTo>
                  <a:cubicBezTo>
                    <a:pt x="32531" y="80082"/>
                    <a:pt x="33393" y="79958"/>
                    <a:pt x="33608" y="79958"/>
                  </a:cubicBezTo>
                  <a:cubicBezTo>
                    <a:pt x="33824" y="79834"/>
                    <a:pt x="34039" y="79834"/>
                    <a:pt x="34254" y="79834"/>
                  </a:cubicBezTo>
                  <a:cubicBezTo>
                    <a:pt x="34901" y="79834"/>
                    <a:pt x="35547" y="79958"/>
                    <a:pt x="35978" y="79958"/>
                  </a:cubicBezTo>
                  <a:cubicBezTo>
                    <a:pt x="36193" y="80082"/>
                    <a:pt x="36624" y="80206"/>
                    <a:pt x="36840" y="80330"/>
                  </a:cubicBezTo>
                  <a:cubicBezTo>
                    <a:pt x="37055" y="80330"/>
                    <a:pt x="37271" y="80454"/>
                    <a:pt x="37271" y="80454"/>
                  </a:cubicBezTo>
                  <a:cubicBezTo>
                    <a:pt x="37701" y="80454"/>
                    <a:pt x="37917" y="80578"/>
                    <a:pt x="38132" y="80578"/>
                  </a:cubicBezTo>
                  <a:cubicBezTo>
                    <a:pt x="38132" y="80578"/>
                    <a:pt x="38348" y="80578"/>
                    <a:pt x="38348" y="80578"/>
                  </a:cubicBezTo>
                  <a:cubicBezTo>
                    <a:pt x="38563" y="80454"/>
                    <a:pt x="38779" y="80454"/>
                    <a:pt x="39210" y="80454"/>
                  </a:cubicBezTo>
                  <a:cubicBezTo>
                    <a:pt x="39210" y="80454"/>
                    <a:pt x="39210" y="80454"/>
                    <a:pt x="39210" y="80454"/>
                  </a:cubicBezTo>
                  <a:cubicBezTo>
                    <a:pt x="39856" y="80454"/>
                    <a:pt x="40502" y="80702"/>
                    <a:pt x="40933" y="80702"/>
                  </a:cubicBezTo>
                  <a:cubicBezTo>
                    <a:pt x="41149" y="80826"/>
                    <a:pt x="41364" y="80950"/>
                    <a:pt x="41795" y="81074"/>
                  </a:cubicBezTo>
                  <a:cubicBezTo>
                    <a:pt x="41795" y="81198"/>
                    <a:pt x="42010" y="81322"/>
                    <a:pt x="42010" y="81322"/>
                  </a:cubicBezTo>
                  <a:cubicBezTo>
                    <a:pt x="42226" y="81322"/>
                    <a:pt x="42441" y="81322"/>
                    <a:pt x="42657" y="81446"/>
                  </a:cubicBezTo>
                  <a:cubicBezTo>
                    <a:pt x="42872" y="81446"/>
                    <a:pt x="43087" y="81446"/>
                    <a:pt x="43303" y="81570"/>
                  </a:cubicBezTo>
                  <a:cubicBezTo>
                    <a:pt x="43303" y="81570"/>
                    <a:pt x="43303" y="81570"/>
                    <a:pt x="43303" y="81570"/>
                  </a:cubicBezTo>
                  <a:cubicBezTo>
                    <a:pt x="43949" y="81694"/>
                    <a:pt x="44380" y="81818"/>
                    <a:pt x="44811" y="82066"/>
                  </a:cubicBezTo>
                  <a:cubicBezTo>
                    <a:pt x="45242" y="82314"/>
                    <a:pt x="45457" y="83057"/>
                    <a:pt x="45457" y="83429"/>
                  </a:cubicBezTo>
                  <a:cubicBezTo>
                    <a:pt x="45242" y="83677"/>
                    <a:pt x="45026" y="83925"/>
                    <a:pt x="44596" y="84173"/>
                  </a:cubicBezTo>
                  <a:cubicBezTo>
                    <a:pt x="44596" y="84173"/>
                    <a:pt x="44380" y="84173"/>
                    <a:pt x="44380" y="84173"/>
                  </a:cubicBezTo>
                  <a:cubicBezTo>
                    <a:pt x="44380" y="84297"/>
                    <a:pt x="44165" y="84421"/>
                    <a:pt x="43949" y="84545"/>
                  </a:cubicBezTo>
                  <a:cubicBezTo>
                    <a:pt x="43734" y="84545"/>
                    <a:pt x="43734" y="84669"/>
                    <a:pt x="43518" y="84669"/>
                  </a:cubicBezTo>
                  <a:cubicBezTo>
                    <a:pt x="43518" y="84793"/>
                    <a:pt x="43087" y="85041"/>
                    <a:pt x="43087" y="85289"/>
                  </a:cubicBezTo>
                  <a:cubicBezTo>
                    <a:pt x="43087" y="85413"/>
                    <a:pt x="42872" y="85413"/>
                    <a:pt x="42872" y="85537"/>
                  </a:cubicBezTo>
                  <a:cubicBezTo>
                    <a:pt x="42872" y="85537"/>
                    <a:pt x="43087" y="85661"/>
                    <a:pt x="43087" y="85661"/>
                  </a:cubicBezTo>
                  <a:cubicBezTo>
                    <a:pt x="43087" y="85661"/>
                    <a:pt x="43303" y="85785"/>
                    <a:pt x="43303" y="85785"/>
                  </a:cubicBezTo>
                  <a:cubicBezTo>
                    <a:pt x="43518" y="85909"/>
                    <a:pt x="43518" y="86033"/>
                    <a:pt x="43734" y="86157"/>
                  </a:cubicBezTo>
                  <a:cubicBezTo>
                    <a:pt x="43734" y="86157"/>
                    <a:pt x="44165" y="86776"/>
                    <a:pt x="44165" y="87148"/>
                  </a:cubicBezTo>
                  <a:cubicBezTo>
                    <a:pt x="44165" y="87396"/>
                    <a:pt x="44165" y="87644"/>
                    <a:pt x="43518" y="88264"/>
                  </a:cubicBezTo>
                  <a:cubicBezTo>
                    <a:pt x="43518" y="88388"/>
                    <a:pt x="43087" y="88760"/>
                    <a:pt x="42872" y="88760"/>
                  </a:cubicBezTo>
                  <a:cubicBezTo>
                    <a:pt x="42872" y="88884"/>
                    <a:pt x="42657" y="89008"/>
                    <a:pt x="42441" y="89008"/>
                  </a:cubicBezTo>
                  <a:cubicBezTo>
                    <a:pt x="42441" y="89132"/>
                    <a:pt x="42226" y="89132"/>
                    <a:pt x="42226" y="89256"/>
                  </a:cubicBezTo>
                  <a:cubicBezTo>
                    <a:pt x="42226" y="89256"/>
                    <a:pt x="42010" y="89628"/>
                    <a:pt x="41795" y="89752"/>
                  </a:cubicBezTo>
                  <a:cubicBezTo>
                    <a:pt x="41795" y="89876"/>
                    <a:pt x="41795" y="90123"/>
                    <a:pt x="41795" y="90743"/>
                  </a:cubicBezTo>
                  <a:cubicBezTo>
                    <a:pt x="41795" y="90743"/>
                    <a:pt x="41795" y="90867"/>
                    <a:pt x="41795" y="90991"/>
                  </a:cubicBezTo>
                  <a:cubicBezTo>
                    <a:pt x="41795" y="91239"/>
                    <a:pt x="41795" y="91487"/>
                    <a:pt x="41795" y="91611"/>
                  </a:cubicBezTo>
                  <a:cubicBezTo>
                    <a:pt x="41579" y="91859"/>
                    <a:pt x="41364" y="92107"/>
                    <a:pt x="41149" y="92355"/>
                  </a:cubicBezTo>
                  <a:cubicBezTo>
                    <a:pt x="41149" y="92479"/>
                    <a:pt x="41149" y="92479"/>
                    <a:pt x="41149" y="92479"/>
                  </a:cubicBezTo>
                  <a:cubicBezTo>
                    <a:pt x="40933" y="92603"/>
                    <a:pt x="40718" y="92851"/>
                    <a:pt x="40502" y="92975"/>
                  </a:cubicBezTo>
                  <a:cubicBezTo>
                    <a:pt x="40502" y="93099"/>
                    <a:pt x="40287" y="93223"/>
                    <a:pt x="40287" y="93223"/>
                  </a:cubicBezTo>
                  <a:cubicBezTo>
                    <a:pt x="40071" y="93347"/>
                    <a:pt x="40071" y="93347"/>
                    <a:pt x="40071" y="93471"/>
                  </a:cubicBezTo>
                  <a:cubicBezTo>
                    <a:pt x="39856" y="93595"/>
                    <a:pt x="39640" y="93842"/>
                    <a:pt x="39425" y="93966"/>
                  </a:cubicBezTo>
                  <a:cubicBezTo>
                    <a:pt x="39425" y="94090"/>
                    <a:pt x="39425" y="94586"/>
                    <a:pt x="39425" y="94710"/>
                  </a:cubicBezTo>
                  <a:cubicBezTo>
                    <a:pt x="39425" y="94710"/>
                    <a:pt x="39640" y="94834"/>
                    <a:pt x="39640" y="94958"/>
                  </a:cubicBezTo>
                  <a:cubicBezTo>
                    <a:pt x="39640" y="95082"/>
                    <a:pt x="39856" y="95206"/>
                    <a:pt x="39856" y="95330"/>
                  </a:cubicBezTo>
                  <a:cubicBezTo>
                    <a:pt x="39856" y="95454"/>
                    <a:pt x="39856" y="95578"/>
                    <a:pt x="39856" y="95702"/>
                  </a:cubicBezTo>
                  <a:cubicBezTo>
                    <a:pt x="40071" y="95826"/>
                    <a:pt x="40071" y="95950"/>
                    <a:pt x="40071" y="96074"/>
                  </a:cubicBezTo>
                  <a:cubicBezTo>
                    <a:pt x="40071" y="96074"/>
                    <a:pt x="40502" y="96446"/>
                    <a:pt x="40718" y="96570"/>
                  </a:cubicBezTo>
                  <a:cubicBezTo>
                    <a:pt x="40718" y="96570"/>
                    <a:pt x="40933" y="96694"/>
                    <a:pt x="41149" y="96694"/>
                  </a:cubicBezTo>
                  <a:cubicBezTo>
                    <a:pt x="41149" y="96694"/>
                    <a:pt x="41149" y="96694"/>
                    <a:pt x="41149" y="96694"/>
                  </a:cubicBezTo>
                  <a:cubicBezTo>
                    <a:pt x="41364" y="96694"/>
                    <a:pt x="41795" y="96818"/>
                    <a:pt x="42010" y="96818"/>
                  </a:cubicBezTo>
                  <a:cubicBezTo>
                    <a:pt x="42657" y="97066"/>
                    <a:pt x="43303" y="97438"/>
                    <a:pt x="43303" y="97561"/>
                  </a:cubicBezTo>
                  <a:cubicBezTo>
                    <a:pt x="43518" y="97685"/>
                    <a:pt x="43734" y="97933"/>
                    <a:pt x="44165" y="98181"/>
                  </a:cubicBezTo>
                  <a:cubicBezTo>
                    <a:pt x="44165" y="98305"/>
                    <a:pt x="44165" y="98305"/>
                    <a:pt x="44380" y="98429"/>
                  </a:cubicBezTo>
                  <a:cubicBezTo>
                    <a:pt x="44380" y="98429"/>
                    <a:pt x="44380" y="98553"/>
                    <a:pt x="44596" y="98677"/>
                  </a:cubicBezTo>
                  <a:cubicBezTo>
                    <a:pt x="44596" y="98677"/>
                    <a:pt x="44596" y="98801"/>
                    <a:pt x="44811" y="98925"/>
                  </a:cubicBezTo>
                  <a:cubicBezTo>
                    <a:pt x="44811" y="98925"/>
                    <a:pt x="45026" y="99049"/>
                    <a:pt x="45242" y="99049"/>
                  </a:cubicBezTo>
                  <a:cubicBezTo>
                    <a:pt x="45242" y="99049"/>
                    <a:pt x="45457" y="99049"/>
                    <a:pt x="45457" y="99049"/>
                  </a:cubicBezTo>
                  <a:cubicBezTo>
                    <a:pt x="45673" y="98925"/>
                    <a:pt x="45888" y="98925"/>
                    <a:pt x="46319" y="98925"/>
                  </a:cubicBezTo>
                  <a:cubicBezTo>
                    <a:pt x="46319" y="98925"/>
                    <a:pt x="46535" y="98925"/>
                    <a:pt x="46535" y="98925"/>
                  </a:cubicBezTo>
                  <a:cubicBezTo>
                    <a:pt x="47181" y="99049"/>
                    <a:pt x="47827" y="99297"/>
                    <a:pt x="48043" y="99545"/>
                  </a:cubicBezTo>
                  <a:cubicBezTo>
                    <a:pt x="48043" y="99669"/>
                    <a:pt x="48043" y="99669"/>
                    <a:pt x="48043" y="99793"/>
                  </a:cubicBezTo>
                  <a:cubicBezTo>
                    <a:pt x="48258" y="99793"/>
                    <a:pt x="48473" y="99793"/>
                    <a:pt x="48689" y="99793"/>
                  </a:cubicBezTo>
                  <a:cubicBezTo>
                    <a:pt x="48904" y="99793"/>
                    <a:pt x="48904" y="99793"/>
                    <a:pt x="48904" y="99793"/>
                  </a:cubicBezTo>
                  <a:cubicBezTo>
                    <a:pt x="49551" y="99917"/>
                    <a:pt x="49982" y="100165"/>
                    <a:pt x="50197" y="100413"/>
                  </a:cubicBezTo>
                  <a:cubicBezTo>
                    <a:pt x="50197" y="100413"/>
                    <a:pt x="50197" y="100413"/>
                    <a:pt x="50197" y="100413"/>
                  </a:cubicBezTo>
                  <a:cubicBezTo>
                    <a:pt x="50412" y="100537"/>
                    <a:pt x="50843" y="100785"/>
                    <a:pt x="51059" y="100785"/>
                  </a:cubicBezTo>
                  <a:cubicBezTo>
                    <a:pt x="51059" y="100785"/>
                    <a:pt x="51274" y="100785"/>
                    <a:pt x="51274" y="100785"/>
                  </a:cubicBezTo>
                  <a:cubicBezTo>
                    <a:pt x="51705" y="100661"/>
                    <a:pt x="51921" y="100661"/>
                    <a:pt x="52136" y="100661"/>
                  </a:cubicBezTo>
                  <a:cubicBezTo>
                    <a:pt x="52567" y="100661"/>
                    <a:pt x="52782" y="100661"/>
                    <a:pt x="52998" y="100785"/>
                  </a:cubicBezTo>
                  <a:cubicBezTo>
                    <a:pt x="53429" y="100909"/>
                    <a:pt x="54290" y="101280"/>
                    <a:pt x="54290" y="101776"/>
                  </a:cubicBezTo>
                  <a:cubicBezTo>
                    <a:pt x="54290" y="102024"/>
                    <a:pt x="53859" y="102396"/>
                    <a:pt x="53213" y="102644"/>
                  </a:cubicBezTo>
                  <a:cubicBezTo>
                    <a:pt x="53213" y="102644"/>
                    <a:pt x="53213" y="102644"/>
                    <a:pt x="52998" y="102644"/>
                  </a:cubicBezTo>
                  <a:cubicBezTo>
                    <a:pt x="53213" y="102768"/>
                    <a:pt x="53213" y="102768"/>
                    <a:pt x="53213" y="102768"/>
                  </a:cubicBezTo>
                  <a:cubicBezTo>
                    <a:pt x="53213" y="102892"/>
                    <a:pt x="53429" y="102892"/>
                    <a:pt x="53644" y="102892"/>
                  </a:cubicBezTo>
                  <a:cubicBezTo>
                    <a:pt x="53644" y="102892"/>
                    <a:pt x="53859" y="102892"/>
                    <a:pt x="53859" y="102768"/>
                  </a:cubicBezTo>
                  <a:cubicBezTo>
                    <a:pt x="53859" y="102768"/>
                    <a:pt x="53859" y="102768"/>
                    <a:pt x="53859" y="102768"/>
                  </a:cubicBezTo>
                  <a:cubicBezTo>
                    <a:pt x="53859" y="102644"/>
                    <a:pt x="53859" y="102644"/>
                    <a:pt x="54075" y="102520"/>
                  </a:cubicBezTo>
                  <a:cubicBezTo>
                    <a:pt x="54075" y="102520"/>
                    <a:pt x="54075" y="102520"/>
                    <a:pt x="54075" y="102520"/>
                  </a:cubicBezTo>
                  <a:cubicBezTo>
                    <a:pt x="54075" y="102272"/>
                    <a:pt x="54290" y="101900"/>
                    <a:pt x="54937" y="101776"/>
                  </a:cubicBezTo>
                  <a:cubicBezTo>
                    <a:pt x="55152" y="101776"/>
                    <a:pt x="55368" y="101776"/>
                    <a:pt x="55368" y="101776"/>
                  </a:cubicBezTo>
                  <a:cubicBezTo>
                    <a:pt x="56014" y="101776"/>
                    <a:pt x="56445" y="101900"/>
                    <a:pt x="56660" y="102024"/>
                  </a:cubicBezTo>
                  <a:cubicBezTo>
                    <a:pt x="56660" y="102024"/>
                    <a:pt x="56876" y="102024"/>
                    <a:pt x="56876" y="102148"/>
                  </a:cubicBezTo>
                  <a:cubicBezTo>
                    <a:pt x="56876" y="102148"/>
                    <a:pt x="56876" y="102148"/>
                    <a:pt x="56876" y="102148"/>
                  </a:cubicBezTo>
                  <a:cubicBezTo>
                    <a:pt x="57307" y="102148"/>
                    <a:pt x="57737" y="102272"/>
                    <a:pt x="57953" y="102520"/>
                  </a:cubicBezTo>
                  <a:cubicBezTo>
                    <a:pt x="58168" y="102644"/>
                    <a:pt x="58168" y="102768"/>
                    <a:pt x="58384" y="102892"/>
                  </a:cubicBezTo>
                  <a:cubicBezTo>
                    <a:pt x="58384" y="102892"/>
                    <a:pt x="58384" y="102892"/>
                    <a:pt x="58384" y="102892"/>
                  </a:cubicBezTo>
                  <a:cubicBezTo>
                    <a:pt x="58384" y="102892"/>
                    <a:pt x="58384" y="102892"/>
                    <a:pt x="58384" y="102892"/>
                  </a:cubicBezTo>
                  <a:cubicBezTo>
                    <a:pt x="58384" y="102892"/>
                    <a:pt x="58384" y="102892"/>
                    <a:pt x="58384" y="102892"/>
                  </a:cubicBezTo>
                  <a:cubicBezTo>
                    <a:pt x="59030" y="102892"/>
                    <a:pt x="59676" y="103140"/>
                    <a:pt x="59892" y="103264"/>
                  </a:cubicBezTo>
                  <a:cubicBezTo>
                    <a:pt x="60107" y="103264"/>
                    <a:pt x="60323" y="103512"/>
                    <a:pt x="60323" y="103636"/>
                  </a:cubicBezTo>
                  <a:cubicBezTo>
                    <a:pt x="60323" y="103636"/>
                    <a:pt x="60323" y="103636"/>
                    <a:pt x="60323" y="103636"/>
                  </a:cubicBezTo>
                  <a:cubicBezTo>
                    <a:pt x="60323" y="103636"/>
                    <a:pt x="60538" y="103636"/>
                    <a:pt x="60538" y="103636"/>
                  </a:cubicBezTo>
                  <a:cubicBezTo>
                    <a:pt x="60754" y="103636"/>
                    <a:pt x="60969" y="103636"/>
                    <a:pt x="61400" y="103760"/>
                  </a:cubicBezTo>
                  <a:cubicBezTo>
                    <a:pt x="61615" y="103884"/>
                    <a:pt x="62046" y="104256"/>
                    <a:pt x="62262" y="104380"/>
                  </a:cubicBezTo>
                  <a:cubicBezTo>
                    <a:pt x="62262" y="104504"/>
                    <a:pt x="62262" y="104628"/>
                    <a:pt x="62477" y="104876"/>
                  </a:cubicBezTo>
                  <a:cubicBezTo>
                    <a:pt x="62477" y="104876"/>
                    <a:pt x="62477" y="105000"/>
                    <a:pt x="62477" y="105000"/>
                  </a:cubicBezTo>
                  <a:cubicBezTo>
                    <a:pt x="62692" y="105000"/>
                    <a:pt x="62692" y="105000"/>
                    <a:pt x="62908" y="105000"/>
                  </a:cubicBezTo>
                  <a:cubicBezTo>
                    <a:pt x="63123" y="105000"/>
                    <a:pt x="63123" y="105000"/>
                    <a:pt x="63339" y="105000"/>
                  </a:cubicBezTo>
                  <a:cubicBezTo>
                    <a:pt x="63554" y="105000"/>
                    <a:pt x="64201" y="105247"/>
                    <a:pt x="64416" y="105247"/>
                  </a:cubicBezTo>
                  <a:cubicBezTo>
                    <a:pt x="64631" y="105371"/>
                    <a:pt x="64631" y="105495"/>
                    <a:pt x="64847" y="105619"/>
                  </a:cubicBezTo>
                  <a:cubicBezTo>
                    <a:pt x="64847" y="105619"/>
                    <a:pt x="64847" y="105619"/>
                    <a:pt x="65062" y="105619"/>
                  </a:cubicBezTo>
                  <a:cubicBezTo>
                    <a:pt x="65278" y="105619"/>
                    <a:pt x="65278" y="105619"/>
                    <a:pt x="65493" y="105619"/>
                  </a:cubicBezTo>
                  <a:cubicBezTo>
                    <a:pt x="65924" y="105743"/>
                    <a:pt x="66786" y="105991"/>
                    <a:pt x="67001" y="106363"/>
                  </a:cubicBezTo>
                  <a:cubicBezTo>
                    <a:pt x="67217" y="106611"/>
                    <a:pt x="67217" y="106859"/>
                    <a:pt x="67217" y="107231"/>
                  </a:cubicBezTo>
                  <a:cubicBezTo>
                    <a:pt x="67217" y="107231"/>
                    <a:pt x="67217" y="107231"/>
                    <a:pt x="67432" y="107355"/>
                  </a:cubicBezTo>
                  <a:cubicBezTo>
                    <a:pt x="67648" y="107355"/>
                    <a:pt x="67863" y="107479"/>
                    <a:pt x="68078" y="107603"/>
                  </a:cubicBezTo>
                  <a:cubicBezTo>
                    <a:pt x="68294" y="107727"/>
                    <a:pt x="68725" y="108099"/>
                    <a:pt x="68725" y="108471"/>
                  </a:cubicBezTo>
                  <a:cubicBezTo>
                    <a:pt x="68725" y="108471"/>
                    <a:pt x="68725" y="109214"/>
                    <a:pt x="67863" y="109586"/>
                  </a:cubicBezTo>
                  <a:cubicBezTo>
                    <a:pt x="67648" y="109586"/>
                    <a:pt x="67648" y="109586"/>
                    <a:pt x="67648" y="109586"/>
                  </a:cubicBezTo>
                  <a:cubicBezTo>
                    <a:pt x="67648" y="109710"/>
                    <a:pt x="67863" y="109958"/>
                    <a:pt x="68294" y="110330"/>
                  </a:cubicBezTo>
                  <a:cubicBezTo>
                    <a:pt x="68509" y="110454"/>
                    <a:pt x="69156" y="110826"/>
                    <a:pt x="69371" y="110950"/>
                  </a:cubicBezTo>
                  <a:cubicBezTo>
                    <a:pt x="69371" y="111074"/>
                    <a:pt x="69587" y="111074"/>
                    <a:pt x="69802" y="111198"/>
                  </a:cubicBezTo>
                  <a:cubicBezTo>
                    <a:pt x="70017" y="111322"/>
                    <a:pt x="70448" y="111570"/>
                    <a:pt x="70664" y="111818"/>
                  </a:cubicBezTo>
                  <a:cubicBezTo>
                    <a:pt x="71095" y="112066"/>
                    <a:pt x="71526" y="112809"/>
                    <a:pt x="71526" y="113305"/>
                  </a:cubicBezTo>
                  <a:cubicBezTo>
                    <a:pt x="71526" y="113553"/>
                    <a:pt x="71310" y="113801"/>
                    <a:pt x="70879" y="114049"/>
                  </a:cubicBezTo>
                  <a:cubicBezTo>
                    <a:pt x="70879" y="114049"/>
                    <a:pt x="70879" y="114049"/>
                    <a:pt x="70879" y="114049"/>
                  </a:cubicBezTo>
                  <a:cubicBezTo>
                    <a:pt x="70879" y="114049"/>
                    <a:pt x="70879" y="114049"/>
                    <a:pt x="70879" y="114173"/>
                  </a:cubicBezTo>
                  <a:cubicBezTo>
                    <a:pt x="70664" y="114297"/>
                    <a:pt x="70448" y="114545"/>
                    <a:pt x="70017" y="114669"/>
                  </a:cubicBezTo>
                  <a:cubicBezTo>
                    <a:pt x="69802" y="114669"/>
                    <a:pt x="69587" y="114793"/>
                    <a:pt x="69371" y="114793"/>
                  </a:cubicBezTo>
                  <a:cubicBezTo>
                    <a:pt x="69156" y="114793"/>
                    <a:pt x="69156" y="114793"/>
                    <a:pt x="68940" y="114793"/>
                  </a:cubicBezTo>
                  <a:cubicBezTo>
                    <a:pt x="68940" y="114793"/>
                    <a:pt x="68940" y="114917"/>
                    <a:pt x="68940" y="114917"/>
                  </a:cubicBezTo>
                  <a:cubicBezTo>
                    <a:pt x="68940" y="114917"/>
                    <a:pt x="68725" y="115041"/>
                    <a:pt x="68725" y="115165"/>
                  </a:cubicBezTo>
                  <a:cubicBezTo>
                    <a:pt x="68940" y="115165"/>
                    <a:pt x="68940" y="115165"/>
                    <a:pt x="68940" y="115289"/>
                  </a:cubicBezTo>
                  <a:cubicBezTo>
                    <a:pt x="68940" y="115289"/>
                    <a:pt x="68940" y="115289"/>
                    <a:pt x="68940" y="115289"/>
                  </a:cubicBezTo>
                  <a:cubicBezTo>
                    <a:pt x="69156" y="115289"/>
                    <a:pt x="69371" y="115289"/>
                    <a:pt x="69587" y="115413"/>
                  </a:cubicBezTo>
                  <a:cubicBezTo>
                    <a:pt x="70017" y="115413"/>
                    <a:pt x="70448" y="115661"/>
                    <a:pt x="70448" y="115909"/>
                  </a:cubicBezTo>
                  <a:cubicBezTo>
                    <a:pt x="70664" y="116157"/>
                    <a:pt x="70664" y="116404"/>
                    <a:pt x="70664" y="116528"/>
                  </a:cubicBezTo>
                  <a:cubicBezTo>
                    <a:pt x="70664" y="116652"/>
                    <a:pt x="70664" y="116652"/>
                    <a:pt x="70664" y="116652"/>
                  </a:cubicBezTo>
                  <a:cubicBezTo>
                    <a:pt x="70664" y="116900"/>
                    <a:pt x="70664" y="117024"/>
                    <a:pt x="70879" y="117024"/>
                  </a:cubicBezTo>
                  <a:cubicBezTo>
                    <a:pt x="70879" y="117024"/>
                    <a:pt x="71095" y="117148"/>
                    <a:pt x="71095" y="117272"/>
                  </a:cubicBezTo>
                  <a:cubicBezTo>
                    <a:pt x="71310" y="117272"/>
                    <a:pt x="71310" y="117396"/>
                    <a:pt x="71526" y="117520"/>
                  </a:cubicBezTo>
                  <a:cubicBezTo>
                    <a:pt x="71526" y="117644"/>
                    <a:pt x="71741" y="117768"/>
                    <a:pt x="71956" y="117892"/>
                  </a:cubicBezTo>
                  <a:cubicBezTo>
                    <a:pt x="71956" y="118016"/>
                    <a:pt x="72172" y="118264"/>
                    <a:pt x="72172" y="118264"/>
                  </a:cubicBezTo>
                  <a:cubicBezTo>
                    <a:pt x="72172" y="118264"/>
                    <a:pt x="72172" y="118388"/>
                    <a:pt x="72387" y="118388"/>
                  </a:cubicBezTo>
                  <a:cubicBezTo>
                    <a:pt x="72603" y="118388"/>
                    <a:pt x="72818" y="118512"/>
                    <a:pt x="73034" y="118636"/>
                  </a:cubicBezTo>
                  <a:cubicBezTo>
                    <a:pt x="73249" y="118760"/>
                    <a:pt x="73680" y="119132"/>
                    <a:pt x="73680" y="119504"/>
                  </a:cubicBezTo>
                  <a:cubicBezTo>
                    <a:pt x="73680" y="119628"/>
                    <a:pt x="73680" y="119876"/>
                    <a:pt x="73464" y="120000"/>
                  </a:cubicBezTo>
                  <a:cubicBezTo>
                    <a:pt x="73680" y="120000"/>
                    <a:pt x="73680" y="120000"/>
                    <a:pt x="73680" y="120000"/>
                  </a:cubicBezTo>
                  <a:cubicBezTo>
                    <a:pt x="73680" y="119628"/>
                    <a:pt x="74111" y="119256"/>
                    <a:pt x="74326" y="119256"/>
                  </a:cubicBezTo>
                  <a:cubicBezTo>
                    <a:pt x="74757" y="119008"/>
                    <a:pt x="75403" y="119008"/>
                    <a:pt x="75619" y="118884"/>
                  </a:cubicBezTo>
                  <a:cubicBezTo>
                    <a:pt x="75619" y="118884"/>
                    <a:pt x="75619" y="118884"/>
                    <a:pt x="75834" y="118884"/>
                  </a:cubicBezTo>
                  <a:cubicBezTo>
                    <a:pt x="76050" y="118884"/>
                    <a:pt x="76912" y="119008"/>
                    <a:pt x="77342" y="119132"/>
                  </a:cubicBezTo>
                  <a:cubicBezTo>
                    <a:pt x="77773" y="119256"/>
                    <a:pt x="77989" y="119504"/>
                    <a:pt x="77989" y="119628"/>
                  </a:cubicBezTo>
                  <a:cubicBezTo>
                    <a:pt x="77989" y="119628"/>
                    <a:pt x="77989" y="119628"/>
                    <a:pt x="77989" y="119628"/>
                  </a:cubicBezTo>
                  <a:cubicBezTo>
                    <a:pt x="77989" y="119628"/>
                    <a:pt x="77989" y="119628"/>
                    <a:pt x="77989" y="119628"/>
                  </a:cubicBezTo>
                  <a:cubicBezTo>
                    <a:pt x="78204" y="119752"/>
                    <a:pt x="78420" y="119752"/>
                    <a:pt x="78420" y="119876"/>
                  </a:cubicBezTo>
                  <a:cubicBezTo>
                    <a:pt x="78635" y="119876"/>
                    <a:pt x="78635" y="120000"/>
                    <a:pt x="78850" y="120000"/>
                  </a:cubicBezTo>
                  <a:cubicBezTo>
                    <a:pt x="78850" y="120000"/>
                    <a:pt x="78850" y="119876"/>
                    <a:pt x="78850" y="119876"/>
                  </a:cubicBezTo>
                  <a:cubicBezTo>
                    <a:pt x="78850" y="119752"/>
                    <a:pt x="78635" y="119380"/>
                    <a:pt x="78850" y="119256"/>
                  </a:cubicBezTo>
                  <a:cubicBezTo>
                    <a:pt x="78850" y="119256"/>
                    <a:pt x="79066" y="119132"/>
                    <a:pt x="79281" y="119008"/>
                  </a:cubicBezTo>
                  <a:cubicBezTo>
                    <a:pt x="79281" y="118884"/>
                    <a:pt x="79928" y="118760"/>
                    <a:pt x="80143" y="118636"/>
                  </a:cubicBezTo>
                  <a:cubicBezTo>
                    <a:pt x="80143" y="118512"/>
                    <a:pt x="80574" y="118264"/>
                    <a:pt x="80574" y="118140"/>
                  </a:cubicBezTo>
                  <a:cubicBezTo>
                    <a:pt x="80789" y="117892"/>
                    <a:pt x="80789" y="117396"/>
                    <a:pt x="81005" y="117148"/>
                  </a:cubicBezTo>
                  <a:cubicBezTo>
                    <a:pt x="81220" y="117024"/>
                    <a:pt x="81436" y="116652"/>
                    <a:pt x="81651" y="116528"/>
                  </a:cubicBezTo>
                  <a:cubicBezTo>
                    <a:pt x="81867" y="116404"/>
                    <a:pt x="82298" y="116157"/>
                    <a:pt x="82513" y="116033"/>
                  </a:cubicBezTo>
                  <a:cubicBezTo>
                    <a:pt x="82944" y="115909"/>
                    <a:pt x="83375" y="115661"/>
                    <a:pt x="83590" y="115661"/>
                  </a:cubicBezTo>
                  <a:cubicBezTo>
                    <a:pt x="83806" y="115537"/>
                    <a:pt x="84452" y="115537"/>
                    <a:pt x="84883" y="115537"/>
                  </a:cubicBezTo>
                  <a:cubicBezTo>
                    <a:pt x="85098" y="115537"/>
                    <a:pt x="85960" y="115537"/>
                    <a:pt x="86391" y="115537"/>
                  </a:cubicBezTo>
                  <a:cubicBezTo>
                    <a:pt x="86606" y="115661"/>
                    <a:pt x="87253" y="115785"/>
                    <a:pt x="87468" y="115785"/>
                  </a:cubicBezTo>
                  <a:cubicBezTo>
                    <a:pt x="87899" y="115909"/>
                    <a:pt x="88545" y="116033"/>
                    <a:pt x="88976" y="116157"/>
                  </a:cubicBezTo>
                  <a:cubicBezTo>
                    <a:pt x="89407" y="116157"/>
                    <a:pt x="89838" y="116280"/>
                    <a:pt x="90269" y="116404"/>
                  </a:cubicBezTo>
                  <a:cubicBezTo>
                    <a:pt x="90269" y="116404"/>
                    <a:pt x="90484" y="116652"/>
                    <a:pt x="90700" y="116776"/>
                  </a:cubicBezTo>
                  <a:cubicBezTo>
                    <a:pt x="90915" y="116776"/>
                    <a:pt x="91346" y="116776"/>
                    <a:pt x="91777" y="116776"/>
                  </a:cubicBezTo>
                  <a:cubicBezTo>
                    <a:pt x="91992" y="116900"/>
                    <a:pt x="92639" y="116900"/>
                    <a:pt x="92854" y="116900"/>
                  </a:cubicBezTo>
                  <a:cubicBezTo>
                    <a:pt x="93070" y="116900"/>
                    <a:pt x="93716" y="117024"/>
                    <a:pt x="93931" y="117148"/>
                  </a:cubicBezTo>
                  <a:cubicBezTo>
                    <a:pt x="94362" y="117272"/>
                    <a:pt x="95439" y="117272"/>
                    <a:pt x="95870" y="117396"/>
                  </a:cubicBezTo>
                  <a:cubicBezTo>
                    <a:pt x="96086" y="117520"/>
                    <a:pt x="96301" y="117892"/>
                    <a:pt x="96732" y="118016"/>
                  </a:cubicBezTo>
                  <a:cubicBezTo>
                    <a:pt x="96947" y="118140"/>
                    <a:pt x="97809" y="118264"/>
                    <a:pt x="98240" y="118264"/>
                  </a:cubicBezTo>
                  <a:cubicBezTo>
                    <a:pt x="98671" y="118264"/>
                    <a:pt x="99533" y="118140"/>
                    <a:pt x="99748" y="118016"/>
                  </a:cubicBezTo>
                  <a:cubicBezTo>
                    <a:pt x="100179" y="117892"/>
                    <a:pt x="100610" y="117520"/>
                    <a:pt x="100610" y="117272"/>
                  </a:cubicBezTo>
                  <a:cubicBezTo>
                    <a:pt x="100825" y="117024"/>
                    <a:pt x="100610" y="116528"/>
                    <a:pt x="100610" y="116157"/>
                  </a:cubicBezTo>
                  <a:cubicBezTo>
                    <a:pt x="100610" y="116033"/>
                    <a:pt x="100610" y="115537"/>
                    <a:pt x="100394" y="115289"/>
                  </a:cubicBezTo>
                  <a:cubicBezTo>
                    <a:pt x="100179" y="115165"/>
                    <a:pt x="99748" y="115041"/>
                    <a:pt x="99533" y="114917"/>
                  </a:cubicBezTo>
                  <a:cubicBezTo>
                    <a:pt x="99102" y="114669"/>
                    <a:pt x="98240" y="114421"/>
                    <a:pt x="97809" y="114173"/>
                  </a:cubicBezTo>
                  <a:cubicBezTo>
                    <a:pt x="97809" y="114049"/>
                    <a:pt x="97378" y="113677"/>
                    <a:pt x="97378" y="113553"/>
                  </a:cubicBezTo>
                  <a:cubicBezTo>
                    <a:pt x="97378" y="113305"/>
                    <a:pt x="97378" y="113057"/>
                    <a:pt x="97378" y="112809"/>
                  </a:cubicBezTo>
                  <a:cubicBezTo>
                    <a:pt x="97378" y="112685"/>
                    <a:pt x="98025" y="112314"/>
                    <a:pt x="98025" y="112190"/>
                  </a:cubicBezTo>
                  <a:cubicBezTo>
                    <a:pt x="98240" y="111942"/>
                    <a:pt x="98025" y="111446"/>
                    <a:pt x="98025" y="111198"/>
                  </a:cubicBezTo>
                  <a:cubicBezTo>
                    <a:pt x="98025" y="111074"/>
                    <a:pt x="98456" y="110702"/>
                    <a:pt x="98671" y="110578"/>
                  </a:cubicBezTo>
                  <a:cubicBezTo>
                    <a:pt x="98671" y="110454"/>
                    <a:pt x="99317" y="110206"/>
                    <a:pt x="99533" y="110206"/>
                  </a:cubicBezTo>
                  <a:cubicBezTo>
                    <a:pt x="99748" y="110206"/>
                    <a:pt x="100179" y="110206"/>
                    <a:pt x="100394" y="110206"/>
                  </a:cubicBezTo>
                  <a:cubicBezTo>
                    <a:pt x="100394" y="110330"/>
                    <a:pt x="100610" y="110454"/>
                    <a:pt x="100825" y="110454"/>
                  </a:cubicBezTo>
                  <a:cubicBezTo>
                    <a:pt x="101041" y="110454"/>
                    <a:pt x="101256" y="110454"/>
                    <a:pt x="101472" y="110330"/>
                  </a:cubicBezTo>
                  <a:cubicBezTo>
                    <a:pt x="101472" y="110330"/>
                    <a:pt x="101687" y="109958"/>
                    <a:pt x="101903" y="109958"/>
                  </a:cubicBezTo>
                  <a:cubicBezTo>
                    <a:pt x="102118" y="109834"/>
                    <a:pt x="102549" y="109586"/>
                    <a:pt x="102764" y="109462"/>
                  </a:cubicBezTo>
                  <a:cubicBezTo>
                    <a:pt x="103195" y="109338"/>
                    <a:pt x="104488" y="109090"/>
                    <a:pt x="104919" y="109090"/>
                  </a:cubicBezTo>
                  <a:cubicBezTo>
                    <a:pt x="105350" y="108966"/>
                    <a:pt x="106211" y="108842"/>
                    <a:pt x="106642" y="108842"/>
                  </a:cubicBezTo>
                  <a:cubicBezTo>
                    <a:pt x="107073" y="108719"/>
                    <a:pt x="107935" y="108595"/>
                    <a:pt x="108366" y="108471"/>
                  </a:cubicBezTo>
                  <a:cubicBezTo>
                    <a:pt x="108581" y="108471"/>
                    <a:pt x="109228" y="108347"/>
                    <a:pt x="109443" y="108223"/>
                  </a:cubicBezTo>
                  <a:cubicBezTo>
                    <a:pt x="109658" y="107975"/>
                    <a:pt x="109658" y="107479"/>
                    <a:pt x="109443" y="107231"/>
                  </a:cubicBezTo>
                  <a:cubicBezTo>
                    <a:pt x="109228" y="107107"/>
                    <a:pt x="108581" y="106859"/>
                    <a:pt x="108366" y="106735"/>
                  </a:cubicBezTo>
                  <a:cubicBezTo>
                    <a:pt x="107935" y="106611"/>
                    <a:pt x="107073" y="106487"/>
                    <a:pt x="106858" y="106239"/>
                  </a:cubicBezTo>
                  <a:cubicBezTo>
                    <a:pt x="106642" y="106115"/>
                    <a:pt x="106642" y="105743"/>
                    <a:pt x="106642" y="105619"/>
                  </a:cubicBezTo>
                  <a:cubicBezTo>
                    <a:pt x="106427" y="105495"/>
                    <a:pt x="105996" y="105247"/>
                    <a:pt x="105996" y="105000"/>
                  </a:cubicBezTo>
                  <a:cubicBezTo>
                    <a:pt x="105780" y="104876"/>
                    <a:pt x="105996" y="104380"/>
                    <a:pt x="105996" y="104256"/>
                  </a:cubicBezTo>
                  <a:cubicBezTo>
                    <a:pt x="106211" y="104008"/>
                    <a:pt x="106427" y="103636"/>
                    <a:pt x="106642" y="103512"/>
                  </a:cubicBezTo>
                  <a:cubicBezTo>
                    <a:pt x="106858" y="103388"/>
                    <a:pt x="107289" y="103140"/>
                    <a:pt x="107504" y="103016"/>
                  </a:cubicBezTo>
                  <a:cubicBezTo>
                    <a:pt x="107719" y="102892"/>
                    <a:pt x="108366" y="102768"/>
                    <a:pt x="108581" y="102644"/>
                  </a:cubicBezTo>
                  <a:cubicBezTo>
                    <a:pt x="108797" y="102396"/>
                    <a:pt x="109012" y="102024"/>
                    <a:pt x="109012" y="101776"/>
                  </a:cubicBezTo>
                  <a:cubicBezTo>
                    <a:pt x="109228" y="101652"/>
                    <a:pt x="109228" y="101404"/>
                    <a:pt x="109012" y="101404"/>
                  </a:cubicBezTo>
                  <a:cubicBezTo>
                    <a:pt x="109012" y="101280"/>
                    <a:pt x="108797" y="101157"/>
                    <a:pt x="108797" y="101157"/>
                  </a:cubicBezTo>
                  <a:cubicBezTo>
                    <a:pt x="108581" y="101033"/>
                    <a:pt x="108581" y="101033"/>
                    <a:pt x="108581" y="101033"/>
                  </a:cubicBezTo>
                  <a:cubicBezTo>
                    <a:pt x="108366" y="100909"/>
                    <a:pt x="108581" y="100661"/>
                    <a:pt x="108581" y="100537"/>
                  </a:cubicBezTo>
                  <a:cubicBezTo>
                    <a:pt x="108581" y="100413"/>
                    <a:pt x="108150" y="100289"/>
                    <a:pt x="108150" y="100165"/>
                  </a:cubicBezTo>
                  <a:cubicBezTo>
                    <a:pt x="107935" y="100041"/>
                    <a:pt x="108150" y="99669"/>
                    <a:pt x="108150" y="99545"/>
                  </a:cubicBezTo>
                  <a:cubicBezTo>
                    <a:pt x="108150" y="99421"/>
                    <a:pt x="108581" y="99173"/>
                    <a:pt x="108581" y="99049"/>
                  </a:cubicBezTo>
                  <a:cubicBezTo>
                    <a:pt x="108581" y="98925"/>
                    <a:pt x="108150" y="98553"/>
                    <a:pt x="108150" y="98429"/>
                  </a:cubicBezTo>
                  <a:cubicBezTo>
                    <a:pt x="108150" y="98305"/>
                    <a:pt x="108366" y="98181"/>
                    <a:pt x="108581" y="98057"/>
                  </a:cubicBezTo>
                  <a:cubicBezTo>
                    <a:pt x="108797" y="97809"/>
                    <a:pt x="109012" y="97190"/>
                    <a:pt x="108797" y="96942"/>
                  </a:cubicBezTo>
                  <a:cubicBezTo>
                    <a:pt x="108797" y="96818"/>
                    <a:pt x="108150" y="96694"/>
                    <a:pt x="107935" y="96570"/>
                  </a:cubicBezTo>
                  <a:cubicBezTo>
                    <a:pt x="107935" y="96446"/>
                    <a:pt x="108150" y="96074"/>
                    <a:pt x="108150" y="95950"/>
                  </a:cubicBezTo>
                  <a:cubicBezTo>
                    <a:pt x="108366" y="95826"/>
                    <a:pt x="108797" y="95702"/>
                    <a:pt x="108797" y="95578"/>
                  </a:cubicBezTo>
                  <a:cubicBezTo>
                    <a:pt x="108797" y="95578"/>
                    <a:pt x="109012" y="95330"/>
                    <a:pt x="108797" y="95206"/>
                  </a:cubicBezTo>
                  <a:cubicBezTo>
                    <a:pt x="108797" y="95082"/>
                    <a:pt x="108581" y="94958"/>
                    <a:pt x="108581" y="94834"/>
                  </a:cubicBezTo>
                  <a:cubicBezTo>
                    <a:pt x="108581" y="94710"/>
                    <a:pt x="108797" y="94338"/>
                    <a:pt x="109012" y="94338"/>
                  </a:cubicBezTo>
                  <a:cubicBezTo>
                    <a:pt x="109228" y="94214"/>
                    <a:pt x="109874" y="94214"/>
                    <a:pt x="110089" y="94090"/>
                  </a:cubicBezTo>
                  <a:cubicBezTo>
                    <a:pt x="110305" y="93966"/>
                    <a:pt x="110520" y="93719"/>
                    <a:pt x="110520" y="93595"/>
                  </a:cubicBezTo>
                  <a:cubicBezTo>
                    <a:pt x="110520" y="93471"/>
                    <a:pt x="110305" y="93223"/>
                    <a:pt x="110305" y="93099"/>
                  </a:cubicBezTo>
                  <a:cubicBezTo>
                    <a:pt x="110089" y="92975"/>
                    <a:pt x="109658" y="92851"/>
                    <a:pt x="109443" y="92727"/>
                  </a:cubicBezTo>
                  <a:cubicBezTo>
                    <a:pt x="109228" y="92727"/>
                    <a:pt x="108797" y="92603"/>
                    <a:pt x="108581" y="92603"/>
                  </a:cubicBezTo>
                  <a:cubicBezTo>
                    <a:pt x="108366" y="92479"/>
                    <a:pt x="108150" y="92231"/>
                    <a:pt x="108150" y="92107"/>
                  </a:cubicBezTo>
                  <a:cubicBezTo>
                    <a:pt x="108150" y="91983"/>
                    <a:pt x="108797" y="91859"/>
                    <a:pt x="108797" y="91735"/>
                  </a:cubicBezTo>
                  <a:cubicBezTo>
                    <a:pt x="109012" y="91611"/>
                    <a:pt x="109443" y="91363"/>
                    <a:pt x="109443" y="91239"/>
                  </a:cubicBezTo>
                  <a:cubicBezTo>
                    <a:pt x="109443" y="91239"/>
                    <a:pt x="109228" y="90991"/>
                    <a:pt x="109228" y="90867"/>
                  </a:cubicBezTo>
                  <a:cubicBezTo>
                    <a:pt x="109228" y="90743"/>
                    <a:pt x="109228" y="90371"/>
                    <a:pt x="109658" y="90371"/>
                  </a:cubicBezTo>
                  <a:cubicBezTo>
                    <a:pt x="109874" y="90371"/>
                    <a:pt x="110089" y="90743"/>
                    <a:pt x="110305" y="90743"/>
                  </a:cubicBezTo>
                  <a:cubicBezTo>
                    <a:pt x="110520" y="90743"/>
                    <a:pt x="110736" y="90619"/>
                    <a:pt x="110736" y="90619"/>
                  </a:cubicBezTo>
                  <a:cubicBezTo>
                    <a:pt x="110951" y="90495"/>
                    <a:pt x="110951" y="90123"/>
                    <a:pt x="111166" y="90123"/>
                  </a:cubicBezTo>
                  <a:cubicBezTo>
                    <a:pt x="111382" y="90123"/>
                    <a:pt x="111597" y="90371"/>
                    <a:pt x="111813" y="90371"/>
                  </a:cubicBezTo>
                  <a:cubicBezTo>
                    <a:pt x="112028" y="90371"/>
                    <a:pt x="112244" y="90123"/>
                    <a:pt x="112459" y="90123"/>
                  </a:cubicBezTo>
                  <a:cubicBezTo>
                    <a:pt x="112459" y="90000"/>
                    <a:pt x="112675" y="89628"/>
                    <a:pt x="112675" y="89504"/>
                  </a:cubicBezTo>
                  <a:cubicBezTo>
                    <a:pt x="112675" y="89380"/>
                    <a:pt x="112244" y="89008"/>
                    <a:pt x="112459" y="88884"/>
                  </a:cubicBezTo>
                  <a:cubicBezTo>
                    <a:pt x="112459" y="88760"/>
                    <a:pt x="113321" y="88636"/>
                    <a:pt x="113536" y="88512"/>
                  </a:cubicBezTo>
                  <a:cubicBezTo>
                    <a:pt x="113752" y="88388"/>
                    <a:pt x="113967" y="88140"/>
                    <a:pt x="113967" y="87892"/>
                  </a:cubicBezTo>
                  <a:cubicBezTo>
                    <a:pt x="114183" y="87768"/>
                    <a:pt x="114614" y="87520"/>
                    <a:pt x="114614" y="87272"/>
                  </a:cubicBezTo>
                  <a:cubicBezTo>
                    <a:pt x="114614" y="87148"/>
                    <a:pt x="114614" y="86900"/>
                    <a:pt x="114614" y="86652"/>
                  </a:cubicBezTo>
                  <a:cubicBezTo>
                    <a:pt x="114614" y="86528"/>
                    <a:pt x="114183" y="86280"/>
                    <a:pt x="114183" y="86157"/>
                  </a:cubicBezTo>
                  <a:cubicBezTo>
                    <a:pt x="114183" y="86033"/>
                    <a:pt x="114614" y="85909"/>
                    <a:pt x="114829" y="85785"/>
                  </a:cubicBezTo>
                  <a:cubicBezTo>
                    <a:pt x="115044" y="85785"/>
                    <a:pt x="115475" y="85785"/>
                    <a:pt x="115691" y="85785"/>
                  </a:cubicBezTo>
                  <a:cubicBezTo>
                    <a:pt x="115691" y="85661"/>
                    <a:pt x="115906" y="85413"/>
                    <a:pt x="115906" y="85413"/>
                  </a:cubicBezTo>
                  <a:cubicBezTo>
                    <a:pt x="116122" y="85289"/>
                    <a:pt x="116552" y="85289"/>
                    <a:pt x="116552" y="85289"/>
                  </a:cubicBezTo>
                  <a:cubicBezTo>
                    <a:pt x="116552" y="85165"/>
                    <a:pt x="116552" y="85041"/>
                    <a:pt x="116552" y="84917"/>
                  </a:cubicBezTo>
                  <a:cubicBezTo>
                    <a:pt x="116552" y="84793"/>
                    <a:pt x="116122" y="84669"/>
                    <a:pt x="116122" y="84545"/>
                  </a:cubicBezTo>
                  <a:cubicBezTo>
                    <a:pt x="116122" y="84421"/>
                    <a:pt x="116552" y="84173"/>
                    <a:pt x="116552" y="84049"/>
                  </a:cubicBezTo>
                  <a:cubicBezTo>
                    <a:pt x="116552" y="84049"/>
                    <a:pt x="116337" y="83925"/>
                    <a:pt x="116337" y="83801"/>
                  </a:cubicBezTo>
                  <a:cubicBezTo>
                    <a:pt x="116337" y="83677"/>
                    <a:pt x="116768" y="83553"/>
                    <a:pt x="116768" y="83429"/>
                  </a:cubicBezTo>
                  <a:cubicBezTo>
                    <a:pt x="116768" y="83305"/>
                    <a:pt x="116768" y="82933"/>
                    <a:pt x="116983" y="82809"/>
                  </a:cubicBezTo>
                  <a:cubicBezTo>
                    <a:pt x="116983" y="82685"/>
                    <a:pt x="116768" y="82190"/>
                    <a:pt x="116983" y="82066"/>
                  </a:cubicBezTo>
                  <a:cubicBezTo>
                    <a:pt x="116983" y="81942"/>
                    <a:pt x="117414" y="81694"/>
                    <a:pt x="117630" y="81570"/>
                  </a:cubicBezTo>
                  <a:cubicBezTo>
                    <a:pt x="117630" y="81570"/>
                    <a:pt x="118061" y="81570"/>
                    <a:pt x="118061" y="81446"/>
                  </a:cubicBezTo>
                  <a:cubicBezTo>
                    <a:pt x="118276" y="81446"/>
                    <a:pt x="118707" y="81322"/>
                    <a:pt x="118922" y="81198"/>
                  </a:cubicBezTo>
                  <a:cubicBezTo>
                    <a:pt x="119138" y="81074"/>
                    <a:pt x="119569" y="80950"/>
                    <a:pt x="119569" y="80826"/>
                  </a:cubicBezTo>
                  <a:cubicBezTo>
                    <a:pt x="119784" y="80578"/>
                    <a:pt x="120000" y="79958"/>
                    <a:pt x="120000" y="79710"/>
                  </a:cubicBezTo>
                  <a:cubicBezTo>
                    <a:pt x="120000" y="79462"/>
                    <a:pt x="119784" y="78966"/>
                    <a:pt x="119569" y="78719"/>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62" name="Google Shape;162;p16"/>
            <p:cNvSpPr/>
            <p:nvPr/>
          </p:nvSpPr>
          <p:spPr>
            <a:xfrm>
              <a:off x="4506913" y="2967038"/>
              <a:ext cx="360300" cy="636600"/>
            </a:xfrm>
            <a:custGeom>
              <a:rect b="b" l="l" r="r" t="t"/>
              <a:pathLst>
                <a:path extrusionOk="0" h="120000" w="120000">
                  <a:moveTo>
                    <a:pt x="119718" y="79470"/>
                  </a:moveTo>
                  <a:cubicBezTo>
                    <a:pt x="119437" y="79311"/>
                    <a:pt x="118594" y="79152"/>
                    <a:pt x="118313" y="79152"/>
                  </a:cubicBezTo>
                  <a:cubicBezTo>
                    <a:pt x="118032" y="79152"/>
                    <a:pt x="117470" y="79311"/>
                    <a:pt x="117189" y="79311"/>
                  </a:cubicBezTo>
                  <a:cubicBezTo>
                    <a:pt x="116908" y="79470"/>
                    <a:pt x="116346" y="79470"/>
                    <a:pt x="116065" y="79311"/>
                  </a:cubicBezTo>
                  <a:cubicBezTo>
                    <a:pt x="115784" y="79311"/>
                    <a:pt x="115503" y="78834"/>
                    <a:pt x="115503" y="78675"/>
                  </a:cubicBezTo>
                  <a:cubicBezTo>
                    <a:pt x="115503" y="78516"/>
                    <a:pt x="116065" y="78198"/>
                    <a:pt x="116065" y="78039"/>
                  </a:cubicBezTo>
                  <a:cubicBezTo>
                    <a:pt x="116346" y="77880"/>
                    <a:pt x="116908" y="77880"/>
                    <a:pt x="116908" y="77721"/>
                  </a:cubicBezTo>
                  <a:cubicBezTo>
                    <a:pt x="117189" y="77403"/>
                    <a:pt x="116908" y="76927"/>
                    <a:pt x="116627" y="76768"/>
                  </a:cubicBezTo>
                  <a:cubicBezTo>
                    <a:pt x="116346" y="76609"/>
                    <a:pt x="116065" y="76132"/>
                    <a:pt x="115784" y="76132"/>
                  </a:cubicBezTo>
                  <a:cubicBezTo>
                    <a:pt x="115503" y="75973"/>
                    <a:pt x="114660" y="75973"/>
                    <a:pt x="114379" y="75814"/>
                  </a:cubicBezTo>
                  <a:cubicBezTo>
                    <a:pt x="114379" y="75655"/>
                    <a:pt x="114098" y="75337"/>
                    <a:pt x="114098" y="75178"/>
                  </a:cubicBezTo>
                  <a:cubicBezTo>
                    <a:pt x="114098" y="75019"/>
                    <a:pt x="114379" y="74701"/>
                    <a:pt x="114379" y="74543"/>
                  </a:cubicBezTo>
                  <a:cubicBezTo>
                    <a:pt x="114660" y="74384"/>
                    <a:pt x="115503" y="74225"/>
                    <a:pt x="115784" y="74066"/>
                  </a:cubicBezTo>
                  <a:cubicBezTo>
                    <a:pt x="115784" y="73907"/>
                    <a:pt x="116065" y="73748"/>
                    <a:pt x="116346" y="73589"/>
                  </a:cubicBezTo>
                  <a:cubicBezTo>
                    <a:pt x="96393" y="2066"/>
                    <a:pt x="96393" y="2066"/>
                    <a:pt x="96393" y="2066"/>
                  </a:cubicBezTo>
                  <a:cubicBezTo>
                    <a:pt x="95831" y="0"/>
                    <a:pt x="95831" y="0"/>
                    <a:pt x="95831" y="0"/>
                  </a:cubicBezTo>
                  <a:cubicBezTo>
                    <a:pt x="95831" y="0"/>
                    <a:pt x="62388" y="3178"/>
                    <a:pt x="51147" y="4132"/>
                  </a:cubicBezTo>
                  <a:cubicBezTo>
                    <a:pt x="46932" y="4609"/>
                    <a:pt x="38501" y="5245"/>
                    <a:pt x="34285" y="5562"/>
                  </a:cubicBezTo>
                  <a:cubicBezTo>
                    <a:pt x="32037" y="5721"/>
                    <a:pt x="25854" y="6039"/>
                    <a:pt x="23325" y="6198"/>
                  </a:cubicBezTo>
                  <a:cubicBezTo>
                    <a:pt x="22763" y="6675"/>
                    <a:pt x="21920" y="6993"/>
                    <a:pt x="21358" y="7311"/>
                  </a:cubicBezTo>
                  <a:cubicBezTo>
                    <a:pt x="20515" y="7629"/>
                    <a:pt x="18548" y="8423"/>
                    <a:pt x="17704" y="8741"/>
                  </a:cubicBezTo>
                  <a:cubicBezTo>
                    <a:pt x="16580" y="9059"/>
                    <a:pt x="14894" y="9536"/>
                    <a:pt x="14051" y="9695"/>
                  </a:cubicBezTo>
                  <a:cubicBezTo>
                    <a:pt x="12927" y="10013"/>
                    <a:pt x="10960" y="10966"/>
                    <a:pt x="9836" y="11125"/>
                  </a:cubicBezTo>
                  <a:cubicBezTo>
                    <a:pt x="8711" y="11284"/>
                    <a:pt x="5901" y="11284"/>
                    <a:pt x="4496" y="11284"/>
                  </a:cubicBezTo>
                  <a:cubicBezTo>
                    <a:pt x="3934" y="11125"/>
                    <a:pt x="2810" y="10966"/>
                    <a:pt x="2248" y="10807"/>
                  </a:cubicBezTo>
                  <a:cubicBezTo>
                    <a:pt x="1686" y="10649"/>
                    <a:pt x="562" y="10172"/>
                    <a:pt x="0" y="10013"/>
                  </a:cubicBezTo>
                  <a:cubicBezTo>
                    <a:pt x="0" y="10013"/>
                    <a:pt x="0" y="10013"/>
                    <a:pt x="0" y="10013"/>
                  </a:cubicBezTo>
                  <a:cubicBezTo>
                    <a:pt x="14613" y="74225"/>
                    <a:pt x="14613" y="74225"/>
                    <a:pt x="14613" y="74225"/>
                  </a:cubicBezTo>
                  <a:cubicBezTo>
                    <a:pt x="14613" y="74384"/>
                    <a:pt x="14613" y="74384"/>
                    <a:pt x="14613" y="74384"/>
                  </a:cubicBezTo>
                  <a:cubicBezTo>
                    <a:pt x="14613" y="75178"/>
                    <a:pt x="14332" y="75496"/>
                    <a:pt x="14332" y="75496"/>
                  </a:cubicBezTo>
                  <a:cubicBezTo>
                    <a:pt x="14051" y="75814"/>
                    <a:pt x="13489" y="75973"/>
                    <a:pt x="13208" y="75973"/>
                  </a:cubicBezTo>
                  <a:cubicBezTo>
                    <a:pt x="13208" y="75973"/>
                    <a:pt x="13208" y="76132"/>
                    <a:pt x="12927" y="76132"/>
                  </a:cubicBezTo>
                  <a:cubicBezTo>
                    <a:pt x="12927" y="76132"/>
                    <a:pt x="12646" y="76450"/>
                    <a:pt x="12365" y="76450"/>
                  </a:cubicBezTo>
                  <a:cubicBezTo>
                    <a:pt x="12365" y="76609"/>
                    <a:pt x="12365" y="76927"/>
                    <a:pt x="12365" y="77086"/>
                  </a:cubicBezTo>
                  <a:cubicBezTo>
                    <a:pt x="12365" y="77245"/>
                    <a:pt x="12646" y="77403"/>
                    <a:pt x="12646" y="77562"/>
                  </a:cubicBezTo>
                  <a:cubicBezTo>
                    <a:pt x="12646" y="77562"/>
                    <a:pt x="12927" y="77721"/>
                    <a:pt x="12927" y="77721"/>
                  </a:cubicBezTo>
                  <a:cubicBezTo>
                    <a:pt x="13208" y="77880"/>
                    <a:pt x="13489" y="78039"/>
                    <a:pt x="13770" y="78357"/>
                  </a:cubicBezTo>
                  <a:cubicBezTo>
                    <a:pt x="14051" y="78675"/>
                    <a:pt x="14051" y="79311"/>
                    <a:pt x="13770" y="79629"/>
                  </a:cubicBezTo>
                  <a:cubicBezTo>
                    <a:pt x="13489" y="79947"/>
                    <a:pt x="13208" y="80264"/>
                    <a:pt x="12646" y="80423"/>
                  </a:cubicBezTo>
                  <a:cubicBezTo>
                    <a:pt x="12646" y="80423"/>
                    <a:pt x="12365" y="80582"/>
                    <a:pt x="12365" y="80582"/>
                  </a:cubicBezTo>
                  <a:cubicBezTo>
                    <a:pt x="12365" y="80582"/>
                    <a:pt x="12084" y="80741"/>
                    <a:pt x="12084" y="80741"/>
                  </a:cubicBezTo>
                  <a:cubicBezTo>
                    <a:pt x="12084" y="80900"/>
                    <a:pt x="11803" y="80900"/>
                    <a:pt x="11803" y="81059"/>
                  </a:cubicBezTo>
                  <a:cubicBezTo>
                    <a:pt x="11803" y="81218"/>
                    <a:pt x="11803" y="81377"/>
                    <a:pt x="12084" y="81377"/>
                  </a:cubicBezTo>
                  <a:cubicBezTo>
                    <a:pt x="12084" y="81536"/>
                    <a:pt x="12365" y="81695"/>
                    <a:pt x="12646" y="81695"/>
                  </a:cubicBezTo>
                  <a:cubicBezTo>
                    <a:pt x="12927" y="81854"/>
                    <a:pt x="12927" y="81854"/>
                    <a:pt x="13208" y="82013"/>
                  </a:cubicBezTo>
                  <a:cubicBezTo>
                    <a:pt x="13208" y="82013"/>
                    <a:pt x="13489" y="82013"/>
                    <a:pt x="13489" y="82013"/>
                  </a:cubicBezTo>
                  <a:cubicBezTo>
                    <a:pt x="13770" y="82331"/>
                    <a:pt x="14332" y="82490"/>
                    <a:pt x="14613" y="82649"/>
                  </a:cubicBezTo>
                  <a:cubicBezTo>
                    <a:pt x="15175" y="83125"/>
                    <a:pt x="15175" y="83602"/>
                    <a:pt x="15175" y="83920"/>
                  </a:cubicBezTo>
                  <a:cubicBezTo>
                    <a:pt x="15175" y="84079"/>
                    <a:pt x="15175" y="84238"/>
                    <a:pt x="15175" y="84397"/>
                  </a:cubicBezTo>
                  <a:cubicBezTo>
                    <a:pt x="15175" y="84556"/>
                    <a:pt x="15456" y="84556"/>
                    <a:pt x="15456" y="84556"/>
                  </a:cubicBezTo>
                  <a:cubicBezTo>
                    <a:pt x="15737" y="84556"/>
                    <a:pt x="16861" y="84715"/>
                    <a:pt x="17423" y="85192"/>
                  </a:cubicBezTo>
                  <a:cubicBezTo>
                    <a:pt x="17985" y="85668"/>
                    <a:pt x="17985" y="86463"/>
                    <a:pt x="17985" y="86781"/>
                  </a:cubicBezTo>
                  <a:cubicBezTo>
                    <a:pt x="17985" y="87099"/>
                    <a:pt x="17704" y="87576"/>
                    <a:pt x="17704" y="87735"/>
                  </a:cubicBezTo>
                  <a:cubicBezTo>
                    <a:pt x="17423" y="87894"/>
                    <a:pt x="17423" y="88052"/>
                    <a:pt x="17142" y="88211"/>
                  </a:cubicBezTo>
                  <a:cubicBezTo>
                    <a:pt x="17142" y="88370"/>
                    <a:pt x="17142" y="88370"/>
                    <a:pt x="17142" y="88370"/>
                  </a:cubicBezTo>
                  <a:cubicBezTo>
                    <a:pt x="17142" y="88529"/>
                    <a:pt x="17142" y="88529"/>
                    <a:pt x="17142" y="88529"/>
                  </a:cubicBezTo>
                  <a:cubicBezTo>
                    <a:pt x="17423" y="88688"/>
                    <a:pt x="17704" y="88688"/>
                    <a:pt x="17985" y="89006"/>
                  </a:cubicBezTo>
                  <a:cubicBezTo>
                    <a:pt x="18266" y="89165"/>
                    <a:pt x="18548" y="89324"/>
                    <a:pt x="18548" y="89483"/>
                  </a:cubicBezTo>
                  <a:cubicBezTo>
                    <a:pt x="18548" y="89642"/>
                    <a:pt x="18548" y="89642"/>
                    <a:pt x="18548" y="89642"/>
                  </a:cubicBezTo>
                  <a:cubicBezTo>
                    <a:pt x="18548" y="89642"/>
                    <a:pt x="18829" y="89801"/>
                    <a:pt x="18829" y="89801"/>
                  </a:cubicBezTo>
                  <a:cubicBezTo>
                    <a:pt x="19110" y="89960"/>
                    <a:pt x="19110" y="90119"/>
                    <a:pt x="19391" y="90278"/>
                  </a:cubicBezTo>
                  <a:cubicBezTo>
                    <a:pt x="19672" y="90596"/>
                    <a:pt x="19953" y="91390"/>
                    <a:pt x="19953" y="91867"/>
                  </a:cubicBezTo>
                  <a:cubicBezTo>
                    <a:pt x="19953" y="92344"/>
                    <a:pt x="19672" y="93139"/>
                    <a:pt x="19391" y="93615"/>
                  </a:cubicBezTo>
                  <a:cubicBezTo>
                    <a:pt x="19110" y="93933"/>
                    <a:pt x="18266" y="94251"/>
                    <a:pt x="17985" y="94410"/>
                  </a:cubicBezTo>
                  <a:cubicBezTo>
                    <a:pt x="17704" y="94569"/>
                    <a:pt x="17423" y="94728"/>
                    <a:pt x="16861" y="94887"/>
                  </a:cubicBezTo>
                  <a:cubicBezTo>
                    <a:pt x="16861" y="94887"/>
                    <a:pt x="16861" y="94887"/>
                    <a:pt x="16861" y="94887"/>
                  </a:cubicBezTo>
                  <a:cubicBezTo>
                    <a:pt x="16580" y="94887"/>
                    <a:pt x="16580" y="94887"/>
                    <a:pt x="16299" y="94887"/>
                  </a:cubicBezTo>
                  <a:cubicBezTo>
                    <a:pt x="16299" y="94887"/>
                    <a:pt x="16299" y="95046"/>
                    <a:pt x="16299" y="95046"/>
                  </a:cubicBezTo>
                  <a:cubicBezTo>
                    <a:pt x="16018" y="95046"/>
                    <a:pt x="16018" y="95046"/>
                    <a:pt x="16018" y="95205"/>
                  </a:cubicBezTo>
                  <a:cubicBezTo>
                    <a:pt x="16018" y="95205"/>
                    <a:pt x="16018" y="95364"/>
                    <a:pt x="16018" y="95523"/>
                  </a:cubicBezTo>
                  <a:cubicBezTo>
                    <a:pt x="16018" y="95682"/>
                    <a:pt x="16018" y="95841"/>
                    <a:pt x="16018" y="96000"/>
                  </a:cubicBezTo>
                  <a:cubicBezTo>
                    <a:pt x="15737" y="96317"/>
                    <a:pt x="15737" y="96635"/>
                    <a:pt x="15737" y="96953"/>
                  </a:cubicBezTo>
                  <a:cubicBezTo>
                    <a:pt x="15737" y="96953"/>
                    <a:pt x="15456" y="97112"/>
                    <a:pt x="15456" y="97112"/>
                  </a:cubicBezTo>
                  <a:cubicBezTo>
                    <a:pt x="15456" y="97271"/>
                    <a:pt x="15456" y="97430"/>
                    <a:pt x="15456" y="97589"/>
                  </a:cubicBezTo>
                  <a:cubicBezTo>
                    <a:pt x="15456" y="97748"/>
                    <a:pt x="15456" y="97907"/>
                    <a:pt x="15175" y="98066"/>
                  </a:cubicBezTo>
                  <a:cubicBezTo>
                    <a:pt x="15456" y="98066"/>
                    <a:pt x="15456" y="98225"/>
                    <a:pt x="15456" y="98384"/>
                  </a:cubicBezTo>
                  <a:cubicBezTo>
                    <a:pt x="15456" y="98543"/>
                    <a:pt x="15737" y="99019"/>
                    <a:pt x="15175" y="99496"/>
                  </a:cubicBezTo>
                  <a:cubicBezTo>
                    <a:pt x="14894" y="99655"/>
                    <a:pt x="14613" y="99814"/>
                    <a:pt x="14332" y="99814"/>
                  </a:cubicBezTo>
                  <a:cubicBezTo>
                    <a:pt x="14051" y="99973"/>
                    <a:pt x="14051" y="100132"/>
                    <a:pt x="13489" y="100291"/>
                  </a:cubicBezTo>
                  <a:cubicBezTo>
                    <a:pt x="13208" y="100450"/>
                    <a:pt x="13208" y="100450"/>
                    <a:pt x="12927" y="100450"/>
                  </a:cubicBezTo>
                  <a:cubicBezTo>
                    <a:pt x="12927" y="100609"/>
                    <a:pt x="12927" y="100609"/>
                    <a:pt x="12927" y="100609"/>
                  </a:cubicBezTo>
                  <a:cubicBezTo>
                    <a:pt x="13208" y="100927"/>
                    <a:pt x="12927" y="101562"/>
                    <a:pt x="12927" y="101721"/>
                  </a:cubicBezTo>
                  <a:cubicBezTo>
                    <a:pt x="12646" y="102039"/>
                    <a:pt x="12646" y="102357"/>
                    <a:pt x="12084" y="102675"/>
                  </a:cubicBezTo>
                  <a:cubicBezTo>
                    <a:pt x="12084" y="102834"/>
                    <a:pt x="12084" y="102834"/>
                    <a:pt x="12084" y="102834"/>
                  </a:cubicBezTo>
                  <a:cubicBezTo>
                    <a:pt x="12084" y="102834"/>
                    <a:pt x="12084" y="102834"/>
                    <a:pt x="12084" y="102834"/>
                  </a:cubicBezTo>
                  <a:cubicBezTo>
                    <a:pt x="11803" y="103311"/>
                    <a:pt x="11522" y="103629"/>
                    <a:pt x="10960" y="103788"/>
                  </a:cubicBezTo>
                  <a:cubicBezTo>
                    <a:pt x="10679" y="103947"/>
                    <a:pt x="10398" y="103947"/>
                    <a:pt x="10398" y="104105"/>
                  </a:cubicBezTo>
                  <a:cubicBezTo>
                    <a:pt x="10398" y="104105"/>
                    <a:pt x="10398" y="104264"/>
                    <a:pt x="10398" y="104423"/>
                  </a:cubicBezTo>
                  <a:cubicBezTo>
                    <a:pt x="10398" y="104582"/>
                    <a:pt x="10117" y="105218"/>
                    <a:pt x="9836" y="105536"/>
                  </a:cubicBezTo>
                  <a:cubicBezTo>
                    <a:pt x="9836" y="105695"/>
                    <a:pt x="8992" y="106331"/>
                    <a:pt x="7868" y="106331"/>
                  </a:cubicBezTo>
                  <a:cubicBezTo>
                    <a:pt x="7868" y="106331"/>
                    <a:pt x="7868" y="106331"/>
                    <a:pt x="7868" y="106331"/>
                  </a:cubicBezTo>
                  <a:cubicBezTo>
                    <a:pt x="7868" y="106331"/>
                    <a:pt x="7587" y="106331"/>
                    <a:pt x="7587" y="106331"/>
                  </a:cubicBezTo>
                  <a:cubicBezTo>
                    <a:pt x="7587" y="106331"/>
                    <a:pt x="7587" y="106331"/>
                    <a:pt x="7587" y="106331"/>
                  </a:cubicBezTo>
                  <a:cubicBezTo>
                    <a:pt x="7306" y="106490"/>
                    <a:pt x="7025" y="106807"/>
                    <a:pt x="6182" y="106807"/>
                  </a:cubicBezTo>
                  <a:cubicBezTo>
                    <a:pt x="5901" y="107284"/>
                    <a:pt x="5620" y="107602"/>
                    <a:pt x="5339" y="107761"/>
                  </a:cubicBezTo>
                  <a:cubicBezTo>
                    <a:pt x="5339" y="107761"/>
                    <a:pt x="5339" y="107920"/>
                    <a:pt x="5620" y="107920"/>
                  </a:cubicBezTo>
                  <a:cubicBezTo>
                    <a:pt x="5901" y="108079"/>
                    <a:pt x="6744" y="108397"/>
                    <a:pt x="7025" y="108556"/>
                  </a:cubicBezTo>
                  <a:cubicBezTo>
                    <a:pt x="7025" y="108715"/>
                    <a:pt x="7587" y="109192"/>
                    <a:pt x="7587" y="109668"/>
                  </a:cubicBezTo>
                  <a:cubicBezTo>
                    <a:pt x="7587" y="110145"/>
                    <a:pt x="7025" y="110622"/>
                    <a:pt x="6463" y="110940"/>
                  </a:cubicBezTo>
                  <a:cubicBezTo>
                    <a:pt x="6182" y="111099"/>
                    <a:pt x="5620" y="111258"/>
                    <a:pt x="5339" y="111258"/>
                  </a:cubicBezTo>
                  <a:cubicBezTo>
                    <a:pt x="5339" y="111417"/>
                    <a:pt x="5339" y="111417"/>
                    <a:pt x="5620" y="111576"/>
                  </a:cubicBezTo>
                  <a:cubicBezTo>
                    <a:pt x="5620" y="111894"/>
                    <a:pt x="5620" y="112370"/>
                    <a:pt x="5058" y="112688"/>
                  </a:cubicBezTo>
                  <a:cubicBezTo>
                    <a:pt x="5058" y="112847"/>
                    <a:pt x="4777" y="113006"/>
                    <a:pt x="4496" y="113165"/>
                  </a:cubicBezTo>
                  <a:cubicBezTo>
                    <a:pt x="4777" y="113324"/>
                    <a:pt x="5339" y="113483"/>
                    <a:pt x="5339" y="113801"/>
                  </a:cubicBezTo>
                  <a:cubicBezTo>
                    <a:pt x="5620" y="113960"/>
                    <a:pt x="5901" y="114437"/>
                    <a:pt x="4777" y="115708"/>
                  </a:cubicBezTo>
                  <a:cubicBezTo>
                    <a:pt x="4777" y="115708"/>
                    <a:pt x="4777" y="115867"/>
                    <a:pt x="4496" y="115867"/>
                  </a:cubicBezTo>
                  <a:cubicBezTo>
                    <a:pt x="4777" y="116185"/>
                    <a:pt x="5058" y="116503"/>
                    <a:pt x="5058" y="116821"/>
                  </a:cubicBezTo>
                  <a:cubicBezTo>
                    <a:pt x="5058" y="116980"/>
                    <a:pt x="4777" y="117298"/>
                    <a:pt x="4496" y="117456"/>
                  </a:cubicBezTo>
                  <a:cubicBezTo>
                    <a:pt x="4496" y="117456"/>
                    <a:pt x="4496" y="117456"/>
                    <a:pt x="4496" y="117456"/>
                  </a:cubicBezTo>
                  <a:cubicBezTo>
                    <a:pt x="4496" y="117615"/>
                    <a:pt x="4496" y="117774"/>
                    <a:pt x="4496" y="117774"/>
                  </a:cubicBezTo>
                  <a:cubicBezTo>
                    <a:pt x="4777" y="117933"/>
                    <a:pt x="4777" y="118092"/>
                    <a:pt x="5058" y="118251"/>
                  </a:cubicBezTo>
                  <a:cubicBezTo>
                    <a:pt x="5058" y="118569"/>
                    <a:pt x="5058" y="118728"/>
                    <a:pt x="5058" y="118887"/>
                  </a:cubicBezTo>
                  <a:cubicBezTo>
                    <a:pt x="5339" y="118887"/>
                    <a:pt x="5339" y="119046"/>
                    <a:pt x="5620" y="119205"/>
                  </a:cubicBezTo>
                  <a:cubicBezTo>
                    <a:pt x="5901" y="119205"/>
                    <a:pt x="5901" y="119205"/>
                    <a:pt x="6182" y="119205"/>
                  </a:cubicBezTo>
                  <a:cubicBezTo>
                    <a:pt x="6182" y="119364"/>
                    <a:pt x="6182" y="119682"/>
                    <a:pt x="6463" y="119841"/>
                  </a:cubicBezTo>
                  <a:cubicBezTo>
                    <a:pt x="6463" y="120000"/>
                    <a:pt x="7306" y="119841"/>
                    <a:pt x="7306" y="119841"/>
                  </a:cubicBezTo>
                  <a:cubicBezTo>
                    <a:pt x="7587" y="119682"/>
                    <a:pt x="7587" y="119364"/>
                    <a:pt x="7868" y="119364"/>
                  </a:cubicBezTo>
                  <a:cubicBezTo>
                    <a:pt x="8149" y="119205"/>
                    <a:pt x="8430" y="119205"/>
                    <a:pt x="8711" y="119046"/>
                  </a:cubicBezTo>
                  <a:cubicBezTo>
                    <a:pt x="8992" y="119046"/>
                    <a:pt x="8992" y="118569"/>
                    <a:pt x="8992" y="118410"/>
                  </a:cubicBezTo>
                  <a:cubicBezTo>
                    <a:pt x="8992" y="118251"/>
                    <a:pt x="8992" y="117933"/>
                    <a:pt x="8711" y="117774"/>
                  </a:cubicBezTo>
                  <a:cubicBezTo>
                    <a:pt x="8711" y="117774"/>
                    <a:pt x="8149" y="117615"/>
                    <a:pt x="7868" y="117615"/>
                  </a:cubicBezTo>
                  <a:cubicBezTo>
                    <a:pt x="7868" y="117456"/>
                    <a:pt x="7306" y="117298"/>
                    <a:pt x="7306" y="117139"/>
                  </a:cubicBezTo>
                  <a:cubicBezTo>
                    <a:pt x="7025" y="116980"/>
                    <a:pt x="7306" y="116662"/>
                    <a:pt x="7306" y="116503"/>
                  </a:cubicBezTo>
                  <a:cubicBezTo>
                    <a:pt x="7587" y="116185"/>
                    <a:pt x="8430" y="115549"/>
                    <a:pt x="8711" y="115549"/>
                  </a:cubicBezTo>
                  <a:cubicBezTo>
                    <a:pt x="8992" y="115390"/>
                    <a:pt x="9555" y="115549"/>
                    <a:pt x="9836" y="115549"/>
                  </a:cubicBezTo>
                  <a:cubicBezTo>
                    <a:pt x="10117" y="115708"/>
                    <a:pt x="10117" y="116026"/>
                    <a:pt x="10398" y="116185"/>
                  </a:cubicBezTo>
                  <a:cubicBezTo>
                    <a:pt x="10679" y="116344"/>
                    <a:pt x="10960" y="116662"/>
                    <a:pt x="10960" y="116662"/>
                  </a:cubicBezTo>
                  <a:cubicBezTo>
                    <a:pt x="11522" y="116821"/>
                    <a:pt x="12365" y="116662"/>
                    <a:pt x="12646" y="116662"/>
                  </a:cubicBezTo>
                  <a:cubicBezTo>
                    <a:pt x="13208" y="116503"/>
                    <a:pt x="13770" y="116026"/>
                    <a:pt x="14332" y="115867"/>
                  </a:cubicBezTo>
                  <a:cubicBezTo>
                    <a:pt x="14613" y="115867"/>
                    <a:pt x="15175" y="115867"/>
                    <a:pt x="15456" y="115867"/>
                  </a:cubicBezTo>
                  <a:cubicBezTo>
                    <a:pt x="15737" y="115867"/>
                    <a:pt x="16299" y="115549"/>
                    <a:pt x="16580" y="115549"/>
                  </a:cubicBezTo>
                  <a:cubicBezTo>
                    <a:pt x="16861" y="115549"/>
                    <a:pt x="17704" y="115708"/>
                    <a:pt x="17704" y="115867"/>
                  </a:cubicBezTo>
                  <a:cubicBezTo>
                    <a:pt x="17985" y="115867"/>
                    <a:pt x="17704" y="116185"/>
                    <a:pt x="17704" y="116344"/>
                  </a:cubicBezTo>
                  <a:cubicBezTo>
                    <a:pt x="17704" y="116503"/>
                    <a:pt x="17142" y="116662"/>
                    <a:pt x="17142" y="116980"/>
                  </a:cubicBezTo>
                  <a:cubicBezTo>
                    <a:pt x="17142" y="117139"/>
                    <a:pt x="17423" y="117615"/>
                    <a:pt x="17985" y="117774"/>
                  </a:cubicBezTo>
                  <a:cubicBezTo>
                    <a:pt x="17985" y="117774"/>
                    <a:pt x="18548" y="117774"/>
                    <a:pt x="18829" y="117774"/>
                  </a:cubicBezTo>
                  <a:cubicBezTo>
                    <a:pt x="19110" y="117774"/>
                    <a:pt x="19672" y="117456"/>
                    <a:pt x="19953" y="117456"/>
                  </a:cubicBezTo>
                  <a:cubicBezTo>
                    <a:pt x="20234" y="117298"/>
                    <a:pt x="20234" y="116980"/>
                    <a:pt x="20515" y="116821"/>
                  </a:cubicBezTo>
                  <a:cubicBezTo>
                    <a:pt x="20515" y="116662"/>
                    <a:pt x="20796" y="116185"/>
                    <a:pt x="20796" y="116026"/>
                  </a:cubicBezTo>
                  <a:cubicBezTo>
                    <a:pt x="20515" y="115867"/>
                    <a:pt x="19953" y="115867"/>
                    <a:pt x="19953" y="115708"/>
                  </a:cubicBezTo>
                  <a:cubicBezTo>
                    <a:pt x="19672" y="115549"/>
                    <a:pt x="18829" y="115072"/>
                    <a:pt x="18829" y="114913"/>
                  </a:cubicBezTo>
                  <a:cubicBezTo>
                    <a:pt x="18829" y="114754"/>
                    <a:pt x="19391" y="114596"/>
                    <a:pt x="19391" y="114437"/>
                  </a:cubicBezTo>
                  <a:cubicBezTo>
                    <a:pt x="19391" y="114278"/>
                    <a:pt x="19110" y="113801"/>
                    <a:pt x="19391" y="113642"/>
                  </a:cubicBezTo>
                  <a:cubicBezTo>
                    <a:pt x="19391" y="113483"/>
                    <a:pt x="19953" y="113165"/>
                    <a:pt x="20234" y="113165"/>
                  </a:cubicBezTo>
                  <a:cubicBezTo>
                    <a:pt x="20234" y="113165"/>
                    <a:pt x="20515" y="113324"/>
                    <a:pt x="20515" y="113483"/>
                  </a:cubicBezTo>
                  <a:cubicBezTo>
                    <a:pt x="20796" y="113483"/>
                    <a:pt x="21077" y="113801"/>
                    <a:pt x="21077" y="113801"/>
                  </a:cubicBezTo>
                  <a:cubicBezTo>
                    <a:pt x="21077" y="113960"/>
                    <a:pt x="21077" y="114437"/>
                    <a:pt x="21358" y="114437"/>
                  </a:cubicBezTo>
                  <a:cubicBezTo>
                    <a:pt x="21639" y="114596"/>
                    <a:pt x="22201" y="114754"/>
                    <a:pt x="22482" y="114754"/>
                  </a:cubicBezTo>
                  <a:cubicBezTo>
                    <a:pt x="22763" y="114913"/>
                    <a:pt x="23325" y="115231"/>
                    <a:pt x="23606" y="115231"/>
                  </a:cubicBezTo>
                  <a:cubicBezTo>
                    <a:pt x="23887" y="115231"/>
                    <a:pt x="24168" y="114913"/>
                    <a:pt x="24449" y="114754"/>
                  </a:cubicBezTo>
                  <a:cubicBezTo>
                    <a:pt x="24449" y="114596"/>
                    <a:pt x="24730" y="114278"/>
                    <a:pt x="25011" y="114278"/>
                  </a:cubicBezTo>
                  <a:cubicBezTo>
                    <a:pt x="25573" y="113960"/>
                    <a:pt x="26697" y="113801"/>
                    <a:pt x="27259" y="113801"/>
                  </a:cubicBezTo>
                  <a:cubicBezTo>
                    <a:pt x="27540" y="113801"/>
                    <a:pt x="28665" y="113801"/>
                    <a:pt x="28946" y="113960"/>
                  </a:cubicBezTo>
                  <a:cubicBezTo>
                    <a:pt x="29227" y="114119"/>
                    <a:pt x="29789" y="114437"/>
                    <a:pt x="30070" y="114437"/>
                  </a:cubicBezTo>
                  <a:cubicBezTo>
                    <a:pt x="30351" y="114596"/>
                    <a:pt x="31194" y="114596"/>
                    <a:pt x="31475" y="114596"/>
                  </a:cubicBezTo>
                  <a:cubicBezTo>
                    <a:pt x="31756" y="114754"/>
                    <a:pt x="32599" y="114913"/>
                    <a:pt x="32880" y="115072"/>
                  </a:cubicBezTo>
                  <a:cubicBezTo>
                    <a:pt x="33161" y="115231"/>
                    <a:pt x="33442" y="115549"/>
                    <a:pt x="33723" y="115708"/>
                  </a:cubicBezTo>
                  <a:cubicBezTo>
                    <a:pt x="34004" y="115708"/>
                    <a:pt x="34566" y="115867"/>
                    <a:pt x="35128" y="115867"/>
                  </a:cubicBezTo>
                  <a:cubicBezTo>
                    <a:pt x="35409" y="115867"/>
                    <a:pt x="35971" y="115708"/>
                    <a:pt x="36533" y="115708"/>
                  </a:cubicBezTo>
                  <a:cubicBezTo>
                    <a:pt x="36814" y="115708"/>
                    <a:pt x="37377" y="115867"/>
                    <a:pt x="37658" y="116026"/>
                  </a:cubicBezTo>
                  <a:cubicBezTo>
                    <a:pt x="37939" y="116185"/>
                    <a:pt x="37939" y="116662"/>
                    <a:pt x="38220" y="116821"/>
                  </a:cubicBezTo>
                  <a:cubicBezTo>
                    <a:pt x="38501" y="116980"/>
                    <a:pt x="39344" y="117456"/>
                    <a:pt x="39906" y="117456"/>
                  </a:cubicBezTo>
                  <a:cubicBezTo>
                    <a:pt x="40468" y="117456"/>
                    <a:pt x="41030" y="116821"/>
                    <a:pt x="41311" y="116503"/>
                  </a:cubicBezTo>
                  <a:cubicBezTo>
                    <a:pt x="41592" y="116185"/>
                    <a:pt x="41311" y="115549"/>
                    <a:pt x="41311" y="115231"/>
                  </a:cubicBezTo>
                  <a:cubicBezTo>
                    <a:pt x="41311" y="114913"/>
                    <a:pt x="41030" y="114278"/>
                    <a:pt x="41311" y="113960"/>
                  </a:cubicBezTo>
                  <a:cubicBezTo>
                    <a:pt x="41592" y="113642"/>
                    <a:pt x="42435" y="113165"/>
                    <a:pt x="42716" y="113006"/>
                  </a:cubicBezTo>
                  <a:cubicBezTo>
                    <a:pt x="42997" y="113006"/>
                    <a:pt x="43278" y="112847"/>
                    <a:pt x="43559" y="112688"/>
                  </a:cubicBezTo>
                  <a:cubicBezTo>
                    <a:pt x="43840" y="112688"/>
                    <a:pt x="44683" y="112688"/>
                    <a:pt x="45245" y="112688"/>
                  </a:cubicBezTo>
                  <a:cubicBezTo>
                    <a:pt x="45526" y="112529"/>
                    <a:pt x="45807" y="112370"/>
                    <a:pt x="46088" y="112211"/>
                  </a:cubicBezTo>
                  <a:cubicBezTo>
                    <a:pt x="46370" y="112052"/>
                    <a:pt x="46932" y="111576"/>
                    <a:pt x="47213" y="111258"/>
                  </a:cubicBezTo>
                  <a:cubicBezTo>
                    <a:pt x="47494" y="111099"/>
                    <a:pt x="47775" y="110781"/>
                    <a:pt x="48056" y="110781"/>
                  </a:cubicBezTo>
                  <a:cubicBezTo>
                    <a:pt x="48337" y="110622"/>
                    <a:pt x="48899" y="110463"/>
                    <a:pt x="49180" y="110463"/>
                  </a:cubicBezTo>
                  <a:cubicBezTo>
                    <a:pt x="49742" y="110463"/>
                    <a:pt x="50304" y="110622"/>
                    <a:pt x="50585" y="110781"/>
                  </a:cubicBezTo>
                  <a:cubicBezTo>
                    <a:pt x="50866" y="110940"/>
                    <a:pt x="50866" y="111417"/>
                    <a:pt x="51147" y="111576"/>
                  </a:cubicBezTo>
                  <a:cubicBezTo>
                    <a:pt x="51428" y="111894"/>
                    <a:pt x="51709" y="112370"/>
                    <a:pt x="51990" y="112529"/>
                  </a:cubicBezTo>
                  <a:cubicBezTo>
                    <a:pt x="52271" y="112688"/>
                    <a:pt x="52833" y="113165"/>
                    <a:pt x="53114" y="113165"/>
                  </a:cubicBezTo>
                  <a:cubicBezTo>
                    <a:pt x="53395" y="113165"/>
                    <a:pt x="53957" y="113006"/>
                    <a:pt x="54238" y="112847"/>
                  </a:cubicBezTo>
                  <a:cubicBezTo>
                    <a:pt x="54238" y="112688"/>
                    <a:pt x="54519" y="112529"/>
                    <a:pt x="54519" y="112529"/>
                  </a:cubicBezTo>
                  <a:cubicBezTo>
                    <a:pt x="54800" y="112370"/>
                    <a:pt x="55362" y="112211"/>
                    <a:pt x="55644" y="112211"/>
                  </a:cubicBezTo>
                  <a:cubicBezTo>
                    <a:pt x="55925" y="112211"/>
                    <a:pt x="56487" y="112529"/>
                    <a:pt x="56487" y="112688"/>
                  </a:cubicBezTo>
                  <a:cubicBezTo>
                    <a:pt x="56487" y="112847"/>
                    <a:pt x="56206" y="113006"/>
                    <a:pt x="56206" y="113165"/>
                  </a:cubicBezTo>
                  <a:cubicBezTo>
                    <a:pt x="56206" y="113324"/>
                    <a:pt x="55925" y="113642"/>
                    <a:pt x="55925" y="113801"/>
                  </a:cubicBezTo>
                  <a:cubicBezTo>
                    <a:pt x="55925" y="113960"/>
                    <a:pt x="56487" y="114278"/>
                    <a:pt x="56768" y="114278"/>
                  </a:cubicBezTo>
                  <a:cubicBezTo>
                    <a:pt x="57049" y="114278"/>
                    <a:pt x="57611" y="114119"/>
                    <a:pt x="57892" y="113960"/>
                  </a:cubicBezTo>
                  <a:cubicBezTo>
                    <a:pt x="58173" y="113801"/>
                    <a:pt x="58454" y="113324"/>
                    <a:pt x="58454" y="113165"/>
                  </a:cubicBezTo>
                  <a:cubicBezTo>
                    <a:pt x="58454" y="113006"/>
                    <a:pt x="58173" y="112688"/>
                    <a:pt x="58173" y="112529"/>
                  </a:cubicBezTo>
                  <a:cubicBezTo>
                    <a:pt x="58173" y="112370"/>
                    <a:pt x="58173" y="112052"/>
                    <a:pt x="58454" y="111894"/>
                  </a:cubicBezTo>
                  <a:cubicBezTo>
                    <a:pt x="58454" y="111735"/>
                    <a:pt x="59016" y="111735"/>
                    <a:pt x="59297" y="111735"/>
                  </a:cubicBezTo>
                  <a:cubicBezTo>
                    <a:pt x="59578" y="111735"/>
                    <a:pt x="60421" y="111894"/>
                    <a:pt x="60702" y="111894"/>
                  </a:cubicBezTo>
                  <a:cubicBezTo>
                    <a:pt x="60983" y="111894"/>
                    <a:pt x="61264" y="111735"/>
                    <a:pt x="61264" y="111735"/>
                  </a:cubicBezTo>
                  <a:cubicBezTo>
                    <a:pt x="61545" y="111576"/>
                    <a:pt x="61264" y="111099"/>
                    <a:pt x="61264" y="110940"/>
                  </a:cubicBezTo>
                  <a:cubicBezTo>
                    <a:pt x="60983" y="110781"/>
                    <a:pt x="60702" y="110463"/>
                    <a:pt x="60421" y="110304"/>
                  </a:cubicBezTo>
                  <a:cubicBezTo>
                    <a:pt x="60140" y="109986"/>
                    <a:pt x="60140" y="109509"/>
                    <a:pt x="59859" y="109192"/>
                  </a:cubicBezTo>
                  <a:cubicBezTo>
                    <a:pt x="59859" y="109033"/>
                    <a:pt x="59859" y="108397"/>
                    <a:pt x="60140" y="108238"/>
                  </a:cubicBezTo>
                  <a:cubicBezTo>
                    <a:pt x="60421" y="108079"/>
                    <a:pt x="61264" y="108238"/>
                    <a:pt x="61545" y="108238"/>
                  </a:cubicBezTo>
                  <a:cubicBezTo>
                    <a:pt x="61826" y="108079"/>
                    <a:pt x="62669" y="108079"/>
                    <a:pt x="62950" y="107761"/>
                  </a:cubicBezTo>
                  <a:cubicBezTo>
                    <a:pt x="63231" y="107761"/>
                    <a:pt x="63231" y="107284"/>
                    <a:pt x="63231" y="107125"/>
                  </a:cubicBezTo>
                  <a:cubicBezTo>
                    <a:pt x="62950" y="106966"/>
                    <a:pt x="62669" y="106807"/>
                    <a:pt x="62388" y="106807"/>
                  </a:cubicBezTo>
                  <a:cubicBezTo>
                    <a:pt x="62107" y="106649"/>
                    <a:pt x="61826" y="106649"/>
                    <a:pt x="61826" y="106490"/>
                  </a:cubicBezTo>
                  <a:cubicBezTo>
                    <a:pt x="61545" y="106490"/>
                    <a:pt x="61545" y="106172"/>
                    <a:pt x="61545" y="106172"/>
                  </a:cubicBezTo>
                  <a:cubicBezTo>
                    <a:pt x="61826" y="106013"/>
                    <a:pt x="62107" y="105854"/>
                    <a:pt x="62388" y="105695"/>
                  </a:cubicBezTo>
                  <a:cubicBezTo>
                    <a:pt x="62669" y="105695"/>
                    <a:pt x="63231" y="105695"/>
                    <a:pt x="63231" y="105854"/>
                  </a:cubicBezTo>
                  <a:cubicBezTo>
                    <a:pt x="63512" y="105854"/>
                    <a:pt x="63793" y="106331"/>
                    <a:pt x="64074" y="106331"/>
                  </a:cubicBezTo>
                  <a:cubicBezTo>
                    <a:pt x="64355" y="106331"/>
                    <a:pt x="64637" y="106172"/>
                    <a:pt x="64918" y="106013"/>
                  </a:cubicBezTo>
                  <a:cubicBezTo>
                    <a:pt x="64918" y="105854"/>
                    <a:pt x="64637" y="105536"/>
                    <a:pt x="64918" y="105536"/>
                  </a:cubicBezTo>
                  <a:cubicBezTo>
                    <a:pt x="64918" y="105377"/>
                    <a:pt x="65480" y="105377"/>
                    <a:pt x="65480" y="105377"/>
                  </a:cubicBezTo>
                  <a:cubicBezTo>
                    <a:pt x="65761" y="105377"/>
                    <a:pt x="66323" y="105536"/>
                    <a:pt x="66604" y="105536"/>
                  </a:cubicBezTo>
                  <a:cubicBezTo>
                    <a:pt x="66604" y="105377"/>
                    <a:pt x="66885" y="105218"/>
                    <a:pt x="66885" y="105218"/>
                  </a:cubicBezTo>
                  <a:cubicBezTo>
                    <a:pt x="66885" y="105059"/>
                    <a:pt x="66604" y="104741"/>
                    <a:pt x="66604" y="104582"/>
                  </a:cubicBezTo>
                  <a:cubicBezTo>
                    <a:pt x="66885" y="104423"/>
                    <a:pt x="67166" y="104264"/>
                    <a:pt x="67447" y="104264"/>
                  </a:cubicBezTo>
                  <a:cubicBezTo>
                    <a:pt x="67728" y="104264"/>
                    <a:pt x="68009" y="104423"/>
                    <a:pt x="68290" y="104582"/>
                  </a:cubicBezTo>
                  <a:cubicBezTo>
                    <a:pt x="68571" y="104582"/>
                    <a:pt x="69133" y="104741"/>
                    <a:pt x="69133" y="104900"/>
                  </a:cubicBezTo>
                  <a:cubicBezTo>
                    <a:pt x="69133" y="105218"/>
                    <a:pt x="68571" y="105377"/>
                    <a:pt x="68571" y="105536"/>
                  </a:cubicBezTo>
                  <a:cubicBezTo>
                    <a:pt x="68571" y="105854"/>
                    <a:pt x="68852" y="106331"/>
                    <a:pt x="69133" y="106490"/>
                  </a:cubicBezTo>
                  <a:cubicBezTo>
                    <a:pt x="69133" y="106649"/>
                    <a:pt x="69695" y="107125"/>
                    <a:pt x="70257" y="107443"/>
                  </a:cubicBezTo>
                  <a:cubicBezTo>
                    <a:pt x="70538" y="107443"/>
                    <a:pt x="71100" y="107602"/>
                    <a:pt x="71381" y="107602"/>
                  </a:cubicBezTo>
                  <a:cubicBezTo>
                    <a:pt x="71662" y="107761"/>
                    <a:pt x="72224" y="107761"/>
                    <a:pt x="72505" y="107920"/>
                  </a:cubicBezTo>
                  <a:cubicBezTo>
                    <a:pt x="72786" y="107920"/>
                    <a:pt x="73348" y="108238"/>
                    <a:pt x="73629" y="108238"/>
                  </a:cubicBezTo>
                  <a:cubicBezTo>
                    <a:pt x="73911" y="108238"/>
                    <a:pt x="74473" y="107920"/>
                    <a:pt x="74754" y="107920"/>
                  </a:cubicBezTo>
                  <a:cubicBezTo>
                    <a:pt x="75316" y="107920"/>
                    <a:pt x="75878" y="107761"/>
                    <a:pt x="76440" y="107920"/>
                  </a:cubicBezTo>
                  <a:cubicBezTo>
                    <a:pt x="76440" y="107920"/>
                    <a:pt x="77002" y="108079"/>
                    <a:pt x="77283" y="108079"/>
                  </a:cubicBezTo>
                  <a:cubicBezTo>
                    <a:pt x="77283" y="108238"/>
                    <a:pt x="77564" y="108556"/>
                    <a:pt x="77564" y="108556"/>
                  </a:cubicBezTo>
                  <a:cubicBezTo>
                    <a:pt x="77845" y="108715"/>
                    <a:pt x="78407" y="109192"/>
                    <a:pt x="78688" y="109192"/>
                  </a:cubicBezTo>
                  <a:cubicBezTo>
                    <a:pt x="78969" y="109192"/>
                    <a:pt x="79250" y="108715"/>
                    <a:pt x="79531" y="108556"/>
                  </a:cubicBezTo>
                  <a:cubicBezTo>
                    <a:pt x="79531" y="108397"/>
                    <a:pt x="79250" y="107920"/>
                    <a:pt x="79531" y="107761"/>
                  </a:cubicBezTo>
                  <a:cubicBezTo>
                    <a:pt x="79812" y="107761"/>
                    <a:pt x="80655" y="107761"/>
                    <a:pt x="80936" y="107602"/>
                  </a:cubicBezTo>
                  <a:cubicBezTo>
                    <a:pt x="81217" y="107602"/>
                    <a:pt x="81779" y="107602"/>
                    <a:pt x="82060" y="107443"/>
                  </a:cubicBezTo>
                  <a:cubicBezTo>
                    <a:pt x="82341" y="107443"/>
                    <a:pt x="82622" y="107125"/>
                    <a:pt x="82622" y="106966"/>
                  </a:cubicBezTo>
                  <a:cubicBezTo>
                    <a:pt x="82903" y="106649"/>
                    <a:pt x="83185" y="106013"/>
                    <a:pt x="83185" y="105695"/>
                  </a:cubicBezTo>
                  <a:cubicBezTo>
                    <a:pt x="83185" y="105377"/>
                    <a:pt x="82903" y="104741"/>
                    <a:pt x="82903" y="104423"/>
                  </a:cubicBezTo>
                  <a:cubicBezTo>
                    <a:pt x="82903" y="104105"/>
                    <a:pt x="82341" y="103629"/>
                    <a:pt x="82622" y="103311"/>
                  </a:cubicBezTo>
                  <a:cubicBezTo>
                    <a:pt x="82622" y="102834"/>
                    <a:pt x="82903" y="102198"/>
                    <a:pt x="83185" y="101880"/>
                  </a:cubicBezTo>
                  <a:cubicBezTo>
                    <a:pt x="83466" y="101721"/>
                    <a:pt x="84028" y="101403"/>
                    <a:pt x="84309" y="101245"/>
                  </a:cubicBezTo>
                  <a:cubicBezTo>
                    <a:pt x="84590" y="101086"/>
                    <a:pt x="84871" y="100927"/>
                    <a:pt x="84871" y="100768"/>
                  </a:cubicBezTo>
                  <a:cubicBezTo>
                    <a:pt x="84871" y="100450"/>
                    <a:pt x="84309" y="100132"/>
                    <a:pt x="84590" y="99814"/>
                  </a:cubicBezTo>
                  <a:cubicBezTo>
                    <a:pt x="84590" y="99814"/>
                    <a:pt x="84871" y="99496"/>
                    <a:pt x="85152" y="99496"/>
                  </a:cubicBezTo>
                  <a:cubicBezTo>
                    <a:pt x="85433" y="99337"/>
                    <a:pt x="85714" y="99496"/>
                    <a:pt x="85995" y="99496"/>
                  </a:cubicBezTo>
                  <a:cubicBezTo>
                    <a:pt x="85995" y="99496"/>
                    <a:pt x="86276" y="99178"/>
                    <a:pt x="86557" y="99178"/>
                  </a:cubicBezTo>
                  <a:cubicBezTo>
                    <a:pt x="86838" y="99337"/>
                    <a:pt x="87119" y="99655"/>
                    <a:pt x="87400" y="99814"/>
                  </a:cubicBezTo>
                  <a:cubicBezTo>
                    <a:pt x="87681" y="99814"/>
                    <a:pt x="87962" y="99814"/>
                    <a:pt x="88243" y="99814"/>
                  </a:cubicBezTo>
                  <a:cubicBezTo>
                    <a:pt x="88805" y="99655"/>
                    <a:pt x="89648" y="99178"/>
                    <a:pt x="89929" y="98860"/>
                  </a:cubicBezTo>
                  <a:cubicBezTo>
                    <a:pt x="90210" y="98701"/>
                    <a:pt x="90210" y="98225"/>
                    <a:pt x="90210" y="98066"/>
                  </a:cubicBezTo>
                  <a:cubicBezTo>
                    <a:pt x="90491" y="97907"/>
                    <a:pt x="90772" y="97589"/>
                    <a:pt x="90772" y="97430"/>
                  </a:cubicBezTo>
                  <a:cubicBezTo>
                    <a:pt x="90772" y="97271"/>
                    <a:pt x="91053" y="96794"/>
                    <a:pt x="91334" y="96635"/>
                  </a:cubicBezTo>
                  <a:cubicBezTo>
                    <a:pt x="91334" y="96476"/>
                    <a:pt x="91053" y="96158"/>
                    <a:pt x="91334" y="96000"/>
                  </a:cubicBezTo>
                  <a:cubicBezTo>
                    <a:pt x="91334" y="95523"/>
                    <a:pt x="91334" y="94728"/>
                    <a:pt x="91615" y="94410"/>
                  </a:cubicBezTo>
                  <a:cubicBezTo>
                    <a:pt x="91896" y="94251"/>
                    <a:pt x="92459" y="93933"/>
                    <a:pt x="92740" y="93933"/>
                  </a:cubicBezTo>
                  <a:cubicBezTo>
                    <a:pt x="93302" y="93774"/>
                    <a:pt x="94145" y="93933"/>
                    <a:pt x="94426" y="93774"/>
                  </a:cubicBezTo>
                  <a:cubicBezTo>
                    <a:pt x="94707" y="93774"/>
                    <a:pt x="95550" y="93456"/>
                    <a:pt x="95831" y="93298"/>
                  </a:cubicBezTo>
                  <a:cubicBezTo>
                    <a:pt x="96112" y="93139"/>
                    <a:pt x="96112" y="92503"/>
                    <a:pt x="96393" y="92344"/>
                  </a:cubicBezTo>
                  <a:cubicBezTo>
                    <a:pt x="96393" y="92185"/>
                    <a:pt x="96955" y="92026"/>
                    <a:pt x="97236" y="91867"/>
                  </a:cubicBezTo>
                  <a:cubicBezTo>
                    <a:pt x="97517" y="91708"/>
                    <a:pt x="98079" y="91549"/>
                    <a:pt x="98079" y="91390"/>
                  </a:cubicBezTo>
                  <a:cubicBezTo>
                    <a:pt x="98360" y="91231"/>
                    <a:pt x="98360" y="90913"/>
                    <a:pt x="98360" y="90754"/>
                  </a:cubicBezTo>
                  <a:cubicBezTo>
                    <a:pt x="98079" y="90437"/>
                    <a:pt x="97517" y="89960"/>
                    <a:pt x="97517" y="89642"/>
                  </a:cubicBezTo>
                  <a:cubicBezTo>
                    <a:pt x="97236" y="89483"/>
                    <a:pt x="97236" y="89165"/>
                    <a:pt x="96955" y="89006"/>
                  </a:cubicBezTo>
                  <a:cubicBezTo>
                    <a:pt x="96955" y="88688"/>
                    <a:pt x="96674" y="88052"/>
                    <a:pt x="96393" y="87735"/>
                  </a:cubicBezTo>
                  <a:cubicBezTo>
                    <a:pt x="96393" y="87576"/>
                    <a:pt x="95831" y="87417"/>
                    <a:pt x="95831" y="87258"/>
                  </a:cubicBezTo>
                  <a:cubicBezTo>
                    <a:pt x="95550" y="87099"/>
                    <a:pt x="95269" y="86622"/>
                    <a:pt x="95269" y="86463"/>
                  </a:cubicBezTo>
                  <a:cubicBezTo>
                    <a:pt x="95550" y="86304"/>
                    <a:pt x="95831" y="85827"/>
                    <a:pt x="96393" y="85668"/>
                  </a:cubicBezTo>
                  <a:cubicBezTo>
                    <a:pt x="96674" y="85509"/>
                    <a:pt x="97517" y="85668"/>
                    <a:pt x="97798" y="85668"/>
                  </a:cubicBezTo>
                  <a:cubicBezTo>
                    <a:pt x="98360" y="85668"/>
                    <a:pt x="98922" y="85350"/>
                    <a:pt x="99484" y="85350"/>
                  </a:cubicBezTo>
                  <a:cubicBezTo>
                    <a:pt x="99484" y="85350"/>
                    <a:pt x="100046" y="85350"/>
                    <a:pt x="100327" y="85192"/>
                  </a:cubicBezTo>
                  <a:cubicBezTo>
                    <a:pt x="100608" y="85192"/>
                    <a:pt x="101170" y="84874"/>
                    <a:pt x="101451" y="84874"/>
                  </a:cubicBezTo>
                  <a:cubicBezTo>
                    <a:pt x="102014" y="84874"/>
                    <a:pt x="103138" y="84874"/>
                    <a:pt x="103419" y="85033"/>
                  </a:cubicBezTo>
                  <a:cubicBezTo>
                    <a:pt x="103700" y="85192"/>
                    <a:pt x="103700" y="85668"/>
                    <a:pt x="103981" y="85827"/>
                  </a:cubicBezTo>
                  <a:cubicBezTo>
                    <a:pt x="104262" y="85986"/>
                    <a:pt x="105105" y="86145"/>
                    <a:pt x="105667" y="86145"/>
                  </a:cubicBezTo>
                  <a:cubicBezTo>
                    <a:pt x="105948" y="86145"/>
                    <a:pt x="106510" y="85986"/>
                    <a:pt x="106791" y="85986"/>
                  </a:cubicBezTo>
                  <a:cubicBezTo>
                    <a:pt x="107072" y="85827"/>
                    <a:pt x="107915" y="85509"/>
                    <a:pt x="108196" y="85350"/>
                  </a:cubicBezTo>
                  <a:cubicBezTo>
                    <a:pt x="108477" y="85192"/>
                    <a:pt x="109320" y="84556"/>
                    <a:pt x="109601" y="84238"/>
                  </a:cubicBezTo>
                  <a:cubicBezTo>
                    <a:pt x="109882" y="84079"/>
                    <a:pt x="110725" y="83602"/>
                    <a:pt x="111007" y="83443"/>
                  </a:cubicBezTo>
                  <a:cubicBezTo>
                    <a:pt x="111288" y="83284"/>
                    <a:pt x="112131" y="82966"/>
                    <a:pt x="112412" y="82966"/>
                  </a:cubicBezTo>
                  <a:cubicBezTo>
                    <a:pt x="112974" y="82807"/>
                    <a:pt x="113817" y="82966"/>
                    <a:pt x="114379" y="82966"/>
                  </a:cubicBezTo>
                  <a:cubicBezTo>
                    <a:pt x="114660" y="82807"/>
                    <a:pt x="114941" y="82490"/>
                    <a:pt x="115503" y="82331"/>
                  </a:cubicBezTo>
                  <a:cubicBezTo>
                    <a:pt x="115784" y="82331"/>
                    <a:pt x="116627" y="82172"/>
                    <a:pt x="117189" y="82331"/>
                  </a:cubicBezTo>
                  <a:cubicBezTo>
                    <a:pt x="117470" y="82331"/>
                    <a:pt x="118032" y="82490"/>
                    <a:pt x="118313" y="82490"/>
                  </a:cubicBezTo>
                  <a:cubicBezTo>
                    <a:pt x="118313" y="82490"/>
                    <a:pt x="118875" y="82172"/>
                    <a:pt x="118875" y="82172"/>
                  </a:cubicBezTo>
                  <a:cubicBezTo>
                    <a:pt x="118875" y="82013"/>
                    <a:pt x="118875" y="81695"/>
                    <a:pt x="118594" y="81536"/>
                  </a:cubicBezTo>
                  <a:cubicBezTo>
                    <a:pt x="118594" y="81377"/>
                    <a:pt x="118032" y="81218"/>
                    <a:pt x="118032" y="81059"/>
                  </a:cubicBezTo>
                  <a:cubicBezTo>
                    <a:pt x="118032" y="80900"/>
                    <a:pt x="118032" y="80741"/>
                    <a:pt x="118032" y="80741"/>
                  </a:cubicBezTo>
                  <a:cubicBezTo>
                    <a:pt x="118313" y="80582"/>
                    <a:pt x="119437" y="80423"/>
                    <a:pt x="119437" y="80264"/>
                  </a:cubicBezTo>
                  <a:cubicBezTo>
                    <a:pt x="119718" y="80105"/>
                    <a:pt x="120000" y="79629"/>
                    <a:pt x="119718" y="7947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63" name="Google Shape;163;p16"/>
            <p:cNvSpPr/>
            <p:nvPr/>
          </p:nvSpPr>
          <p:spPr>
            <a:xfrm>
              <a:off x="4800600" y="2851150"/>
              <a:ext cx="489000" cy="563700"/>
            </a:xfrm>
            <a:custGeom>
              <a:rect b="b" l="l" r="r" t="t"/>
              <a:pathLst>
                <a:path extrusionOk="0" h="120000" w="120000">
                  <a:moveTo>
                    <a:pt x="119793" y="52735"/>
                  </a:moveTo>
                  <a:cubicBezTo>
                    <a:pt x="119793" y="52556"/>
                    <a:pt x="120000" y="52017"/>
                    <a:pt x="120000" y="51838"/>
                  </a:cubicBezTo>
                  <a:cubicBezTo>
                    <a:pt x="120000" y="51659"/>
                    <a:pt x="119586" y="51300"/>
                    <a:pt x="119586" y="51121"/>
                  </a:cubicBezTo>
                  <a:cubicBezTo>
                    <a:pt x="119379" y="50941"/>
                    <a:pt x="119586" y="50403"/>
                    <a:pt x="119586" y="50224"/>
                  </a:cubicBezTo>
                  <a:cubicBezTo>
                    <a:pt x="119379" y="50044"/>
                    <a:pt x="118965" y="49865"/>
                    <a:pt x="118965" y="49506"/>
                  </a:cubicBezTo>
                  <a:cubicBezTo>
                    <a:pt x="118758" y="49327"/>
                    <a:pt x="119172" y="48609"/>
                    <a:pt x="119172" y="48251"/>
                  </a:cubicBezTo>
                  <a:cubicBezTo>
                    <a:pt x="119172" y="47892"/>
                    <a:pt x="119172" y="46995"/>
                    <a:pt x="118965" y="46457"/>
                  </a:cubicBezTo>
                  <a:cubicBezTo>
                    <a:pt x="118965" y="46457"/>
                    <a:pt x="118344" y="46278"/>
                    <a:pt x="118137" y="46098"/>
                  </a:cubicBezTo>
                  <a:cubicBezTo>
                    <a:pt x="117931" y="45919"/>
                    <a:pt x="117931" y="45201"/>
                    <a:pt x="117724" y="45022"/>
                  </a:cubicBezTo>
                  <a:cubicBezTo>
                    <a:pt x="117517" y="44843"/>
                    <a:pt x="117103" y="44843"/>
                    <a:pt x="116896" y="44663"/>
                  </a:cubicBezTo>
                  <a:cubicBezTo>
                    <a:pt x="116689" y="44484"/>
                    <a:pt x="116482" y="44304"/>
                    <a:pt x="116482" y="44125"/>
                  </a:cubicBezTo>
                  <a:cubicBezTo>
                    <a:pt x="116275" y="43946"/>
                    <a:pt x="116275" y="43587"/>
                    <a:pt x="116275" y="43408"/>
                  </a:cubicBezTo>
                  <a:cubicBezTo>
                    <a:pt x="116482" y="43408"/>
                    <a:pt x="116896" y="43228"/>
                    <a:pt x="116896" y="43049"/>
                  </a:cubicBezTo>
                  <a:cubicBezTo>
                    <a:pt x="117103" y="42869"/>
                    <a:pt x="117103" y="42511"/>
                    <a:pt x="117310" y="42331"/>
                  </a:cubicBezTo>
                  <a:cubicBezTo>
                    <a:pt x="117310" y="42331"/>
                    <a:pt x="117931" y="42152"/>
                    <a:pt x="118137" y="42152"/>
                  </a:cubicBezTo>
                  <a:cubicBezTo>
                    <a:pt x="118344" y="42152"/>
                    <a:pt x="118551" y="42331"/>
                    <a:pt x="118758" y="42152"/>
                  </a:cubicBezTo>
                  <a:cubicBezTo>
                    <a:pt x="118965" y="42152"/>
                    <a:pt x="118758" y="41793"/>
                    <a:pt x="118965" y="41793"/>
                  </a:cubicBezTo>
                  <a:cubicBezTo>
                    <a:pt x="118965" y="41614"/>
                    <a:pt x="119379" y="41614"/>
                    <a:pt x="119586" y="41614"/>
                  </a:cubicBezTo>
                  <a:cubicBezTo>
                    <a:pt x="119586" y="41614"/>
                    <a:pt x="119793" y="41614"/>
                    <a:pt x="120000" y="41434"/>
                  </a:cubicBezTo>
                  <a:cubicBezTo>
                    <a:pt x="110068" y="0"/>
                    <a:pt x="110068" y="0"/>
                    <a:pt x="110068" y="0"/>
                  </a:cubicBezTo>
                  <a:cubicBezTo>
                    <a:pt x="109448" y="358"/>
                    <a:pt x="108827" y="896"/>
                    <a:pt x="108206" y="1076"/>
                  </a:cubicBezTo>
                  <a:cubicBezTo>
                    <a:pt x="107793" y="1434"/>
                    <a:pt x="106344" y="2152"/>
                    <a:pt x="105724" y="2511"/>
                  </a:cubicBezTo>
                  <a:cubicBezTo>
                    <a:pt x="105517" y="2690"/>
                    <a:pt x="104896" y="3228"/>
                    <a:pt x="104482" y="3408"/>
                  </a:cubicBezTo>
                  <a:cubicBezTo>
                    <a:pt x="104275" y="3408"/>
                    <a:pt x="103655" y="3228"/>
                    <a:pt x="103448" y="3408"/>
                  </a:cubicBezTo>
                  <a:cubicBezTo>
                    <a:pt x="103241" y="3408"/>
                    <a:pt x="102827" y="3766"/>
                    <a:pt x="102827" y="3766"/>
                  </a:cubicBezTo>
                  <a:cubicBezTo>
                    <a:pt x="102413" y="4125"/>
                    <a:pt x="102000" y="4663"/>
                    <a:pt x="101793" y="4843"/>
                  </a:cubicBezTo>
                  <a:cubicBezTo>
                    <a:pt x="101379" y="5201"/>
                    <a:pt x="100551" y="5560"/>
                    <a:pt x="99931" y="5560"/>
                  </a:cubicBezTo>
                  <a:cubicBezTo>
                    <a:pt x="99724" y="5739"/>
                    <a:pt x="98689" y="5739"/>
                    <a:pt x="98482" y="5919"/>
                  </a:cubicBezTo>
                  <a:cubicBezTo>
                    <a:pt x="98068" y="6098"/>
                    <a:pt x="97448" y="6457"/>
                    <a:pt x="97034" y="6636"/>
                  </a:cubicBezTo>
                  <a:cubicBezTo>
                    <a:pt x="96620" y="6995"/>
                    <a:pt x="95586" y="7533"/>
                    <a:pt x="95172" y="7892"/>
                  </a:cubicBezTo>
                  <a:cubicBezTo>
                    <a:pt x="94965" y="8071"/>
                    <a:pt x="94344" y="8609"/>
                    <a:pt x="94137" y="8789"/>
                  </a:cubicBezTo>
                  <a:cubicBezTo>
                    <a:pt x="93931" y="8968"/>
                    <a:pt x="93310" y="9506"/>
                    <a:pt x="92896" y="9686"/>
                  </a:cubicBezTo>
                  <a:cubicBezTo>
                    <a:pt x="92689" y="9865"/>
                    <a:pt x="92275" y="9865"/>
                    <a:pt x="92068" y="10044"/>
                  </a:cubicBezTo>
                  <a:cubicBezTo>
                    <a:pt x="91655" y="10224"/>
                    <a:pt x="91241" y="10403"/>
                    <a:pt x="91034" y="10582"/>
                  </a:cubicBezTo>
                  <a:cubicBezTo>
                    <a:pt x="90620" y="10941"/>
                    <a:pt x="90000" y="11300"/>
                    <a:pt x="89793" y="11479"/>
                  </a:cubicBezTo>
                  <a:cubicBezTo>
                    <a:pt x="89379" y="11838"/>
                    <a:pt x="88758" y="12556"/>
                    <a:pt x="88551" y="12735"/>
                  </a:cubicBezTo>
                  <a:cubicBezTo>
                    <a:pt x="88137" y="13094"/>
                    <a:pt x="87517" y="13811"/>
                    <a:pt x="87310" y="14170"/>
                  </a:cubicBezTo>
                  <a:cubicBezTo>
                    <a:pt x="87103" y="14349"/>
                    <a:pt x="87103" y="15067"/>
                    <a:pt x="86896" y="15246"/>
                  </a:cubicBezTo>
                  <a:cubicBezTo>
                    <a:pt x="86689" y="15605"/>
                    <a:pt x="86275" y="15964"/>
                    <a:pt x="86068" y="16143"/>
                  </a:cubicBezTo>
                  <a:cubicBezTo>
                    <a:pt x="85655" y="16322"/>
                    <a:pt x="85241" y="16681"/>
                    <a:pt x="85034" y="17040"/>
                  </a:cubicBezTo>
                  <a:cubicBezTo>
                    <a:pt x="84827" y="17219"/>
                    <a:pt x="84827" y="17757"/>
                    <a:pt x="84620" y="18116"/>
                  </a:cubicBezTo>
                  <a:cubicBezTo>
                    <a:pt x="84413" y="18295"/>
                    <a:pt x="83793" y="18475"/>
                    <a:pt x="83586" y="18654"/>
                  </a:cubicBezTo>
                  <a:cubicBezTo>
                    <a:pt x="83379" y="18834"/>
                    <a:pt x="82965" y="19192"/>
                    <a:pt x="82758" y="19372"/>
                  </a:cubicBezTo>
                  <a:cubicBezTo>
                    <a:pt x="82551" y="19551"/>
                    <a:pt x="82137" y="19910"/>
                    <a:pt x="81931" y="20089"/>
                  </a:cubicBezTo>
                  <a:cubicBezTo>
                    <a:pt x="81724" y="20269"/>
                    <a:pt x="81517" y="20448"/>
                    <a:pt x="81517" y="20627"/>
                  </a:cubicBezTo>
                  <a:cubicBezTo>
                    <a:pt x="81103" y="20627"/>
                    <a:pt x="80689" y="20627"/>
                    <a:pt x="80275" y="20627"/>
                  </a:cubicBezTo>
                  <a:cubicBezTo>
                    <a:pt x="80068" y="20807"/>
                    <a:pt x="79241" y="20627"/>
                    <a:pt x="79034" y="20807"/>
                  </a:cubicBezTo>
                  <a:cubicBezTo>
                    <a:pt x="78620" y="20807"/>
                    <a:pt x="78413" y="21165"/>
                    <a:pt x="78000" y="21345"/>
                  </a:cubicBezTo>
                  <a:cubicBezTo>
                    <a:pt x="77793" y="21524"/>
                    <a:pt x="76758" y="21524"/>
                    <a:pt x="76344" y="21524"/>
                  </a:cubicBezTo>
                  <a:cubicBezTo>
                    <a:pt x="76137" y="21524"/>
                    <a:pt x="75517" y="21165"/>
                    <a:pt x="75310" y="21165"/>
                  </a:cubicBezTo>
                  <a:cubicBezTo>
                    <a:pt x="75103" y="21165"/>
                    <a:pt x="74482" y="20986"/>
                    <a:pt x="74275" y="21165"/>
                  </a:cubicBezTo>
                  <a:cubicBezTo>
                    <a:pt x="73655" y="21165"/>
                    <a:pt x="72413" y="21883"/>
                    <a:pt x="71793" y="22242"/>
                  </a:cubicBezTo>
                  <a:cubicBezTo>
                    <a:pt x="71379" y="22421"/>
                    <a:pt x="70551" y="22959"/>
                    <a:pt x="70137" y="23139"/>
                  </a:cubicBezTo>
                  <a:cubicBezTo>
                    <a:pt x="69724" y="23318"/>
                    <a:pt x="68896" y="24035"/>
                    <a:pt x="68482" y="24215"/>
                  </a:cubicBezTo>
                  <a:cubicBezTo>
                    <a:pt x="68275" y="24394"/>
                    <a:pt x="67862" y="24753"/>
                    <a:pt x="67448" y="24932"/>
                  </a:cubicBezTo>
                  <a:cubicBezTo>
                    <a:pt x="67034" y="25112"/>
                    <a:pt x="66000" y="24932"/>
                    <a:pt x="65586" y="25112"/>
                  </a:cubicBezTo>
                  <a:cubicBezTo>
                    <a:pt x="65379" y="25112"/>
                    <a:pt x="64758" y="25470"/>
                    <a:pt x="64344" y="25650"/>
                  </a:cubicBezTo>
                  <a:cubicBezTo>
                    <a:pt x="64137" y="25829"/>
                    <a:pt x="63724" y="26547"/>
                    <a:pt x="63517" y="26726"/>
                  </a:cubicBezTo>
                  <a:cubicBezTo>
                    <a:pt x="63310" y="26905"/>
                    <a:pt x="62896" y="27264"/>
                    <a:pt x="62482" y="27264"/>
                  </a:cubicBezTo>
                  <a:cubicBezTo>
                    <a:pt x="62275" y="27443"/>
                    <a:pt x="61655" y="27264"/>
                    <a:pt x="61448" y="27264"/>
                  </a:cubicBezTo>
                  <a:cubicBezTo>
                    <a:pt x="60827" y="27085"/>
                    <a:pt x="59793" y="26547"/>
                    <a:pt x="59379" y="26367"/>
                  </a:cubicBezTo>
                  <a:cubicBezTo>
                    <a:pt x="58965" y="26188"/>
                    <a:pt x="58137" y="25829"/>
                    <a:pt x="57724" y="25650"/>
                  </a:cubicBezTo>
                  <a:cubicBezTo>
                    <a:pt x="57310" y="25470"/>
                    <a:pt x="56482" y="24932"/>
                    <a:pt x="56275" y="24573"/>
                  </a:cubicBezTo>
                  <a:cubicBezTo>
                    <a:pt x="56068" y="24394"/>
                    <a:pt x="55862" y="24215"/>
                    <a:pt x="55655" y="24035"/>
                  </a:cubicBezTo>
                  <a:cubicBezTo>
                    <a:pt x="55655" y="23856"/>
                    <a:pt x="55655" y="23318"/>
                    <a:pt x="55448" y="23318"/>
                  </a:cubicBezTo>
                  <a:cubicBezTo>
                    <a:pt x="55241" y="23139"/>
                    <a:pt x="54827" y="23318"/>
                    <a:pt x="54827" y="23318"/>
                  </a:cubicBezTo>
                  <a:cubicBezTo>
                    <a:pt x="54413" y="23318"/>
                    <a:pt x="54206" y="23677"/>
                    <a:pt x="54000" y="23677"/>
                  </a:cubicBezTo>
                  <a:cubicBezTo>
                    <a:pt x="53793" y="23677"/>
                    <a:pt x="53379" y="23677"/>
                    <a:pt x="53172" y="23677"/>
                  </a:cubicBezTo>
                  <a:cubicBezTo>
                    <a:pt x="52965" y="23497"/>
                    <a:pt x="52965" y="22959"/>
                    <a:pt x="52758" y="22780"/>
                  </a:cubicBezTo>
                  <a:cubicBezTo>
                    <a:pt x="52551" y="22600"/>
                    <a:pt x="52137" y="22062"/>
                    <a:pt x="51931" y="22062"/>
                  </a:cubicBezTo>
                  <a:cubicBezTo>
                    <a:pt x="51724" y="22062"/>
                    <a:pt x="51310" y="22421"/>
                    <a:pt x="51103" y="22600"/>
                  </a:cubicBezTo>
                  <a:cubicBezTo>
                    <a:pt x="51103" y="22780"/>
                    <a:pt x="51103" y="23139"/>
                    <a:pt x="51103" y="23318"/>
                  </a:cubicBezTo>
                  <a:cubicBezTo>
                    <a:pt x="51103" y="23318"/>
                    <a:pt x="51517" y="23497"/>
                    <a:pt x="51517" y="23677"/>
                  </a:cubicBezTo>
                  <a:cubicBezTo>
                    <a:pt x="51517" y="23856"/>
                    <a:pt x="51310" y="24215"/>
                    <a:pt x="51310" y="24394"/>
                  </a:cubicBezTo>
                  <a:cubicBezTo>
                    <a:pt x="51103" y="24753"/>
                    <a:pt x="50275" y="25291"/>
                    <a:pt x="49862" y="25291"/>
                  </a:cubicBezTo>
                  <a:cubicBezTo>
                    <a:pt x="49448" y="25470"/>
                    <a:pt x="48620" y="24932"/>
                    <a:pt x="48206" y="24753"/>
                  </a:cubicBezTo>
                  <a:cubicBezTo>
                    <a:pt x="47793" y="24573"/>
                    <a:pt x="46965" y="24035"/>
                    <a:pt x="46551" y="23677"/>
                  </a:cubicBezTo>
                  <a:cubicBezTo>
                    <a:pt x="46137" y="23497"/>
                    <a:pt x="45724" y="22959"/>
                    <a:pt x="45310" y="22780"/>
                  </a:cubicBezTo>
                  <a:cubicBezTo>
                    <a:pt x="45103" y="22600"/>
                    <a:pt x="44275" y="22600"/>
                    <a:pt x="43862" y="22600"/>
                  </a:cubicBezTo>
                  <a:cubicBezTo>
                    <a:pt x="43448" y="22600"/>
                    <a:pt x="43034" y="22600"/>
                    <a:pt x="42620" y="22600"/>
                  </a:cubicBezTo>
                  <a:cubicBezTo>
                    <a:pt x="42413" y="22600"/>
                    <a:pt x="41793" y="22600"/>
                    <a:pt x="41586" y="22421"/>
                  </a:cubicBezTo>
                  <a:cubicBezTo>
                    <a:pt x="41172" y="22421"/>
                    <a:pt x="40344" y="21883"/>
                    <a:pt x="39931" y="21704"/>
                  </a:cubicBezTo>
                  <a:cubicBezTo>
                    <a:pt x="39724" y="21524"/>
                    <a:pt x="39103" y="21165"/>
                    <a:pt x="38689" y="20986"/>
                  </a:cubicBezTo>
                  <a:cubicBezTo>
                    <a:pt x="38482" y="20986"/>
                    <a:pt x="38068" y="21165"/>
                    <a:pt x="37862" y="21345"/>
                  </a:cubicBezTo>
                  <a:cubicBezTo>
                    <a:pt x="37655" y="21345"/>
                    <a:pt x="37448" y="21524"/>
                    <a:pt x="37241" y="21524"/>
                  </a:cubicBezTo>
                  <a:cubicBezTo>
                    <a:pt x="37034" y="21704"/>
                    <a:pt x="36620" y="21704"/>
                    <a:pt x="36413" y="21524"/>
                  </a:cubicBezTo>
                  <a:cubicBezTo>
                    <a:pt x="36000" y="21524"/>
                    <a:pt x="35172" y="21345"/>
                    <a:pt x="34965" y="21165"/>
                  </a:cubicBezTo>
                  <a:cubicBezTo>
                    <a:pt x="34758" y="21165"/>
                    <a:pt x="34758" y="20807"/>
                    <a:pt x="34758" y="20627"/>
                  </a:cubicBezTo>
                  <a:cubicBezTo>
                    <a:pt x="34758" y="20448"/>
                    <a:pt x="34965" y="20269"/>
                    <a:pt x="34965" y="20089"/>
                  </a:cubicBezTo>
                  <a:cubicBezTo>
                    <a:pt x="32896" y="20627"/>
                    <a:pt x="28137" y="21524"/>
                    <a:pt x="26275" y="21883"/>
                  </a:cubicBezTo>
                  <a:cubicBezTo>
                    <a:pt x="22344" y="22780"/>
                    <a:pt x="14689" y="24215"/>
                    <a:pt x="10758" y="24932"/>
                  </a:cubicBezTo>
                  <a:cubicBezTo>
                    <a:pt x="8482" y="25291"/>
                    <a:pt x="2896" y="26188"/>
                    <a:pt x="0" y="26726"/>
                  </a:cubicBezTo>
                  <a:cubicBezTo>
                    <a:pt x="14689" y="106905"/>
                    <a:pt x="14689" y="106905"/>
                    <a:pt x="14689" y="106905"/>
                  </a:cubicBezTo>
                  <a:cubicBezTo>
                    <a:pt x="14689" y="106726"/>
                    <a:pt x="14689" y="106188"/>
                    <a:pt x="14896" y="106008"/>
                  </a:cubicBezTo>
                  <a:cubicBezTo>
                    <a:pt x="14896" y="105829"/>
                    <a:pt x="15517" y="105829"/>
                    <a:pt x="15724" y="106008"/>
                  </a:cubicBezTo>
                  <a:cubicBezTo>
                    <a:pt x="15931" y="106008"/>
                    <a:pt x="16344" y="106188"/>
                    <a:pt x="16344" y="106188"/>
                  </a:cubicBezTo>
                  <a:cubicBezTo>
                    <a:pt x="16551" y="106367"/>
                    <a:pt x="16758" y="106726"/>
                    <a:pt x="16965" y="106905"/>
                  </a:cubicBezTo>
                  <a:cubicBezTo>
                    <a:pt x="16965" y="107085"/>
                    <a:pt x="17379" y="106905"/>
                    <a:pt x="17586" y="107085"/>
                  </a:cubicBezTo>
                  <a:cubicBezTo>
                    <a:pt x="17793" y="107085"/>
                    <a:pt x="18206" y="107264"/>
                    <a:pt x="18620" y="107443"/>
                  </a:cubicBezTo>
                  <a:cubicBezTo>
                    <a:pt x="18620" y="107443"/>
                    <a:pt x="18827" y="107802"/>
                    <a:pt x="19034" y="107802"/>
                  </a:cubicBezTo>
                  <a:cubicBezTo>
                    <a:pt x="19241" y="107802"/>
                    <a:pt x="19862" y="107802"/>
                    <a:pt x="20068" y="107623"/>
                  </a:cubicBezTo>
                  <a:cubicBezTo>
                    <a:pt x="20275" y="107623"/>
                    <a:pt x="20482" y="107085"/>
                    <a:pt x="20689" y="107085"/>
                  </a:cubicBezTo>
                  <a:cubicBezTo>
                    <a:pt x="20689" y="106905"/>
                    <a:pt x="20896" y="106726"/>
                    <a:pt x="21103" y="106726"/>
                  </a:cubicBezTo>
                  <a:cubicBezTo>
                    <a:pt x="21310" y="106547"/>
                    <a:pt x="21931" y="106726"/>
                    <a:pt x="22137" y="106547"/>
                  </a:cubicBezTo>
                  <a:cubicBezTo>
                    <a:pt x="22344" y="106547"/>
                    <a:pt x="22344" y="106188"/>
                    <a:pt x="22551" y="106008"/>
                  </a:cubicBezTo>
                  <a:cubicBezTo>
                    <a:pt x="22758" y="105829"/>
                    <a:pt x="23379" y="105650"/>
                    <a:pt x="23586" y="105650"/>
                  </a:cubicBezTo>
                  <a:cubicBezTo>
                    <a:pt x="23586" y="105650"/>
                    <a:pt x="23793" y="105650"/>
                    <a:pt x="24000" y="105829"/>
                  </a:cubicBezTo>
                  <a:cubicBezTo>
                    <a:pt x="24206" y="105829"/>
                    <a:pt x="24206" y="106367"/>
                    <a:pt x="24413" y="106547"/>
                  </a:cubicBezTo>
                  <a:cubicBezTo>
                    <a:pt x="24413" y="106726"/>
                    <a:pt x="24413" y="107085"/>
                    <a:pt x="24413" y="107264"/>
                  </a:cubicBezTo>
                  <a:cubicBezTo>
                    <a:pt x="24620" y="107443"/>
                    <a:pt x="25241" y="107802"/>
                    <a:pt x="25448" y="107802"/>
                  </a:cubicBezTo>
                  <a:cubicBezTo>
                    <a:pt x="25862" y="107982"/>
                    <a:pt x="26482" y="107623"/>
                    <a:pt x="26689" y="107802"/>
                  </a:cubicBezTo>
                  <a:cubicBezTo>
                    <a:pt x="27103" y="107802"/>
                    <a:pt x="27517" y="107982"/>
                    <a:pt x="27724" y="108161"/>
                  </a:cubicBezTo>
                  <a:cubicBezTo>
                    <a:pt x="27931" y="108161"/>
                    <a:pt x="28551" y="108520"/>
                    <a:pt x="28551" y="108699"/>
                  </a:cubicBezTo>
                  <a:cubicBezTo>
                    <a:pt x="28758" y="108878"/>
                    <a:pt x="28551" y="109237"/>
                    <a:pt x="28758" y="109417"/>
                  </a:cubicBezTo>
                  <a:cubicBezTo>
                    <a:pt x="28758" y="109596"/>
                    <a:pt x="29172" y="110134"/>
                    <a:pt x="29379" y="110313"/>
                  </a:cubicBezTo>
                  <a:cubicBezTo>
                    <a:pt x="29586" y="110493"/>
                    <a:pt x="30206" y="110852"/>
                    <a:pt x="30413" y="111031"/>
                  </a:cubicBezTo>
                  <a:cubicBezTo>
                    <a:pt x="30620" y="111210"/>
                    <a:pt x="30827" y="111569"/>
                    <a:pt x="31034" y="111748"/>
                  </a:cubicBezTo>
                  <a:cubicBezTo>
                    <a:pt x="31034" y="112107"/>
                    <a:pt x="31034" y="112825"/>
                    <a:pt x="31241" y="113183"/>
                  </a:cubicBezTo>
                  <a:cubicBezTo>
                    <a:pt x="31241" y="113363"/>
                    <a:pt x="31241" y="113901"/>
                    <a:pt x="31448" y="114080"/>
                  </a:cubicBezTo>
                  <a:cubicBezTo>
                    <a:pt x="31655" y="114260"/>
                    <a:pt x="32482" y="114260"/>
                    <a:pt x="32689" y="114260"/>
                  </a:cubicBezTo>
                  <a:cubicBezTo>
                    <a:pt x="33103" y="114439"/>
                    <a:pt x="33931" y="114439"/>
                    <a:pt x="34344" y="114439"/>
                  </a:cubicBezTo>
                  <a:cubicBezTo>
                    <a:pt x="34551" y="114618"/>
                    <a:pt x="34758" y="114798"/>
                    <a:pt x="35172" y="114977"/>
                  </a:cubicBezTo>
                  <a:cubicBezTo>
                    <a:pt x="35379" y="114977"/>
                    <a:pt x="36206" y="114977"/>
                    <a:pt x="36620" y="114977"/>
                  </a:cubicBezTo>
                  <a:cubicBezTo>
                    <a:pt x="37034" y="114977"/>
                    <a:pt x="37655" y="114618"/>
                    <a:pt x="37862" y="114618"/>
                  </a:cubicBezTo>
                  <a:cubicBezTo>
                    <a:pt x="38068" y="114439"/>
                    <a:pt x="38482" y="114080"/>
                    <a:pt x="38689" y="114080"/>
                  </a:cubicBezTo>
                  <a:cubicBezTo>
                    <a:pt x="38896" y="113901"/>
                    <a:pt x="39517" y="114080"/>
                    <a:pt x="39724" y="114080"/>
                  </a:cubicBezTo>
                  <a:cubicBezTo>
                    <a:pt x="39931" y="114080"/>
                    <a:pt x="40344" y="114439"/>
                    <a:pt x="40551" y="114439"/>
                  </a:cubicBezTo>
                  <a:cubicBezTo>
                    <a:pt x="40965" y="114439"/>
                    <a:pt x="41586" y="114439"/>
                    <a:pt x="41793" y="114439"/>
                  </a:cubicBezTo>
                  <a:cubicBezTo>
                    <a:pt x="42000" y="114439"/>
                    <a:pt x="42413" y="114618"/>
                    <a:pt x="42413" y="114798"/>
                  </a:cubicBezTo>
                  <a:cubicBezTo>
                    <a:pt x="42620" y="114977"/>
                    <a:pt x="42620" y="115515"/>
                    <a:pt x="42827" y="115695"/>
                  </a:cubicBezTo>
                  <a:cubicBezTo>
                    <a:pt x="42827" y="115874"/>
                    <a:pt x="43241" y="115874"/>
                    <a:pt x="43448" y="115874"/>
                  </a:cubicBezTo>
                  <a:cubicBezTo>
                    <a:pt x="43655" y="115874"/>
                    <a:pt x="44275" y="115695"/>
                    <a:pt x="44482" y="115874"/>
                  </a:cubicBezTo>
                  <a:cubicBezTo>
                    <a:pt x="44689" y="116053"/>
                    <a:pt x="44689" y="116412"/>
                    <a:pt x="44689" y="116591"/>
                  </a:cubicBezTo>
                  <a:cubicBezTo>
                    <a:pt x="44689" y="116771"/>
                    <a:pt x="44689" y="117309"/>
                    <a:pt x="44896" y="117309"/>
                  </a:cubicBezTo>
                  <a:cubicBezTo>
                    <a:pt x="45103" y="117488"/>
                    <a:pt x="45724" y="117488"/>
                    <a:pt x="45931" y="117488"/>
                  </a:cubicBezTo>
                  <a:cubicBezTo>
                    <a:pt x="46344" y="117488"/>
                    <a:pt x="47172" y="117668"/>
                    <a:pt x="47586" y="117668"/>
                  </a:cubicBezTo>
                  <a:cubicBezTo>
                    <a:pt x="47793" y="117668"/>
                    <a:pt x="48413" y="117668"/>
                    <a:pt x="48620" y="117488"/>
                  </a:cubicBezTo>
                  <a:cubicBezTo>
                    <a:pt x="48827" y="117130"/>
                    <a:pt x="48620" y="116233"/>
                    <a:pt x="48827" y="116053"/>
                  </a:cubicBezTo>
                  <a:cubicBezTo>
                    <a:pt x="49034" y="115874"/>
                    <a:pt x="49655" y="115874"/>
                    <a:pt x="49862" y="115695"/>
                  </a:cubicBezTo>
                  <a:cubicBezTo>
                    <a:pt x="50068" y="115695"/>
                    <a:pt x="50275" y="115156"/>
                    <a:pt x="50689" y="114977"/>
                  </a:cubicBezTo>
                  <a:cubicBezTo>
                    <a:pt x="50896" y="114798"/>
                    <a:pt x="51517" y="114798"/>
                    <a:pt x="51931" y="114798"/>
                  </a:cubicBezTo>
                  <a:cubicBezTo>
                    <a:pt x="52137" y="114798"/>
                    <a:pt x="52758" y="114798"/>
                    <a:pt x="52965" y="114977"/>
                  </a:cubicBezTo>
                  <a:cubicBezTo>
                    <a:pt x="53379" y="114977"/>
                    <a:pt x="53793" y="115515"/>
                    <a:pt x="54000" y="115515"/>
                  </a:cubicBezTo>
                  <a:cubicBezTo>
                    <a:pt x="54413" y="115695"/>
                    <a:pt x="55034" y="115515"/>
                    <a:pt x="55241" y="115515"/>
                  </a:cubicBezTo>
                  <a:cubicBezTo>
                    <a:pt x="55655" y="115515"/>
                    <a:pt x="56275" y="115515"/>
                    <a:pt x="56482" y="115515"/>
                  </a:cubicBezTo>
                  <a:cubicBezTo>
                    <a:pt x="56896" y="115695"/>
                    <a:pt x="57310" y="115874"/>
                    <a:pt x="57517" y="116053"/>
                  </a:cubicBezTo>
                  <a:cubicBezTo>
                    <a:pt x="57724" y="116053"/>
                    <a:pt x="57724" y="116591"/>
                    <a:pt x="57931" y="116771"/>
                  </a:cubicBezTo>
                  <a:cubicBezTo>
                    <a:pt x="58137" y="116950"/>
                    <a:pt x="58758" y="117130"/>
                    <a:pt x="58965" y="117130"/>
                  </a:cubicBezTo>
                  <a:cubicBezTo>
                    <a:pt x="59379" y="116950"/>
                    <a:pt x="59379" y="116412"/>
                    <a:pt x="59586" y="116233"/>
                  </a:cubicBezTo>
                  <a:cubicBezTo>
                    <a:pt x="59586" y="116053"/>
                    <a:pt x="60000" y="116053"/>
                    <a:pt x="60206" y="115874"/>
                  </a:cubicBezTo>
                  <a:cubicBezTo>
                    <a:pt x="60413" y="115874"/>
                    <a:pt x="61034" y="116233"/>
                    <a:pt x="61448" y="116233"/>
                  </a:cubicBezTo>
                  <a:cubicBezTo>
                    <a:pt x="61862" y="116053"/>
                    <a:pt x="62689" y="115874"/>
                    <a:pt x="62896" y="115695"/>
                  </a:cubicBezTo>
                  <a:cubicBezTo>
                    <a:pt x="63103" y="115515"/>
                    <a:pt x="63103" y="114977"/>
                    <a:pt x="63103" y="114798"/>
                  </a:cubicBezTo>
                  <a:cubicBezTo>
                    <a:pt x="63310" y="114618"/>
                    <a:pt x="63103" y="114260"/>
                    <a:pt x="63103" y="114080"/>
                  </a:cubicBezTo>
                  <a:cubicBezTo>
                    <a:pt x="63310" y="113901"/>
                    <a:pt x="63931" y="113721"/>
                    <a:pt x="64137" y="113542"/>
                  </a:cubicBezTo>
                  <a:cubicBezTo>
                    <a:pt x="64344" y="113363"/>
                    <a:pt x="64551" y="113004"/>
                    <a:pt x="64551" y="112825"/>
                  </a:cubicBezTo>
                  <a:cubicBezTo>
                    <a:pt x="64551" y="112645"/>
                    <a:pt x="64758" y="112107"/>
                    <a:pt x="64758" y="111928"/>
                  </a:cubicBezTo>
                  <a:cubicBezTo>
                    <a:pt x="64965" y="111748"/>
                    <a:pt x="65793" y="111928"/>
                    <a:pt x="66000" y="111748"/>
                  </a:cubicBezTo>
                  <a:cubicBezTo>
                    <a:pt x="66206" y="111748"/>
                    <a:pt x="66620" y="111569"/>
                    <a:pt x="66827" y="111390"/>
                  </a:cubicBezTo>
                  <a:cubicBezTo>
                    <a:pt x="67034" y="111390"/>
                    <a:pt x="67448" y="110852"/>
                    <a:pt x="67862" y="110672"/>
                  </a:cubicBezTo>
                  <a:cubicBezTo>
                    <a:pt x="68068" y="110672"/>
                    <a:pt x="68689" y="110493"/>
                    <a:pt x="68896" y="110493"/>
                  </a:cubicBezTo>
                  <a:cubicBezTo>
                    <a:pt x="69103" y="110493"/>
                    <a:pt x="69724" y="110672"/>
                    <a:pt x="69724" y="110852"/>
                  </a:cubicBezTo>
                  <a:cubicBezTo>
                    <a:pt x="69931" y="111031"/>
                    <a:pt x="69931" y="111569"/>
                    <a:pt x="69931" y="111928"/>
                  </a:cubicBezTo>
                  <a:cubicBezTo>
                    <a:pt x="69931" y="112107"/>
                    <a:pt x="69517" y="112466"/>
                    <a:pt x="69724" y="112825"/>
                  </a:cubicBezTo>
                  <a:cubicBezTo>
                    <a:pt x="69724" y="113004"/>
                    <a:pt x="70344" y="113183"/>
                    <a:pt x="70344" y="113363"/>
                  </a:cubicBezTo>
                  <a:cubicBezTo>
                    <a:pt x="70551" y="113542"/>
                    <a:pt x="70344" y="113901"/>
                    <a:pt x="70551" y="114260"/>
                  </a:cubicBezTo>
                  <a:cubicBezTo>
                    <a:pt x="70551" y="114439"/>
                    <a:pt x="70758" y="115156"/>
                    <a:pt x="70965" y="115336"/>
                  </a:cubicBezTo>
                  <a:cubicBezTo>
                    <a:pt x="71379" y="115695"/>
                    <a:pt x="72000" y="116233"/>
                    <a:pt x="72620" y="116233"/>
                  </a:cubicBezTo>
                  <a:cubicBezTo>
                    <a:pt x="72827" y="116233"/>
                    <a:pt x="73448" y="115874"/>
                    <a:pt x="73862" y="115695"/>
                  </a:cubicBezTo>
                  <a:cubicBezTo>
                    <a:pt x="74275" y="115695"/>
                    <a:pt x="74896" y="115874"/>
                    <a:pt x="75103" y="116053"/>
                  </a:cubicBezTo>
                  <a:cubicBezTo>
                    <a:pt x="75310" y="116053"/>
                    <a:pt x="75724" y="116591"/>
                    <a:pt x="75931" y="116771"/>
                  </a:cubicBezTo>
                  <a:cubicBezTo>
                    <a:pt x="76137" y="116950"/>
                    <a:pt x="76758" y="117130"/>
                    <a:pt x="77172" y="117309"/>
                  </a:cubicBezTo>
                  <a:cubicBezTo>
                    <a:pt x="77379" y="117488"/>
                    <a:pt x="78206" y="117488"/>
                    <a:pt x="78413" y="117847"/>
                  </a:cubicBezTo>
                  <a:cubicBezTo>
                    <a:pt x="78413" y="118026"/>
                    <a:pt x="78413" y="118385"/>
                    <a:pt x="78620" y="118565"/>
                  </a:cubicBezTo>
                  <a:cubicBezTo>
                    <a:pt x="78620" y="118923"/>
                    <a:pt x="79034" y="119461"/>
                    <a:pt x="79241" y="119820"/>
                  </a:cubicBezTo>
                  <a:cubicBezTo>
                    <a:pt x="79241" y="119820"/>
                    <a:pt x="79241" y="119820"/>
                    <a:pt x="79448" y="119820"/>
                  </a:cubicBezTo>
                  <a:cubicBezTo>
                    <a:pt x="79655" y="119820"/>
                    <a:pt x="80068" y="120000"/>
                    <a:pt x="80275" y="120000"/>
                  </a:cubicBezTo>
                  <a:cubicBezTo>
                    <a:pt x="80482" y="119820"/>
                    <a:pt x="81103" y="119641"/>
                    <a:pt x="81310" y="119461"/>
                  </a:cubicBezTo>
                  <a:cubicBezTo>
                    <a:pt x="81517" y="119461"/>
                    <a:pt x="82137" y="118923"/>
                    <a:pt x="82344" y="118923"/>
                  </a:cubicBezTo>
                  <a:cubicBezTo>
                    <a:pt x="82758" y="118744"/>
                    <a:pt x="83379" y="118744"/>
                    <a:pt x="83586" y="118744"/>
                  </a:cubicBezTo>
                  <a:cubicBezTo>
                    <a:pt x="83793" y="118565"/>
                    <a:pt x="84000" y="118206"/>
                    <a:pt x="84206" y="118206"/>
                  </a:cubicBezTo>
                  <a:cubicBezTo>
                    <a:pt x="84620" y="118026"/>
                    <a:pt x="85241" y="118206"/>
                    <a:pt x="85655" y="118026"/>
                  </a:cubicBezTo>
                  <a:cubicBezTo>
                    <a:pt x="85862" y="117847"/>
                    <a:pt x="86275" y="117488"/>
                    <a:pt x="86482" y="117309"/>
                  </a:cubicBezTo>
                  <a:cubicBezTo>
                    <a:pt x="86689" y="117130"/>
                    <a:pt x="86689" y="116412"/>
                    <a:pt x="86689" y="116233"/>
                  </a:cubicBezTo>
                  <a:cubicBezTo>
                    <a:pt x="86689" y="115874"/>
                    <a:pt x="86689" y="115336"/>
                    <a:pt x="86689" y="115156"/>
                  </a:cubicBezTo>
                  <a:cubicBezTo>
                    <a:pt x="86689" y="114798"/>
                    <a:pt x="86275" y="114080"/>
                    <a:pt x="86275" y="113721"/>
                  </a:cubicBezTo>
                  <a:cubicBezTo>
                    <a:pt x="86275" y="113542"/>
                    <a:pt x="86275" y="113004"/>
                    <a:pt x="86482" y="112645"/>
                  </a:cubicBezTo>
                  <a:cubicBezTo>
                    <a:pt x="86689" y="112645"/>
                    <a:pt x="87103" y="112466"/>
                    <a:pt x="87310" y="112286"/>
                  </a:cubicBezTo>
                  <a:cubicBezTo>
                    <a:pt x="87724" y="112286"/>
                    <a:pt x="88344" y="112466"/>
                    <a:pt x="88758" y="112466"/>
                  </a:cubicBezTo>
                  <a:cubicBezTo>
                    <a:pt x="88758" y="112466"/>
                    <a:pt x="89172" y="112286"/>
                    <a:pt x="89172" y="112107"/>
                  </a:cubicBezTo>
                  <a:cubicBezTo>
                    <a:pt x="89379" y="111928"/>
                    <a:pt x="89586" y="111210"/>
                    <a:pt x="89379" y="110852"/>
                  </a:cubicBezTo>
                  <a:cubicBezTo>
                    <a:pt x="89379" y="110672"/>
                    <a:pt x="88758" y="110313"/>
                    <a:pt x="88758" y="110134"/>
                  </a:cubicBezTo>
                  <a:cubicBezTo>
                    <a:pt x="88551" y="109955"/>
                    <a:pt x="88758" y="109417"/>
                    <a:pt x="88758" y="109058"/>
                  </a:cubicBezTo>
                  <a:cubicBezTo>
                    <a:pt x="88758" y="108878"/>
                    <a:pt x="88551" y="108161"/>
                    <a:pt x="88344" y="107982"/>
                  </a:cubicBezTo>
                  <a:cubicBezTo>
                    <a:pt x="88137" y="107802"/>
                    <a:pt x="87931" y="107443"/>
                    <a:pt x="87724" y="107264"/>
                  </a:cubicBezTo>
                  <a:cubicBezTo>
                    <a:pt x="87517" y="107085"/>
                    <a:pt x="87103" y="106905"/>
                    <a:pt x="87103" y="106726"/>
                  </a:cubicBezTo>
                  <a:cubicBezTo>
                    <a:pt x="86896" y="106726"/>
                    <a:pt x="86896" y="106188"/>
                    <a:pt x="87103" y="106188"/>
                  </a:cubicBezTo>
                  <a:cubicBezTo>
                    <a:pt x="87103" y="105829"/>
                    <a:pt x="87931" y="105470"/>
                    <a:pt x="88137" y="105291"/>
                  </a:cubicBezTo>
                  <a:cubicBezTo>
                    <a:pt x="88344" y="105112"/>
                    <a:pt x="88758" y="104573"/>
                    <a:pt x="88758" y="104394"/>
                  </a:cubicBezTo>
                  <a:cubicBezTo>
                    <a:pt x="88758" y="104215"/>
                    <a:pt x="88344" y="103677"/>
                    <a:pt x="88344" y="103497"/>
                  </a:cubicBezTo>
                  <a:cubicBezTo>
                    <a:pt x="88344" y="103318"/>
                    <a:pt x="88344" y="102780"/>
                    <a:pt x="88344" y="102600"/>
                  </a:cubicBezTo>
                  <a:cubicBezTo>
                    <a:pt x="88551" y="102421"/>
                    <a:pt x="88758" y="102062"/>
                    <a:pt x="88758" y="101883"/>
                  </a:cubicBezTo>
                  <a:cubicBezTo>
                    <a:pt x="88965" y="101524"/>
                    <a:pt x="89172" y="100986"/>
                    <a:pt x="89172" y="100627"/>
                  </a:cubicBezTo>
                  <a:cubicBezTo>
                    <a:pt x="89172" y="100448"/>
                    <a:pt x="89172" y="100089"/>
                    <a:pt x="89172" y="99910"/>
                  </a:cubicBezTo>
                  <a:cubicBezTo>
                    <a:pt x="89379" y="99730"/>
                    <a:pt x="89793" y="99730"/>
                    <a:pt x="90000" y="99551"/>
                  </a:cubicBezTo>
                  <a:cubicBezTo>
                    <a:pt x="90000" y="99372"/>
                    <a:pt x="90000" y="98834"/>
                    <a:pt x="90206" y="98654"/>
                  </a:cubicBezTo>
                  <a:cubicBezTo>
                    <a:pt x="90413" y="98475"/>
                    <a:pt x="90620" y="98295"/>
                    <a:pt x="90827" y="98295"/>
                  </a:cubicBezTo>
                  <a:cubicBezTo>
                    <a:pt x="91034" y="98116"/>
                    <a:pt x="91448" y="98116"/>
                    <a:pt x="91655" y="98295"/>
                  </a:cubicBezTo>
                  <a:cubicBezTo>
                    <a:pt x="91862" y="98475"/>
                    <a:pt x="91655" y="98834"/>
                    <a:pt x="91862" y="98834"/>
                  </a:cubicBezTo>
                  <a:cubicBezTo>
                    <a:pt x="91862" y="99013"/>
                    <a:pt x="92275" y="99192"/>
                    <a:pt x="92482" y="99013"/>
                  </a:cubicBezTo>
                  <a:cubicBezTo>
                    <a:pt x="92689" y="99013"/>
                    <a:pt x="92896" y="98834"/>
                    <a:pt x="93103" y="98834"/>
                  </a:cubicBezTo>
                  <a:cubicBezTo>
                    <a:pt x="93517" y="98834"/>
                    <a:pt x="93931" y="99372"/>
                    <a:pt x="94137" y="99551"/>
                  </a:cubicBezTo>
                  <a:cubicBezTo>
                    <a:pt x="94137" y="99730"/>
                    <a:pt x="94137" y="100089"/>
                    <a:pt x="94344" y="100269"/>
                  </a:cubicBezTo>
                  <a:cubicBezTo>
                    <a:pt x="94344" y="100269"/>
                    <a:pt x="94551" y="100448"/>
                    <a:pt x="94551" y="100627"/>
                  </a:cubicBezTo>
                  <a:cubicBezTo>
                    <a:pt x="94758" y="100807"/>
                    <a:pt x="94551" y="101165"/>
                    <a:pt x="94551" y="101345"/>
                  </a:cubicBezTo>
                  <a:cubicBezTo>
                    <a:pt x="94551" y="101524"/>
                    <a:pt x="94344" y="102242"/>
                    <a:pt x="94758" y="102421"/>
                  </a:cubicBezTo>
                  <a:cubicBezTo>
                    <a:pt x="94758" y="102421"/>
                    <a:pt x="95172" y="102421"/>
                    <a:pt x="95379" y="102421"/>
                  </a:cubicBezTo>
                  <a:cubicBezTo>
                    <a:pt x="95793" y="102242"/>
                    <a:pt x="96000" y="101883"/>
                    <a:pt x="96206" y="101524"/>
                  </a:cubicBezTo>
                  <a:cubicBezTo>
                    <a:pt x="96413" y="101345"/>
                    <a:pt x="96206" y="100807"/>
                    <a:pt x="96413" y="100448"/>
                  </a:cubicBezTo>
                  <a:cubicBezTo>
                    <a:pt x="96413" y="100269"/>
                    <a:pt x="96620" y="99910"/>
                    <a:pt x="96827" y="99730"/>
                  </a:cubicBezTo>
                  <a:cubicBezTo>
                    <a:pt x="97241" y="99730"/>
                    <a:pt x="97655" y="100269"/>
                    <a:pt x="97862" y="100269"/>
                  </a:cubicBezTo>
                  <a:cubicBezTo>
                    <a:pt x="98068" y="100269"/>
                    <a:pt x="98482" y="100269"/>
                    <a:pt x="98689" y="100089"/>
                  </a:cubicBezTo>
                  <a:cubicBezTo>
                    <a:pt x="98896" y="100089"/>
                    <a:pt x="98896" y="99551"/>
                    <a:pt x="98896" y="99372"/>
                  </a:cubicBezTo>
                  <a:cubicBezTo>
                    <a:pt x="98689" y="99192"/>
                    <a:pt x="98068" y="99013"/>
                    <a:pt x="97862" y="98834"/>
                  </a:cubicBezTo>
                  <a:cubicBezTo>
                    <a:pt x="97655" y="98475"/>
                    <a:pt x="97862" y="97937"/>
                    <a:pt x="97655" y="97578"/>
                  </a:cubicBezTo>
                  <a:cubicBezTo>
                    <a:pt x="97655" y="97399"/>
                    <a:pt x="97448" y="97219"/>
                    <a:pt x="97241" y="97040"/>
                  </a:cubicBezTo>
                  <a:cubicBezTo>
                    <a:pt x="97034" y="96860"/>
                    <a:pt x="96620" y="96860"/>
                    <a:pt x="96413" y="96681"/>
                  </a:cubicBezTo>
                  <a:cubicBezTo>
                    <a:pt x="96413" y="96502"/>
                    <a:pt x="96206" y="96143"/>
                    <a:pt x="96206" y="95964"/>
                  </a:cubicBezTo>
                  <a:cubicBezTo>
                    <a:pt x="96206" y="95784"/>
                    <a:pt x="96620" y="95426"/>
                    <a:pt x="96827" y="95426"/>
                  </a:cubicBezTo>
                  <a:cubicBezTo>
                    <a:pt x="97034" y="95426"/>
                    <a:pt x="97448" y="95426"/>
                    <a:pt x="97655" y="95426"/>
                  </a:cubicBezTo>
                  <a:cubicBezTo>
                    <a:pt x="97862" y="95246"/>
                    <a:pt x="97862" y="94887"/>
                    <a:pt x="98068" y="94708"/>
                  </a:cubicBezTo>
                  <a:cubicBezTo>
                    <a:pt x="98068" y="94529"/>
                    <a:pt x="98275" y="93811"/>
                    <a:pt x="98068" y="93632"/>
                  </a:cubicBezTo>
                  <a:cubicBezTo>
                    <a:pt x="98068" y="93273"/>
                    <a:pt x="97448" y="93094"/>
                    <a:pt x="97241" y="92914"/>
                  </a:cubicBezTo>
                  <a:cubicBezTo>
                    <a:pt x="97241" y="92556"/>
                    <a:pt x="97241" y="92017"/>
                    <a:pt x="97448" y="91838"/>
                  </a:cubicBezTo>
                  <a:cubicBezTo>
                    <a:pt x="97655" y="91479"/>
                    <a:pt x="98275" y="91300"/>
                    <a:pt x="98275" y="91121"/>
                  </a:cubicBezTo>
                  <a:cubicBezTo>
                    <a:pt x="98482" y="91121"/>
                    <a:pt x="98482" y="90762"/>
                    <a:pt x="98482" y="90582"/>
                  </a:cubicBezTo>
                  <a:cubicBezTo>
                    <a:pt x="98482" y="90403"/>
                    <a:pt x="98275" y="89865"/>
                    <a:pt x="98275" y="89686"/>
                  </a:cubicBezTo>
                  <a:cubicBezTo>
                    <a:pt x="98275" y="89506"/>
                    <a:pt x="98482" y="89147"/>
                    <a:pt x="98689" y="88968"/>
                  </a:cubicBezTo>
                  <a:cubicBezTo>
                    <a:pt x="99103" y="88968"/>
                    <a:pt x="99724" y="89147"/>
                    <a:pt x="99931" y="89147"/>
                  </a:cubicBezTo>
                  <a:cubicBezTo>
                    <a:pt x="100344" y="88968"/>
                    <a:pt x="100758" y="88968"/>
                    <a:pt x="100965" y="88789"/>
                  </a:cubicBezTo>
                  <a:cubicBezTo>
                    <a:pt x="101172" y="88609"/>
                    <a:pt x="101379" y="88251"/>
                    <a:pt x="101379" y="88071"/>
                  </a:cubicBezTo>
                  <a:cubicBezTo>
                    <a:pt x="101586" y="87892"/>
                    <a:pt x="101172" y="87174"/>
                    <a:pt x="101379" y="86816"/>
                  </a:cubicBezTo>
                  <a:cubicBezTo>
                    <a:pt x="101379" y="86636"/>
                    <a:pt x="101586" y="86098"/>
                    <a:pt x="101793" y="85919"/>
                  </a:cubicBezTo>
                  <a:cubicBezTo>
                    <a:pt x="102000" y="85739"/>
                    <a:pt x="102206" y="85560"/>
                    <a:pt x="102413" y="85381"/>
                  </a:cubicBezTo>
                  <a:cubicBezTo>
                    <a:pt x="102620" y="85201"/>
                    <a:pt x="103034" y="84843"/>
                    <a:pt x="103241" y="84484"/>
                  </a:cubicBezTo>
                  <a:cubicBezTo>
                    <a:pt x="103241" y="84304"/>
                    <a:pt x="103241" y="83766"/>
                    <a:pt x="103448" y="83766"/>
                  </a:cubicBezTo>
                  <a:cubicBezTo>
                    <a:pt x="103655" y="83587"/>
                    <a:pt x="104275" y="83587"/>
                    <a:pt x="104482" y="83766"/>
                  </a:cubicBezTo>
                  <a:cubicBezTo>
                    <a:pt x="104689" y="83766"/>
                    <a:pt x="104896" y="83946"/>
                    <a:pt x="105103" y="84125"/>
                  </a:cubicBezTo>
                  <a:cubicBezTo>
                    <a:pt x="105310" y="84304"/>
                    <a:pt x="105103" y="84843"/>
                    <a:pt x="105310" y="85201"/>
                  </a:cubicBezTo>
                  <a:cubicBezTo>
                    <a:pt x="105517" y="85381"/>
                    <a:pt x="105931" y="85560"/>
                    <a:pt x="106344" y="85739"/>
                  </a:cubicBezTo>
                  <a:cubicBezTo>
                    <a:pt x="106551" y="85739"/>
                    <a:pt x="106965" y="85381"/>
                    <a:pt x="107172" y="85201"/>
                  </a:cubicBezTo>
                  <a:cubicBezTo>
                    <a:pt x="107586" y="85022"/>
                    <a:pt x="107586" y="84484"/>
                    <a:pt x="107793" y="84125"/>
                  </a:cubicBezTo>
                  <a:cubicBezTo>
                    <a:pt x="108000" y="83946"/>
                    <a:pt x="108620" y="83587"/>
                    <a:pt x="109034" y="83408"/>
                  </a:cubicBezTo>
                  <a:cubicBezTo>
                    <a:pt x="109241" y="83228"/>
                    <a:pt x="109862" y="83408"/>
                    <a:pt x="110068" y="83408"/>
                  </a:cubicBezTo>
                  <a:cubicBezTo>
                    <a:pt x="110275" y="83228"/>
                    <a:pt x="110482" y="82690"/>
                    <a:pt x="110482" y="82511"/>
                  </a:cubicBezTo>
                  <a:cubicBezTo>
                    <a:pt x="110689" y="82331"/>
                    <a:pt x="110689" y="81793"/>
                    <a:pt x="110896" y="81614"/>
                  </a:cubicBezTo>
                  <a:cubicBezTo>
                    <a:pt x="111103" y="81434"/>
                    <a:pt x="111724" y="81434"/>
                    <a:pt x="111931" y="81255"/>
                  </a:cubicBezTo>
                  <a:cubicBezTo>
                    <a:pt x="112137" y="81076"/>
                    <a:pt x="112551" y="80717"/>
                    <a:pt x="112551" y="80358"/>
                  </a:cubicBezTo>
                  <a:cubicBezTo>
                    <a:pt x="112758" y="80000"/>
                    <a:pt x="112965" y="79282"/>
                    <a:pt x="113172" y="78923"/>
                  </a:cubicBezTo>
                  <a:cubicBezTo>
                    <a:pt x="113379" y="78565"/>
                    <a:pt x="113793" y="78026"/>
                    <a:pt x="114000" y="77847"/>
                  </a:cubicBezTo>
                  <a:cubicBezTo>
                    <a:pt x="114413" y="77309"/>
                    <a:pt x="115034" y="76591"/>
                    <a:pt x="115448" y="76053"/>
                  </a:cubicBezTo>
                  <a:cubicBezTo>
                    <a:pt x="115655" y="75874"/>
                    <a:pt x="116068" y="75156"/>
                    <a:pt x="116482" y="74977"/>
                  </a:cubicBezTo>
                  <a:cubicBezTo>
                    <a:pt x="116689" y="74798"/>
                    <a:pt x="117310" y="74798"/>
                    <a:pt x="117517" y="74618"/>
                  </a:cubicBezTo>
                  <a:cubicBezTo>
                    <a:pt x="117724" y="74439"/>
                    <a:pt x="117931" y="74080"/>
                    <a:pt x="117931" y="73901"/>
                  </a:cubicBezTo>
                  <a:cubicBezTo>
                    <a:pt x="117931" y="73542"/>
                    <a:pt x="117517" y="73004"/>
                    <a:pt x="117517" y="72825"/>
                  </a:cubicBezTo>
                  <a:cubicBezTo>
                    <a:pt x="117724" y="72466"/>
                    <a:pt x="118344" y="72466"/>
                    <a:pt x="118344" y="72286"/>
                  </a:cubicBezTo>
                  <a:cubicBezTo>
                    <a:pt x="118551" y="71928"/>
                    <a:pt x="118137" y="71390"/>
                    <a:pt x="117931" y="71031"/>
                  </a:cubicBezTo>
                  <a:cubicBezTo>
                    <a:pt x="117931" y="70852"/>
                    <a:pt x="117310" y="70672"/>
                    <a:pt x="117103" y="70493"/>
                  </a:cubicBezTo>
                  <a:cubicBezTo>
                    <a:pt x="116896" y="70313"/>
                    <a:pt x="117103" y="69955"/>
                    <a:pt x="117103" y="69596"/>
                  </a:cubicBezTo>
                  <a:cubicBezTo>
                    <a:pt x="117310" y="69417"/>
                    <a:pt x="117931" y="69058"/>
                    <a:pt x="118137" y="68699"/>
                  </a:cubicBezTo>
                  <a:cubicBezTo>
                    <a:pt x="118137" y="68340"/>
                    <a:pt x="117517" y="67802"/>
                    <a:pt x="117517" y="67443"/>
                  </a:cubicBezTo>
                  <a:cubicBezTo>
                    <a:pt x="117517" y="67264"/>
                    <a:pt x="117931" y="66905"/>
                    <a:pt x="117931" y="66726"/>
                  </a:cubicBezTo>
                  <a:cubicBezTo>
                    <a:pt x="118137" y="66547"/>
                    <a:pt x="118137" y="66188"/>
                    <a:pt x="118137" y="66008"/>
                  </a:cubicBezTo>
                  <a:cubicBezTo>
                    <a:pt x="117931" y="65829"/>
                    <a:pt x="117517" y="65650"/>
                    <a:pt x="117310" y="65470"/>
                  </a:cubicBezTo>
                  <a:cubicBezTo>
                    <a:pt x="117310" y="65470"/>
                    <a:pt x="117517" y="65112"/>
                    <a:pt x="117517" y="64932"/>
                  </a:cubicBezTo>
                  <a:cubicBezTo>
                    <a:pt x="117724" y="64932"/>
                    <a:pt x="118344" y="65112"/>
                    <a:pt x="118758" y="64932"/>
                  </a:cubicBezTo>
                  <a:cubicBezTo>
                    <a:pt x="118758" y="64932"/>
                    <a:pt x="118965" y="64753"/>
                    <a:pt x="118965" y="64573"/>
                  </a:cubicBezTo>
                  <a:cubicBezTo>
                    <a:pt x="118965" y="64215"/>
                    <a:pt x="118344" y="63677"/>
                    <a:pt x="118344" y="63318"/>
                  </a:cubicBezTo>
                  <a:cubicBezTo>
                    <a:pt x="118344" y="63139"/>
                    <a:pt x="118758" y="62780"/>
                    <a:pt x="118758" y="62421"/>
                  </a:cubicBezTo>
                  <a:cubicBezTo>
                    <a:pt x="118758" y="62242"/>
                    <a:pt x="118551" y="61704"/>
                    <a:pt x="118551" y="61524"/>
                  </a:cubicBezTo>
                  <a:cubicBezTo>
                    <a:pt x="118344" y="60986"/>
                    <a:pt x="117724" y="60089"/>
                    <a:pt x="117931" y="59730"/>
                  </a:cubicBezTo>
                  <a:cubicBezTo>
                    <a:pt x="118137" y="59551"/>
                    <a:pt x="118758" y="59372"/>
                    <a:pt x="118758" y="59192"/>
                  </a:cubicBezTo>
                  <a:cubicBezTo>
                    <a:pt x="118965" y="58834"/>
                    <a:pt x="118551" y="58295"/>
                    <a:pt x="118551" y="58116"/>
                  </a:cubicBezTo>
                  <a:cubicBezTo>
                    <a:pt x="118344" y="57757"/>
                    <a:pt x="118551" y="57219"/>
                    <a:pt x="118551" y="57040"/>
                  </a:cubicBezTo>
                  <a:cubicBezTo>
                    <a:pt x="118551" y="56681"/>
                    <a:pt x="118965" y="56322"/>
                    <a:pt x="119172" y="55964"/>
                  </a:cubicBezTo>
                  <a:cubicBezTo>
                    <a:pt x="119172" y="55784"/>
                    <a:pt x="118965" y="55067"/>
                    <a:pt x="119172" y="54887"/>
                  </a:cubicBezTo>
                  <a:cubicBezTo>
                    <a:pt x="119172" y="54708"/>
                    <a:pt x="119172" y="54170"/>
                    <a:pt x="119379" y="53991"/>
                  </a:cubicBezTo>
                  <a:cubicBezTo>
                    <a:pt x="119586" y="53991"/>
                    <a:pt x="119793" y="53811"/>
                    <a:pt x="119793" y="53632"/>
                  </a:cubicBezTo>
                  <a:cubicBezTo>
                    <a:pt x="120000" y="53452"/>
                    <a:pt x="119793" y="52914"/>
                    <a:pt x="119793" y="52735"/>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64" name="Google Shape;164;p16"/>
            <p:cNvSpPr/>
            <p:nvPr/>
          </p:nvSpPr>
          <p:spPr>
            <a:xfrm>
              <a:off x="4119563" y="2179638"/>
              <a:ext cx="712800" cy="339600"/>
            </a:xfrm>
            <a:custGeom>
              <a:rect b="b" l="l" r="r" t="t"/>
              <a:pathLst>
                <a:path extrusionOk="0" h="120000" w="120000">
                  <a:moveTo>
                    <a:pt x="74644" y="69253"/>
                  </a:moveTo>
                  <a:cubicBezTo>
                    <a:pt x="74928" y="68955"/>
                    <a:pt x="75355" y="69253"/>
                    <a:pt x="75639" y="69253"/>
                  </a:cubicBezTo>
                  <a:cubicBezTo>
                    <a:pt x="75781" y="69253"/>
                    <a:pt x="76208" y="69552"/>
                    <a:pt x="76492" y="69850"/>
                  </a:cubicBezTo>
                  <a:cubicBezTo>
                    <a:pt x="76492" y="69850"/>
                    <a:pt x="76635" y="69850"/>
                    <a:pt x="76777" y="69850"/>
                  </a:cubicBezTo>
                  <a:cubicBezTo>
                    <a:pt x="77061" y="69850"/>
                    <a:pt x="77630" y="70447"/>
                    <a:pt x="77914" y="70746"/>
                  </a:cubicBezTo>
                  <a:cubicBezTo>
                    <a:pt x="78056" y="70746"/>
                    <a:pt x="78199" y="71343"/>
                    <a:pt x="78341" y="71044"/>
                  </a:cubicBezTo>
                  <a:cubicBezTo>
                    <a:pt x="78483" y="71044"/>
                    <a:pt x="78483" y="70149"/>
                    <a:pt x="78483" y="69850"/>
                  </a:cubicBezTo>
                  <a:cubicBezTo>
                    <a:pt x="78483" y="69552"/>
                    <a:pt x="78199" y="68955"/>
                    <a:pt x="78199" y="68656"/>
                  </a:cubicBezTo>
                  <a:cubicBezTo>
                    <a:pt x="78199" y="68358"/>
                    <a:pt x="78341" y="68059"/>
                    <a:pt x="78483" y="68059"/>
                  </a:cubicBezTo>
                  <a:cubicBezTo>
                    <a:pt x="78625" y="67761"/>
                    <a:pt x="79052" y="68358"/>
                    <a:pt x="79194" y="68059"/>
                  </a:cubicBezTo>
                  <a:cubicBezTo>
                    <a:pt x="79478" y="68059"/>
                    <a:pt x="79620" y="67164"/>
                    <a:pt x="79763" y="66865"/>
                  </a:cubicBezTo>
                  <a:cubicBezTo>
                    <a:pt x="79763" y="66865"/>
                    <a:pt x="80047" y="66865"/>
                    <a:pt x="80189" y="66865"/>
                  </a:cubicBezTo>
                  <a:cubicBezTo>
                    <a:pt x="80331" y="67164"/>
                    <a:pt x="80616" y="67761"/>
                    <a:pt x="80758" y="67761"/>
                  </a:cubicBezTo>
                  <a:cubicBezTo>
                    <a:pt x="81042" y="68059"/>
                    <a:pt x="81611" y="68059"/>
                    <a:pt x="81895" y="67761"/>
                  </a:cubicBezTo>
                  <a:cubicBezTo>
                    <a:pt x="82037" y="67761"/>
                    <a:pt x="82322" y="67164"/>
                    <a:pt x="82464" y="66865"/>
                  </a:cubicBezTo>
                  <a:cubicBezTo>
                    <a:pt x="82748" y="66268"/>
                    <a:pt x="83033" y="65074"/>
                    <a:pt x="83175" y="64477"/>
                  </a:cubicBezTo>
                  <a:cubicBezTo>
                    <a:pt x="83317" y="63582"/>
                    <a:pt x="83459" y="62388"/>
                    <a:pt x="83601" y="61791"/>
                  </a:cubicBezTo>
                  <a:cubicBezTo>
                    <a:pt x="83744" y="61194"/>
                    <a:pt x="84170" y="60298"/>
                    <a:pt x="84454" y="60000"/>
                  </a:cubicBezTo>
                  <a:cubicBezTo>
                    <a:pt x="84454" y="60000"/>
                    <a:pt x="84739" y="59701"/>
                    <a:pt x="84881" y="59402"/>
                  </a:cubicBezTo>
                  <a:cubicBezTo>
                    <a:pt x="85165" y="59402"/>
                    <a:pt x="85592" y="60000"/>
                    <a:pt x="85734" y="60000"/>
                  </a:cubicBezTo>
                  <a:cubicBezTo>
                    <a:pt x="85876" y="59701"/>
                    <a:pt x="85876" y="58805"/>
                    <a:pt x="86018" y="58805"/>
                  </a:cubicBezTo>
                  <a:cubicBezTo>
                    <a:pt x="86018" y="58507"/>
                    <a:pt x="86303" y="58507"/>
                    <a:pt x="86445" y="58805"/>
                  </a:cubicBezTo>
                  <a:cubicBezTo>
                    <a:pt x="86587" y="58805"/>
                    <a:pt x="86729" y="59701"/>
                    <a:pt x="86729" y="59701"/>
                  </a:cubicBezTo>
                  <a:cubicBezTo>
                    <a:pt x="86872" y="59701"/>
                    <a:pt x="87156" y="58805"/>
                    <a:pt x="87156" y="58805"/>
                  </a:cubicBezTo>
                  <a:cubicBezTo>
                    <a:pt x="87440" y="58805"/>
                    <a:pt x="87725" y="58805"/>
                    <a:pt x="87867" y="59104"/>
                  </a:cubicBezTo>
                  <a:cubicBezTo>
                    <a:pt x="88151" y="59104"/>
                    <a:pt x="88436" y="60298"/>
                    <a:pt x="88720" y="60298"/>
                  </a:cubicBezTo>
                  <a:cubicBezTo>
                    <a:pt x="89004" y="60298"/>
                    <a:pt x="89289" y="59701"/>
                    <a:pt x="89573" y="59701"/>
                  </a:cubicBezTo>
                  <a:cubicBezTo>
                    <a:pt x="89715" y="60000"/>
                    <a:pt x="90000" y="60298"/>
                    <a:pt x="90142" y="60298"/>
                  </a:cubicBezTo>
                  <a:cubicBezTo>
                    <a:pt x="90284" y="60298"/>
                    <a:pt x="90426" y="60000"/>
                    <a:pt x="90568" y="60000"/>
                  </a:cubicBezTo>
                  <a:cubicBezTo>
                    <a:pt x="90853" y="60000"/>
                    <a:pt x="91563" y="60298"/>
                    <a:pt x="91848" y="60298"/>
                  </a:cubicBezTo>
                  <a:cubicBezTo>
                    <a:pt x="92132" y="60597"/>
                    <a:pt x="92843" y="60597"/>
                    <a:pt x="93127" y="60597"/>
                  </a:cubicBezTo>
                  <a:cubicBezTo>
                    <a:pt x="93270" y="60895"/>
                    <a:pt x="93696" y="61194"/>
                    <a:pt x="93838" y="61492"/>
                  </a:cubicBezTo>
                  <a:cubicBezTo>
                    <a:pt x="94123" y="61791"/>
                    <a:pt x="94691" y="62985"/>
                    <a:pt x="94976" y="63283"/>
                  </a:cubicBezTo>
                  <a:cubicBezTo>
                    <a:pt x="95118" y="63582"/>
                    <a:pt x="95545" y="64477"/>
                    <a:pt x="95687" y="64776"/>
                  </a:cubicBezTo>
                  <a:cubicBezTo>
                    <a:pt x="95829" y="65074"/>
                    <a:pt x="96398" y="65373"/>
                    <a:pt x="96540" y="65671"/>
                  </a:cubicBezTo>
                  <a:cubicBezTo>
                    <a:pt x="96682" y="65671"/>
                    <a:pt x="96966" y="66268"/>
                    <a:pt x="97109" y="66567"/>
                  </a:cubicBezTo>
                  <a:cubicBezTo>
                    <a:pt x="97251" y="66567"/>
                    <a:pt x="97393" y="67164"/>
                    <a:pt x="97535" y="67462"/>
                  </a:cubicBezTo>
                  <a:cubicBezTo>
                    <a:pt x="97677" y="67462"/>
                    <a:pt x="97819" y="67462"/>
                    <a:pt x="97962" y="67462"/>
                  </a:cubicBezTo>
                  <a:cubicBezTo>
                    <a:pt x="97962" y="67761"/>
                    <a:pt x="98246" y="68059"/>
                    <a:pt x="98246" y="68059"/>
                  </a:cubicBezTo>
                  <a:cubicBezTo>
                    <a:pt x="98388" y="68059"/>
                    <a:pt x="98672" y="68656"/>
                    <a:pt x="98815" y="68656"/>
                  </a:cubicBezTo>
                  <a:cubicBezTo>
                    <a:pt x="98957" y="68358"/>
                    <a:pt x="99241" y="67761"/>
                    <a:pt x="99241" y="67462"/>
                  </a:cubicBezTo>
                  <a:cubicBezTo>
                    <a:pt x="99383" y="67164"/>
                    <a:pt x="99241" y="66567"/>
                    <a:pt x="99099" y="66268"/>
                  </a:cubicBezTo>
                  <a:cubicBezTo>
                    <a:pt x="99099" y="65970"/>
                    <a:pt x="98815" y="65671"/>
                    <a:pt x="98815" y="65671"/>
                  </a:cubicBezTo>
                  <a:cubicBezTo>
                    <a:pt x="98815" y="65373"/>
                    <a:pt x="98672" y="65074"/>
                    <a:pt x="98672" y="65074"/>
                  </a:cubicBezTo>
                  <a:cubicBezTo>
                    <a:pt x="98672" y="64776"/>
                    <a:pt x="99099" y="64179"/>
                    <a:pt x="99099" y="63880"/>
                  </a:cubicBezTo>
                  <a:cubicBezTo>
                    <a:pt x="99099" y="63880"/>
                    <a:pt x="98815" y="63283"/>
                    <a:pt x="98815" y="63283"/>
                  </a:cubicBezTo>
                  <a:cubicBezTo>
                    <a:pt x="98672" y="63283"/>
                    <a:pt x="98388" y="63283"/>
                    <a:pt x="98388" y="62985"/>
                  </a:cubicBezTo>
                  <a:cubicBezTo>
                    <a:pt x="98388" y="62686"/>
                    <a:pt x="98388" y="62089"/>
                    <a:pt x="98388" y="62089"/>
                  </a:cubicBezTo>
                  <a:cubicBezTo>
                    <a:pt x="98530" y="61791"/>
                    <a:pt x="98815" y="61791"/>
                    <a:pt x="98957" y="61492"/>
                  </a:cubicBezTo>
                  <a:cubicBezTo>
                    <a:pt x="99099" y="61492"/>
                    <a:pt x="99099" y="60597"/>
                    <a:pt x="99099" y="60298"/>
                  </a:cubicBezTo>
                  <a:cubicBezTo>
                    <a:pt x="99099" y="60000"/>
                    <a:pt x="98957" y="59402"/>
                    <a:pt x="98957" y="59402"/>
                  </a:cubicBezTo>
                  <a:cubicBezTo>
                    <a:pt x="98815" y="59104"/>
                    <a:pt x="98815" y="58507"/>
                    <a:pt x="98815" y="58208"/>
                  </a:cubicBezTo>
                  <a:cubicBezTo>
                    <a:pt x="98815" y="57910"/>
                    <a:pt x="98815" y="57313"/>
                    <a:pt x="98957" y="57014"/>
                  </a:cubicBezTo>
                  <a:cubicBezTo>
                    <a:pt x="98957" y="56716"/>
                    <a:pt x="99099" y="56716"/>
                    <a:pt x="99241" y="56716"/>
                  </a:cubicBezTo>
                  <a:cubicBezTo>
                    <a:pt x="99383" y="56716"/>
                    <a:pt x="99526" y="56417"/>
                    <a:pt x="99526" y="56716"/>
                  </a:cubicBezTo>
                  <a:cubicBezTo>
                    <a:pt x="99668" y="56716"/>
                    <a:pt x="99952" y="57014"/>
                    <a:pt x="100094" y="57313"/>
                  </a:cubicBezTo>
                  <a:cubicBezTo>
                    <a:pt x="100094" y="57611"/>
                    <a:pt x="99952" y="58208"/>
                    <a:pt x="100094" y="58208"/>
                  </a:cubicBezTo>
                  <a:cubicBezTo>
                    <a:pt x="100094" y="58208"/>
                    <a:pt x="100236" y="58208"/>
                    <a:pt x="100379" y="57910"/>
                  </a:cubicBezTo>
                  <a:cubicBezTo>
                    <a:pt x="100379" y="57910"/>
                    <a:pt x="100663" y="57313"/>
                    <a:pt x="100805" y="57313"/>
                  </a:cubicBezTo>
                  <a:cubicBezTo>
                    <a:pt x="100805" y="57014"/>
                    <a:pt x="100805" y="57014"/>
                    <a:pt x="100947" y="57014"/>
                  </a:cubicBezTo>
                  <a:cubicBezTo>
                    <a:pt x="101090" y="56716"/>
                    <a:pt x="101516" y="57014"/>
                    <a:pt x="101658" y="57611"/>
                  </a:cubicBezTo>
                  <a:cubicBezTo>
                    <a:pt x="101800" y="57611"/>
                    <a:pt x="101800" y="58507"/>
                    <a:pt x="101800" y="58805"/>
                  </a:cubicBezTo>
                  <a:cubicBezTo>
                    <a:pt x="101800" y="59104"/>
                    <a:pt x="101516" y="59701"/>
                    <a:pt x="101658" y="60000"/>
                  </a:cubicBezTo>
                  <a:cubicBezTo>
                    <a:pt x="101658" y="60298"/>
                    <a:pt x="101800" y="60597"/>
                    <a:pt x="101800" y="60597"/>
                  </a:cubicBezTo>
                  <a:cubicBezTo>
                    <a:pt x="101943" y="60597"/>
                    <a:pt x="102227" y="60597"/>
                    <a:pt x="102227" y="60298"/>
                  </a:cubicBezTo>
                  <a:cubicBezTo>
                    <a:pt x="102369" y="60000"/>
                    <a:pt x="102227" y="59104"/>
                    <a:pt x="102227" y="59104"/>
                  </a:cubicBezTo>
                  <a:cubicBezTo>
                    <a:pt x="102369" y="58805"/>
                    <a:pt x="102511" y="59104"/>
                    <a:pt x="102511" y="59104"/>
                  </a:cubicBezTo>
                  <a:cubicBezTo>
                    <a:pt x="102654" y="59104"/>
                    <a:pt x="102796" y="59701"/>
                    <a:pt x="102938" y="59701"/>
                  </a:cubicBezTo>
                  <a:cubicBezTo>
                    <a:pt x="103080" y="60000"/>
                    <a:pt x="103222" y="59402"/>
                    <a:pt x="103364" y="59402"/>
                  </a:cubicBezTo>
                  <a:cubicBezTo>
                    <a:pt x="103507" y="59402"/>
                    <a:pt x="103649" y="59701"/>
                    <a:pt x="103649" y="60000"/>
                  </a:cubicBezTo>
                  <a:cubicBezTo>
                    <a:pt x="103791" y="60298"/>
                    <a:pt x="103791" y="61194"/>
                    <a:pt x="103933" y="61492"/>
                  </a:cubicBezTo>
                  <a:cubicBezTo>
                    <a:pt x="104075" y="61492"/>
                    <a:pt x="104360" y="61791"/>
                    <a:pt x="104502" y="61791"/>
                  </a:cubicBezTo>
                  <a:cubicBezTo>
                    <a:pt x="104502" y="61791"/>
                    <a:pt x="104786" y="61194"/>
                    <a:pt x="104786" y="60895"/>
                  </a:cubicBezTo>
                  <a:cubicBezTo>
                    <a:pt x="104928" y="60597"/>
                    <a:pt x="105213" y="59701"/>
                    <a:pt x="105355" y="59701"/>
                  </a:cubicBezTo>
                  <a:cubicBezTo>
                    <a:pt x="105497" y="59402"/>
                    <a:pt x="105781" y="59701"/>
                    <a:pt x="105924" y="59701"/>
                  </a:cubicBezTo>
                  <a:cubicBezTo>
                    <a:pt x="106066" y="59402"/>
                    <a:pt x="106350" y="59104"/>
                    <a:pt x="106635" y="59104"/>
                  </a:cubicBezTo>
                  <a:cubicBezTo>
                    <a:pt x="106777" y="59104"/>
                    <a:pt x="107061" y="58507"/>
                    <a:pt x="107345" y="58507"/>
                  </a:cubicBezTo>
                  <a:cubicBezTo>
                    <a:pt x="107488" y="58507"/>
                    <a:pt x="107772" y="58805"/>
                    <a:pt x="107914" y="58805"/>
                  </a:cubicBezTo>
                  <a:cubicBezTo>
                    <a:pt x="108056" y="58507"/>
                    <a:pt x="108483" y="57611"/>
                    <a:pt x="108625" y="57611"/>
                  </a:cubicBezTo>
                  <a:cubicBezTo>
                    <a:pt x="108909" y="57313"/>
                    <a:pt x="109336" y="57611"/>
                    <a:pt x="109478" y="57910"/>
                  </a:cubicBezTo>
                  <a:cubicBezTo>
                    <a:pt x="109763" y="57910"/>
                    <a:pt x="110189" y="57910"/>
                    <a:pt x="110331" y="57910"/>
                  </a:cubicBezTo>
                  <a:cubicBezTo>
                    <a:pt x="110616" y="57611"/>
                    <a:pt x="110900" y="57313"/>
                    <a:pt x="111042" y="57014"/>
                  </a:cubicBezTo>
                  <a:cubicBezTo>
                    <a:pt x="111184" y="57014"/>
                    <a:pt x="111469" y="57014"/>
                    <a:pt x="111611" y="57014"/>
                  </a:cubicBezTo>
                  <a:cubicBezTo>
                    <a:pt x="111895" y="57014"/>
                    <a:pt x="112180" y="57313"/>
                    <a:pt x="112464" y="57313"/>
                  </a:cubicBezTo>
                  <a:cubicBezTo>
                    <a:pt x="112464" y="57313"/>
                    <a:pt x="112748" y="56716"/>
                    <a:pt x="112748" y="56716"/>
                  </a:cubicBezTo>
                  <a:cubicBezTo>
                    <a:pt x="112890" y="56716"/>
                    <a:pt x="113033" y="57014"/>
                    <a:pt x="113175" y="57014"/>
                  </a:cubicBezTo>
                  <a:cubicBezTo>
                    <a:pt x="113317" y="57313"/>
                    <a:pt x="113317" y="57910"/>
                    <a:pt x="113459" y="57910"/>
                  </a:cubicBezTo>
                  <a:cubicBezTo>
                    <a:pt x="113744" y="58208"/>
                    <a:pt x="114028" y="57313"/>
                    <a:pt x="114312" y="57313"/>
                  </a:cubicBezTo>
                  <a:cubicBezTo>
                    <a:pt x="114454" y="57313"/>
                    <a:pt x="114881" y="57910"/>
                    <a:pt x="115165" y="57910"/>
                  </a:cubicBezTo>
                  <a:cubicBezTo>
                    <a:pt x="115450" y="57910"/>
                    <a:pt x="115876" y="57313"/>
                    <a:pt x="116161" y="57014"/>
                  </a:cubicBezTo>
                  <a:cubicBezTo>
                    <a:pt x="116161" y="57014"/>
                    <a:pt x="116303" y="56417"/>
                    <a:pt x="116445" y="56417"/>
                  </a:cubicBezTo>
                  <a:cubicBezTo>
                    <a:pt x="116587" y="56119"/>
                    <a:pt x="117014" y="56417"/>
                    <a:pt x="117156" y="56417"/>
                  </a:cubicBezTo>
                  <a:cubicBezTo>
                    <a:pt x="117298" y="56716"/>
                    <a:pt x="117440" y="57313"/>
                    <a:pt x="117582" y="57611"/>
                  </a:cubicBezTo>
                  <a:cubicBezTo>
                    <a:pt x="117725" y="57611"/>
                    <a:pt x="118151" y="57910"/>
                    <a:pt x="118436" y="57910"/>
                  </a:cubicBezTo>
                  <a:cubicBezTo>
                    <a:pt x="118578" y="57611"/>
                    <a:pt x="119004" y="57014"/>
                    <a:pt x="119146" y="56716"/>
                  </a:cubicBezTo>
                  <a:cubicBezTo>
                    <a:pt x="119289" y="56417"/>
                    <a:pt x="119431" y="55820"/>
                    <a:pt x="119573" y="55522"/>
                  </a:cubicBezTo>
                  <a:cubicBezTo>
                    <a:pt x="119715" y="55223"/>
                    <a:pt x="119857" y="54626"/>
                    <a:pt x="119857" y="54328"/>
                  </a:cubicBezTo>
                  <a:cubicBezTo>
                    <a:pt x="120000" y="54029"/>
                    <a:pt x="119857" y="53432"/>
                    <a:pt x="119715" y="53134"/>
                  </a:cubicBezTo>
                  <a:cubicBezTo>
                    <a:pt x="119715" y="52835"/>
                    <a:pt x="119573" y="52537"/>
                    <a:pt x="119431" y="52537"/>
                  </a:cubicBezTo>
                  <a:cubicBezTo>
                    <a:pt x="119289" y="52238"/>
                    <a:pt x="119004" y="52537"/>
                    <a:pt x="118862" y="52537"/>
                  </a:cubicBezTo>
                  <a:cubicBezTo>
                    <a:pt x="118720" y="52238"/>
                    <a:pt x="118578" y="51641"/>
                    <a:pt x="118578" y="51641"/>
                  </a:cubicBezTo>
                  <a:cubicBezTo>
                    <a:pt x="118578" y="51641"/>
                    <a:pt x="118293" y="50746"/>
                    <a:pt x="118151" y="50447"/>
                  </a:cubicBezTo>
                  <a:cubicBezTo>
                    <a:pt x="118151" y="50149"/>
                    <a:pt x="117867" y="49850"/>
                    <a:pt x="117867" y="49552"/>
                  </a:cubicBezTo>
                  <a:cubicBezTo>
                    <a:pt x="117725" y="49552"/>
                    <a:pt x="117582" y="48656"/>
                    <a:pt x="117440" y="48358"/>
                  </a:cubicBezTo>
                  <a:cubicBezTo>
                    <a:pt x="117298" y="48358"/>
                    <a:pt x="116872" y="48059"/>
                    <a:pt x="116729" y="48059"/>
                  </a:cubicBezTo>
                  <a:cubicBezTo>
                    <a:pt x="116445" y="48059"/>
                    <a:pt x="115876" y="48358"/>
                    <a:pt x="115734" y="48358"/>
                  </a:cubicBezTo>
                  <a:cubicBezTo>
                    <a:pt x="115592" y="48358"/>
                    <a:pt x="115308" y="48358"/>
                    <a:pt x="115165" y="48656"/>
                  </a:cubicBezTo>
                  <a:cubicBezTo>
                    <a:pt x="115023" y="48656"/>
                    <a:pt x="115023" y="49253"/>
                    <a:pt x="114881" y="49253"/>
                  </a:cubicBezTo>
                  <a:cubicBezTo>
                    <a:pt x="114739" y="49552"/>
                    <a:pt x="114597" y="49552"/>
                    <a:pt x="114454" y="49552"/>
                  </a:cubicBezTo>
                  <a:cubicBezTo>
                    <a:pt x="114454" y="49552"/>
                    <a:pt x="114170" y="49253"/>
                    <a:pt x="114028" y="49253"/>
                  </a:cubicBezTo>
                  <a:cubicBezTo>
                    <a:pt x="114028" y="48955"/>
                    <a:pt x="113744" y="48656"/>
                    <a:pt x="113601" y="48656"/>
                  </a:cubicBezTo>
                  <a:cubicBezTo>
                    <a:pt x="113601" y="48656"/>
                    <a:pt x="113459" y="49253"/>
                    <a:pt x="113459" y="49552"/>
                  </a:cubicBezTo>
                  <a:cubicBezTo>
                    <a:pt x="113459" y="49850"/>
                    <a:pt x="113459" y="50149"/>
                    <a:pt x="113459" y="50149"/>
                  </a:cubicBezTo>
                  <a:cubicBezTo>
                    <a:pt x="113601" y="50447"/>
                    <a:pt x="113886" y="51044"/>
                    <a:pt x="114028" y="51343"/>
                  </a:cubicBezTo>
                  <a:cubicBezTo>
                    <a:pt x="114170" y="51343"/>
                    <a:pt x="114312" y="51343"/>
                    <a:pt x="114312" y="51641"/>
                  </a:cubicBezTo>
                  <a:cubicBezTo>
                    <a:pt x="114454" y="51641"/>
                    <a:pt x="114597" y="51940"/>
                    <a:pt x="114739" y="52238"/>
                  </a:cubicBezTo>
                  <a:cubicBezTo>
                    <a:pt x="114739" y="52537"/>
                    <a:pt x="114739" y="53134"/>
                    <a:pt x="114739" y="53731"/>
                  </a:cubicBezTo>
                  <a:cubicBezTo>
                    <a:pt x="114739" y="53731"/>
                    <a:pt x="114597" y="54328"/>
                    <a:pt x="114454" y="54626"/>
                  </a:cubicBezTo>
                  <a:cubicBezTo>
                    <a:pt x="114312" y="54626"/>
                    <a:pt x="114028" y="54328"/>
                    <a:pt x="113886" y="54328"/>
                  </a:cubicBezTo>
                  <a:cubicBezTo>
                    <a:pt x="113744" y="54029"/>
                    <a:pt x="113744" y="53432"/>
                    <a:pt x="113601" y="53432"/>
                  </a:cubicBezTo>
                  <a:cubicBezTo>
                    <a:pt x="113601" y="53432"/>
                    <a:pt x="113459" y="53731"/>
                    <a:pt x="113317" y="53731"/>
                  </a:cubicBezTo>
                  <a:cubicBezTo>
                    <a:pt x="113317" y="54029"/>
                    <a:pt x="113317" y="54626"/>
                    <a:pt x="113317" y="54626"/>
                  </a:cubicBezTo>
                  <a:cubicBezTo>
                    <a:pt x="113175" y="54925"/>
                    <a:pt x="113033" y="55223"/>
                    <a:pt x="112890" y="55223"/>
                  </a:cubicBezTo>
                  <a:cubicBezTo>
                    <a:pt x="112748" y="55223"/>
                    <a:pt x="112464" y="54925"/>
                    <a:pt x="112322" y="54925"/>
                  </a:cubicBezTo>
                  <a:cubicBezTo>
                    <a:pt x="112180" y="54626"/>
                    <a:pt x="112037" y="54029"/>
                    <a:pt x="111895" y="54029"/>
                  </a:cubicBezTo>
                  <a:cubicBezTo>
                    <a:pt x="111611" y="53731"/>
                    <a:pt x="111327" y="54029"/>
                    <a:pt x="111042" y="53731"/>
                  </a:cubicBezTo>
                  <a:cubicBezTo>
                    <a:pt x="110900" y="53731"/>
                    <a:pt x="110473" y="53432"/>
                    <a:pt x="110331" y="53432"/>
                  </a:cubicBezTo>
                  <a:cubicBezTo>
                    <a:pt x="110189" y="53134"/>
                    <a:pt x="109905" y="52238"/>
                    <a:pt x="109763" y="51940"/>
                  </a:cubicBezTo>
                  <a:cubicBezTo>
                    <a:pt x="109620" y="51940"/>
                    <a:pt x="109336" y="51641"/>
                    <a:pt x="109336" y="51343"/>
                  </a:cubicBezTo>
                  <a:cubicBezTo>
                    <a:pt x="109194" y="51044"/>
                    <a:pt x="109194" y="50746"/>
                    <a:pt x="109336" y="50447"/>
                  </a:cubicBezTo>
                  <a:cubicBezTo>
                    <a:pt x="109336" y="50149"/>
                    <a:pt x="109763" y="49850"/>
                    <a:pt x="109763" y="49552"/>
                  </a:cubicBezTo>
                  <a:cubicBezTo>
                    <a:pt x="109763" y="49552"/>
                    <a:pt x="109763" y="48955"/>
                    <a:pt x="109620" y="48656"/>
                  </a:cubicBezTo>
                  <a:cubicBezTo>
                    <a:pt x="109478" y="48656"/>
                    <a:pt x="109194" y="48358"/>
                    <a:pt x="109052" y="48358"/>
                  </a:cubicBezTo>
                  <a:cubicBezTo>
                    <a:pt x="108909" y="48358"/>
                    <a:pt x="108483" y="48656"/>
                    <a:pt x="108341" y="48656"/>
                  </a:cubicBezTo>
                  <a:cubicBezTo>
                    <a:pt x="108341" y="48358"/>
                    <a:pt x="108199" y="48059"/>
                    <a:pt x="108056" y="47761"/>
                  </a:cubicBezTo>
                  <a:cubicBezTo>
                    <a:pt x="108056" y="47761"/>
                    <a:pt x="107914" y="47164"/>
                    <a:pt x="107914" y="47164"/>
                  </a:cubicBezTo>
                  <a:cubicBezTo>
                    <a:pt x="107630" y="46865"/>
                    <a:pt x="107203" y="46865"/>
                    <a:pt x="107061" y="47164"/>
                  </a:cubicBezTo>
                  <a:cubicBezTo>
                    <a:pt x="106919" y="47164"/>
                    <a:pt x="106919" y="47761"/>
                    <a:pt x="106919" y="48059"/>
                  </a:cubicBezTo>
                  <a:cubicBezTo>
                    <a:pt x="106777" y="48059"/>
                    <a:pt x="106492" y="48358"/>
                    <a:pt x="106350" y="48358"/>
                  </a:cubicBezTo>
                  <a:cubicBezTo>
                    <a:pt x="106208" y="48358"/>
                    <a:pt x="106066" y="48358"/>
                    <a:pt x="106066" y="48059"/>
                  </a:cubicBezTo>
                  <a:cubicBezTo>
                    <a:pt x="105924" y="47761"/>
                    <a:pt x="105781" y="47164"/>
                    <a:pt x="105781" y="46865"/>
                  </a:cubicBezTo>
                  <a:cubicBezTo>
                    <a:pt x="105781" y="46567"/>
                    <a:pt x="105924" y="45671"/>
                    <a:pt x="106066" y="45373"/>
                  </a:cubicBezTo>
                  <a:cubicBezTo>
                    <a:pt x="106066" y="45373"/>
                    <a:pt x="106350" y="45074"/>
                    <a:pt x="106492" y="44776"/>
                  </a:cubicBezTo>
                  <a:cubicBezTo>
                    <a:pt x="106635" y="44776"/>
                    <a:pt x="106919" y="44776"/>
                    <a:pt x="107061" y="44776"/>
                  </a:cubicBezTo>
                  <a:cubicBezTo>
                    <a:pt x="107061" y="44776"/>
                    <a:pt x="107345" y="44477"/>
                    <a:pt x="107345" y="44477"/>
                  </a:cubicBezTo>
                  <a:cubicBezTo>
                    <a:pt x="107488" y="44179"/>
                    <a:pt x="107772" y="43880"/>
                    <a:pt x="107914" y="43582"/>
                  </a:cubicBezTo>
                  <a:cubicBezTo>
                    <a:pt x="107914" y="43283"/>
                    <a:pt x="107772" y="42388"/>
                    <a:pt x="107630" y="41791"/>
                  </a:cubicBezTo>
                  <a:cubicBezTo>
                    <a:pt x="107630" y="41194"/>
                    <a:pt x="107488" y="40298"/>
                    <a:pt x="107345" y="39701"/>
                  </a:cubicBezTo>
                  <a:cubicBezTo>
                    <a:pt x="107345" y="39402"/>
                    <a:pt x="107345" y="38507"/>
                    <a:pt x="107203" y="38208"/>
                  </a:cubicBezTo>
                  <a:cubicBezTo>
                    <a:pt x="107203" y="37910"/>
                    <a:pt x="106919" y="37611"/>
                    <a:pt x="106919" y="37313"/>
                  </a:cubicBezTo>
                  <a:cubicBezTo>
                    <a:pt x="106777" y="37014"/>
                    <a:pt x="106492" y="36119"/>
                    <a:pt x="106492" y="35522"/>
                  </a:cubicBezTo>
                  <a:cubicBezTo>
                    <a:pt x="106492" y="35223"/>
                    <a:pt x="106777" y="34328"/>
                    <a:pt x="106919" y="34029"/>
                  </a:cubicBezTo>
                  <a:cubicBezTo>
                    <a:pt x="106919" y="33731"/>
                    <a:pt x="106777" y="32238"/>
                    <a:pt x="106777" y="32238"/>
                  </a:cubicBezTo>
                  <a:cubicBezTo>
                    <a:pt x="106777" y="32238"/>
                    <a:pt x="106777" y="30746"/>
                    <a:pt x="106777" y="30447"/>
                  </a:cubicBezTo>
                  <a:cubicBezTo>
                    <a:pt x="106635" y="30149"/>
                    <a:pt x="106492" y="29552"/>
                    <a:pt x="106492" y="29552"/>
                  </a:cubicBezTo>
                  <a:cubicBezTo>
                    <a:pt x="106208" y="29253"/>
                    <a:pt x="105924" y="30149"/>
                    <a:pt x="105781" y="30149"/>
                  </a:cubicBezTo>
                  <a:cubicBezTo>
                    <a:pt x="105639" y="29850"/>
                    <a:pt x="105497" y="29253"/>
                    <a:pt x="105355" y="28955"/>
                  </a:cubicBezTo>
                  <a:cubicBezTo>
                    <a:pt x="105213" y="28955"/>
                    <a:pt x="105071" y="29552"/>
                    <a:pt x="104928" y="29552"/>
                  </a:cubicBezTo>
                  <a:cubicBezTo>
                    <a:pt x="104786" y="29850"/>
                    <a:pt x="104644" y="30447"/>
                    <a:pt x="104502" y="30746"/>
                  </a:cubicBezTo>
                  <a:cubicBezTo>
                    <a:pt x="104360" y="31044"/>
                    <a:pt x="104218" y="32537"/>
                    <a:pt x="104075" y="32537"/>
                  </a:cubicBezTo>
                  <a:cubicBezTo>
                    <a:pt x="103791" y="32537"/>
                    <a:pt x="103649" y="31940"/>
                    <a:pt x="103364" y="31641"/>
                  </a:cubicBezTo>
                  <a:cubicBezTo>
                    <a:pt x="103222" y="31641"/>
                    <a:pt x="102938" y="31343"/>
                    <a:pt x="102654" y="31343"/>
                  </a:cubicBezTo>
                  <a:cubicBezTo>
                    <a:pt x="102511" y="31343"/>
                    <a:pt x="102227" y="32238"/>
                    <a:pt x="102085" y="32537"/>
                  </a:cubicBezTo>
                  <a:cubicBezTo>
                    <a:pt x="101943" y="32537"/>
                    <a:pt x="101658" y="32238"/>
                    <a:pt x="101658" y="32238"/>
                  </a:cubicBezTo>
                  <a:cubicBezTo>
                    <a:pt x="101374" y="32537"/>
                    <a:pt x="101090" y="33432"/>
                    <a:pt x="101090" y="33731"/>
                  </a:cubicBezTo>
                  <a:cubicBezTo>
                    <a:pt x="100947" y="34029"/>
                    <a:pt x="100947" y="35223"/>
                    <a:pt x="100805" y="35522"/>
                  </a:cubicBezTo>
                  <a:cubicBezTo>
                    <a:pt x="100663" y="35820"/>
                    <a:pt x="100379" y="36119"/>
                    <a:pt x="100236" y="36417"/>
                  </a:cubicBezTo>
                  <a:cubicBezTo>
                    <a:pt x="100094" y="36417"/>
                    <a:pt x="99952" y="37313"/>
                    <a:pt x="99810" y="37611"/>
                  </a:cubicBezTo>
                  <a:cubicBezTo>
                    <a:pt x="99668" y="37611"/>
                    <a:pt x="99383" y="37014"/>
                    <a:pt x="99241" y="37014"/>
                  </a:cubicBezTo>
                  <a:cubicBezTo>
                    <a:pt x="98957" y="36417"/>
                    <a:pt x="98672" y="35223"/>
                    <a:pt x="98530" y="34925"/>
                  </a:cubicBezTo>
                  <a:cubicBezTo>
                    <a:pt x="98246" y="34925"/>
                    <a:pt x="97962" y="34626"/>
                    <a:pt x="97677" y="34626"/>
                  </a:cubicBezTo>
                  <a:cubicBezTo>
                    <a:pt x="97535" y="34626"/>
                    <a:pt x="97109" y="34626"/>
                    <a:pt x="96966" y="34925"/>
                  </a:cubicBezTo>
                  <a:cubicBezTo>
                    <a:pt x="96824" y="34925"/>
                    <a:pt x="96540" y="35522"/>
                    <a:pt x="96398" y="35820"/>
                  </a:cubicBezTo>
                  <a:cubicBezTo>
                    <a:pt x="96255" y="36119"/>
                    <a:pt x="95829" y="36716"/>
                    <a:pt x="95829" y="36716"/>
                  </a:cubicBezTo>
                  <a:cubicBezTo>
                    <a:pt x="95829" y="36716"/>
                    <a:pt x="95402" y="37611"/>
                    <a:pt x="95260" y="37611"/>
                  </a:cubicBezTo>
                  <a:cubicBezTo>
                    <a:pt x="95118" y="37910"/>
                    <a:pt x="94834" y="37611"/>
                    <a:pt x="94691" y="37313"/>
                  </a:cubicBezTo>
                  <a:cubicBezTo>
                    <a:pt x="94549" y="37313"/>
                    <a:pt x="94265" y="36417"/>
                    <a:pt x="94123" y="36417"/>
                  </a:cubicBezTo>
                  <a:cubicBezTo>
                    <a:pt x="93981" y="36417"/>
                    <a:pt x="93838" y="37014"/>
                    <a:pt x="93696" y="37014"/>
                  </a:cubicBezTo>
                  <a:cubicBezTo>
                    <a:pt x="93554" y="37313"/>
                    <a:pt x="93270" y="36716"/>
                    <a:pt x="93127" y="36716"/>
                  </a:cubicBezTo>
                  <a:cubicBezTo>
                    <a:pt x="92985" y="36417"/>
                    <a:pt x="92843" y="35820"/>
                    <a:pt x="92701" y="36119"/>
                  </a:cubicBezTo>
                  <a:cubicBezTo>
                    <a:pt x="92559" y="36119"/>
                    <a:pt x="92559" y="36716"/>
                    <a:pt x="92417" y="36716"/>
                  </a:cubicBezTo>
                  <a:cubicBezTo>
                    <a:pt x="92274" y="37014"/>
                    <a:pt x="91848" y="37313"/>
                    <a:pt x="91706" y="37014"/>
                  </a:cubicBezTo>
                  <a:cubicBezTo>
                    <a:pt x="91421" y="37014"/>
                    <a:pt x="91279" y="36716"/>
                    <a:pt x="91137" y="36417"/>
                  </a:cubicBezTo>
                  <a:cubicBezTo>
                    <a:pt x="90995" y="36119"/>
                    <a:pt x="90710" y="35522"/>
                    <a:pt x="90710" y="35223"/>
                  </a:cubicBezTo>
                  <a:cubicBezTo>
                    <a:pt x="90710" y="34925"/>
                    <a:pt x="90853" y="34328"/>
                    <a:pt x="90995" y="34029"/>
                  </a:cubicBezTo>
                  <a:cubicBezTo>
                    <a:pt x="90995" y="33432"/>
                    <a:pt x="91279" y="32835"/>
                    <a:pt x="91279" y="32537"/>
                  </a:cubicBezTo>
                  <a:cubicBezTo>
                    <a:pt x="91137" y="32238"/>
                    <a:pt x="90853" y="31641"/>
                    <a:pt x="90853" y="31343"/>
                  </a:cubicBezTo>
                  <a:cubicBezTo>
                    <a:pt x="90710" y="30746"/>
                    <a:pt x="90426" y="29850"/>
                    <a:pt x="90426" y="29253"/>
                  </a:cubicBezTo>
                  <a:cubicBezTo>
                    <a:pt x="90426" y="28656"/>
                    <a:pt x="90710" y="27761"/>
                    <a:pt x="90710" y="27164"/>
                  </a:cubicBezTo>
                  <a:cubicBezTo>
                    <a:pt x="90710" y="26567"/>
                    <a:pt x="90568" y="25671"/>
                    <a:pt x="90568" y="25074"/>
                  </a:cubicBezTo>
                  <a:cubicBezTo>
                    <a:pt x="90710" y="24776"/>
                    <a:pt x="90995" y="23880"/>
                    <a:pt x="90995" y="23582"/>
                  </a:cubicBezTo>
                  <a:cubicBezTo>
                    <a:pt x="91137" y="23283"/>
                    <a:pt x="91563" y="22686"/>
                    <a:pt x="91563" y="22388"/>
                  </a:cubicBezTo>
                  <a:cubicBezTo>
                    <a:pt x="91421" y="21791"/>
                    <a:pt x="90853" y="21194"/>
                    <a:pt x="90710" y="21492"/>
                  </a:cubicBezTo>
                  <a:cubicBezTo>
                    <a:pt x="90426" y="21492"/>
                    <a:pt x="90284" y="22388"/>
                    <a:pt x="90142" y="22388"/>
                  </a:cubicBezTo>
                  <a:cubicBezTo>
                    <a:pt x="89857" y="22686"/>
                    <a:pt x="89431" y="22985"/>
                    <a:pt x="89146" y="23283"/>
                  </a:cubicBezTo>
                  <a:cubicBezTo>
                    <a:pt x="88862" y="23283"/>
                    <a:pt x="88151" y="22985"/>
                    <a:pt x="87725" y="22985"/>
                  </a:cubicBezTo>
                  <a:cubicBezTo>
                    <a:pt x="87440" y="23283"/>
                    <a:pt x="86872" y="23582"/>
                    <a:pt x="86587" y="23880"/>
                  </a:cubicBezTo>
                  <a:cubicBezTo>
                    <a:pt x="86303" y="24179"/>
                    <a:pt x="85592" y="25074"/>
                    <a:pt x="85308" y="25671"/>
                  </a:cubicBezTo>
                  <a:cubicBezTo>
                    <a:pt x="85023" y="25970"/>
                    <a:pt x="84454" y="26865"/>
                    <a:pt x="84170" y="27462"/>
                  </a:cubicBezTo>
                  <a:cubicBezTo>
                    <a:pt x="83886" y="27761"/>
                    <a:pt x="83459" y="28656"/>
                    <a:pt x="83175" y="28955"/>
                  </a:cubicBezTo>
                  <a:cubicBezTo>
                    <a:pt x="82890" y="29253"/>
                    <a:pt x="82322" y="29850"/>
                    <a:pt x="82037" y="29850"/>
                  </a:cubicBezTo>
                  <a:cubicBezTo>
                    <a:pt x="81611" y="30149"/>
                    <a:pt x="80616" y="29850"/>
                    <a:pt x="80189" y="29850"/>
                  </a:cubicBezTo>
                  <a:cubicBezTo>
                    <a:pt x="79905" y="30149"/>
                    <a:pt x="79478" y="30447"/>
                    <a:pt x="79194" y="30746"/>
                  </a:cubicBezTo>
                  <a:cubicBezTo>
                    <a:pt x="78909" y="30746"/>
                    <a:pt x="78056" y="31044"/>
                    <a:pt x="77772" y="31044"/>
                  </a:cubicBezTo>
                  <a:cubicBezTo>
                    <a:pt x="77345" y="31044"/>
                    <a:pt x="76492" y="30447"/>
                    <a:pt x="76066" y="30447"/>
                  </a:cubicBezTo>
                  <a:cubicBezTo>
                    <a:pt x="75781" y="30447"/>
                    <a:pt x="75497" y="31044"/>
                    <a:pt x="75355" y="31044"/>
                  </a:cubicBezTo>
                  <a:cubicBezTo>
                    <a:pt x="74928" y="31343"/>
                    <a:pt x="74360" y="31940"/>
                    <a:pt x="74075" y="32238"/>
                  </a:cubicBezTo>
                  <a:cubicBezTo>
                    <a:pt x="73933" y="32537"/>
                    <a:pt x="73364" y="32537"/>
                    <a:pt x="73222" y="32835"/>
                  </a:cubicBezTo>
                  <a:cubicBezTo>
                    <a:pt x="73080" y="33134"/>
                    <a:pt x="72938" y="33731"/>
                    <a:pt x="72796" y="33731"/>
                  </a:cubicBezTo>
                  <a:cubicBezTo>
                    <a:pt x="72654" y="33731"/>
                    <a:pt x="72369" y="33731"/>
                    <a:pt x="72227" y="33731"/>
                  </a:cubicBezTo>
                  <a:cubicBezTo>
                    <a:pt x="72085" y="33432"/>
                    <a:pt x="71943" y="33134"/>
                    <a:pt x="71800" y="33134"/>
                  </a:cubicBezTo>
                  <a:cubicBezTo>
                    <a:pt x="71658" y="33134"/>
                    <a:pt x="71232" y="33432"/>
                    <a:pt x="71090" y="33731"/>
                  </a:cubicBezTo>
                  <a:cubicBezTo>
                    <a:pt x="70947" y="33731"/>
                    <a:pt x="70663" y="34626"/>
                    <a:pt x="70521" y="34925"/>
                  </a:cubicBezTo>
                  <a:cubicBezTo>
                    <a:pt x="70236" y="35223"/>
                    <a:pt x="69952" y="36417"/>
                    <a:pt x="69668" y="36716"/>
                  </a:cubicBezTo>
                  <a:cubicBezTo>
                    <a:pt x="69526" y="37313"/>
                    <a:pt x="68957" y="37910"/>
                    <a:pt x="68815" y="38208"/>
                  </a:cubicBezTo>
                  <a:cubicBezTo>
                    <a:pt x="68672" y="38507"/>
                    <a:pt x="68388" y="39402"/>
                    <a:pt x="68246" y="39701"/>
                  </a:cubicBezTo>
                  <a:cubicBezTo>
                    <a:pt x="68104" y="40000"/>
                    <a:pt x="67677" y="40597"/>
                    <a:pt x="67393" y="40597"/>
                  </a:cubicBezTo>
                  <a:cubicBezTo>
                    <a:pt x="67251" y="40895"/>
                    <a:pt x="66824" y="40895"/>
                    <a:pt x="66682" y="41194"/>
                  </a:cubicBezTo>
                  <a:cubicBezTo>
                    <a:pt x="66540" y="41492"/>
                    <a:pt x="66398" y="41791"/>
                    <a:pt x="66398" y="42089"/>
                  </a:cubicBezTo>
                  <a:cubicBezTo>
                    <a:pt x="66255" y="42686"/>
                    <a:pt x="65971" y="43582"/>
                    <a:pt x="65829" y="43880"/>
                  </a:cubicBezTo>
                  <a:cubicBezTo>
                    <a:pt x="65829" y="44179"/>
                    <a:pt x="65545" y="45074"/>
                    <a:pt x="65402" y="45373"/>
                  </a:cubicBezTo>
                  <a:cubicBezTo>
                    <a:pt x="65260" y="45671"/>
                    <a:pt x="65118" y="45970"/>
                    <a:pt x="64976" y="46268"/>
                  </a:cubicBezTo>
                  <a:cubicBezTo>
                    <a:pt x="64834" y="46268"/>
                    <a:pt x="64549" y="45970"/>
                    <a:pt x="64407" y="45970"/>
                  </a:cubicBezTo>
                  <a:cubicBezTo>
                    <a:pt x="64123" y="45671"/>
                    <a:pt x="63838" y="45373"/>
                    <a:pt x="63696" y="45074"/>
                  </a:cubicBezTo>
                  <a:cubicBezTo>
                    <a:pt x="63696" y="44776"/>
                    <a:pt x="63981" y="44477"/>
                    <a:pt x="63981" y="44179"/>
                  </a:cubicBezTo>
                  <a:cubicBezTo>
                    <a:pt x="63981" y="43582"/>
                    <a:pt x="63838" y="42985"/>
                    <a:pt x="63838" y="42686"/>
                  </a:cubicBezTo>
                  <a:cubicBezTo>
                    <a:pt x="63696" y="42388"/>
                    <a:pt x="63554" y="41791"/>
                    <a:pt x="63412" y="41791"/>
                  </a:cubicBezTo>
                  <a:cubicBezTo>
                    <a:pt x="63412" y="41492"/>
                    <a:pt x="63127" y="41791"/>
                    <a:pt x="62985" y="41791"/>
                  </a:cubicBezTo>
                  <a:cubicBezTo>
                    <a:pt x="62985" y="42089"/>
                    <a:pt x="62843" y="42089"/>
                    <a:pt x="62701" y="42388"/>
                  </a:cubicBezTo>
                  <a:cubicBezTo>
                    <a:pt x="62701" y="42686"/>
                    <a:pt x="62701" y="43283"/>
                    <a:pt x="62701" y="43582"/>
                  </a:cubicBezTo>
                  <a:cubicBezTo>
                    <a:pt x="62701" y="43880"/>
                    <a:pt x="62843" y="44179"/>
                    <a:pt x="62985" y="44477"/>
                  </a:cubicBezTo>
                  <a:cubicBezTo>
                    <a:pt x="62985" y="44477"/>
                    <a:pt x="63127" y="44776"/>
                    <a:pt x="63127" y="45074"/>
                  </a:cubicBezTo>
                  <a:cubicBezTo>
                    <a:pt x="63270" y="45373"/>
                    <a:pt x="63270" y="45970"/>
                    <a:pt x="63270" y="46268"/>
                  </a:cubicBezTo>
                  <a:cubicBezTo>
                    <a:pt x="63270" y="46567"/>
                    <a:pt x="63270" y="47164"/>
                    <a:pt x="63127" y="47164"/>
                  </a:cubicBezTo>
                  <a:cubicBezTo>
                    <a:pt x="63127" y="47462"/>
                    <a:pt x="62985" y="48059"/>
                    <a:pt x="62843" y="48059"/>
                  </a:cubicBezTo>
                  <a:cubicBezTo>
                    <a:pt x="62701" y="48059"/>
                    <a:pt x="62559" y="47462"/>
                    <a:pt x="62417" y="47164"/>
                  </a:cubicBezTo>
                  <a:cubicBezTo>
                    <a:pt x="62274" y="46865"/>
                    <a:pt x="62274" y="46268"/>
                    <a:pt x="62132" y="46268"/>
                  </a:cubicBezTo>
                  <a:cubicBezTo>
                    <a:pt x="61990" y="46268"/>
                    <a:pt x="61706" y="46567"/>
                    <a:pt x="61563" y="46567"/>
                  </a:cubicBezTo>
                  <a:cubicBezTo>
                    <a:pt x="61563" y="46865"/>
                    <a:pt x="61279" y="46865"/>
                    <a:pt x="61279" y="47164"/>
                  </a:cubicBezTo>
                  <a:cubicBezTo>
                    <a:pt x="61279" y="47164"/>
                    <a:pt x="61279" y="47761"/>
                    <a:pt x="61279" y="48059"/>
                  </a:cubicBezTo>
                  <a:cubicBezTo>
                    <a:pt x="61279" y="48358"/>
                    <a:pt x="61137" y="48656"/>
                    <a:pt x="60995" y="48955"/>
                  </a:cubicBezTo>
                  <a:cubicBezTo>
                    <a:pt x="60853" y="48955"/>
                    <a:pt x="60568" y="48955"/>
                    <a:pt x="60568" y="48955"/>
                  </a:cubicBezTo>
                  <a:cubicBezTo>
                    <a:pt x="60284" y="48955"/>
                    <a:pt x="60000" y="48955"/>
                    <a:pt x="59857" y="48656"/>
                  </a:cubicBezTo>
                  <a:cubicBezTo>
                    <a:pt x="59715" y="48656"/>
                    <a:pt x="59573" y="47761"/>
                    <a:pt x="59431" y="47761"/>
                  </a:cubicBezTo>
                  <a:cubicBezTo>
                    <a:pt x="59431" y="47462"/>
                    <a:pt x="59004" y="48059"/>
                    <a:pt x="58862" y="47761"/>
                  </a:cubicBezTo>
                  <a:cubicBezTo>
                    <a:pt x="58720" y="47761"/>
                    <a:pt x="58578" y="46865"/>
                    <a:pt x="58436" y="46567"/>
                  </a:cubicBezTo>
                  <a:cubicBezTo>
                    <a:pt x="58293" y="45970"/>
                    <a:pt x="58293" y="45074"/>
                    <a:pt x="58151" y="44776"/>
                  </a:cubicBezTo>
                  <a:cubicBezTo>
                    <a:pt x="58009" y="44477"/>
                    <a:pt x="57440" y="44477"/>
                    <a:pt x="57298" y="44776"/>
                  </a:cubicBezTo>
                  <a:cubicBezTo>
                    <a:pt x="57014" y="44776"/>
                    <a:pt x="56729" y="45373"/>
                    <a:pt x="56587" y="45671"/>
                  </a:cubicBezTo>
                  <a:cubicBezTo>
                    <a:pt x="56445" y="45970"/>
                    <a:pt x="56161" y="46865"/>
                    <a:pt x="55876" y="47164"/>
                  </a:cubicBezTo>
                  <a:cubicBezTo>
                    <a:pt x="55734" y="47164"/>
                    <a:pt x="55308" y="47462"/>
                    <a:pt x="55165" y="47462"/>
                  </a:cubicBezTo>
                  <a:cubicBezTo>
                    <a:pt x="55023" y="47462"/>
                    <a:pt x="54597" y="47761"/>
                    <a:pt x="54454" y="47761"/>
                  </a:cubicBezTo>
                  <a:cubicBezTo>
                    <a:pt x="54170" y="47761"/>
                    <a:pt x="53886" y="48059"/>
                    <a:pt x="53601" y="48059"/>
                  </a:cubicBezTo>
                  <a:cubicBezTo>
                    <a:pt x="53459" y="48358"/>
                    <a:pt x="53033" y="48656"/>
                    <a:pt x="52748" y="48656"/>
                  </a:cubicBezTo>
                  <a:cubicBezTo>
                    <a:pt x="52464" y="48656"/>
                    <a:pt x="52037" y="48059"/>
                    <a:pt x="51753" y="48059"/>
                  </a:cubicBezTo>
                  <a:cubicBezTo>
                    <a:pt x="51611" y="47761"/>
                    <a:pt x="51184" y="47462"/>
                    <a:pt x="51042" y="47164"/>
                  </a:cubicBezTo>
                  <a:cubicBezTo>
                    <a:pt x="51042" y="46865"/>
                    <a:pt x="51184" y="45970"/>
                    <a:pt x="51184" y="45671"/>
                  </a:cubicBezTo>
                  <a:cubicBezTo>
                    <a:pt x="51042" y="45373"/>
                    <a:pt x="50900" y="44776"/>
                    <a:pt x="50900" y="44477"/>
                  </a:cubicBezTo>
                  <a:cubicBezTo>
                    <a:pt x="50900" y="44179"/>
                    <a:pt x="50900" y="43582"/>
                    <a:pt x="50900" y="43582"/>
                  </a:cubicBezTo>
                  <a:cubicBezTo>
                    <a:pt x="50758" y="43283"/>
                    <a:pt x="50616" y="42985"/>
                    <a:pt x="50473" y="42985"/>
                  </a:cubicBezTo>
                  <a:cubicBezTo>
                    <a:pt x="50331" y="42985"/>
                    <a:pt x="50189" y="43283"/>
                    <a:pt x="50047" y="43283"/>
                  </a:cubicBezTo>
                  <a:cubicBezTo>
                    <a:pt x="49905" y="43283"/>
                    <a:pt x="49763" y="42985"/>
                    <a:pt x="49620" y="42686"/>
                  </a:cubicBezTo>
                  <a:cubicBezTo>
                    <a:pt x="49478" y="42686"/>
                    <a:pt x="49336" y="42089"/>
                    <a:pt x="49336" y="41791"/>
                  </a:cubicBezTo>
                  <a:cubicBezTo>
                    <a:pt x="49194" y="41791"/>
                    <a:pt x="49052" y="41492"/>
                    <a:pt x="48909" y="41194"/>
                  </a:cubicBezTo>
                  <a:cubicBezTo>
                    <a:pt x="48767" y="40895"/>
                    <a:pt x="48483" y="40597"/>
                    <a:pt x="48341" y="40298"/>
                  </a:cubicBezTo>
                  <a:cubicBezTo>
                    <a:pt x="48199" y="40000"/>
                    <a:pt x="48341" y="38805"/>
                    <a:pt x="48199" y="38507"/>
                  </a:cubicBezTo>
                  <a:cubicBezTo>
                    <a:pt x="48056" y="38208"/>
                    <a:pt x="47772" y="38507"/>
                    <a:pt x="47630" y="38208"/>
                  </a:cubicBezTo>
                  <a:cubicBezTo>
                    <a:pt x="47488" y="38208"/>
                    <a:pt x="47203" y="37611"/>
                    <a:pt x="47061" y="37313"/>
                  </a:cubicBezTo>
                  <a:cubicBezTo>
                    <a:pt x="46919" y="36716"/>
                    <a:pt x="47061" y="35820"/>
                    <a:pt x="47061" y="35522"/>
                  </a:cubicBezTo>
                  <a:cubicBezTo>
                    <a:pt x="46919" y="35223"/>
                    <a:pt x="46635" y="34328"/>
                    <a:pt x="46492" y="34029"/>
                  </a:cubicBezTo>
                  <a:cubicBezTo>
                    <a:pt x="46492" y="34029"/>
                    <a:pt x="46208" y="33731"/>
                    <a:pt x="46066" y="33432"/>
                  </a:cubicBezTo>
                  <a:cubicBezTo>
                    <a:pt x="46066" y="33432"/>
                    <a:pt x="45924" y="33134"/>
                    <a:pt x="45781" y="33134"/>
                  </a:cubicBezTo>
                  <a:cubicBezTo>
                    <a:pt x="45639" y="32835"/>
                    <a:pt x="45355" y="33134"/>
                    <a:pt x="45355" y="33134"/>
                  </a:cubicBezTo>
                  <a:cubicBezTo>
                    <a:pt x="45213" y="32835"/>
                    <a:pt x="45213" y="32238"/>
                    <a:pt x="45071" y="32238"/>
                  </a:cubicBezTo>
                  <a:cubicBezTo>
                    <a:pt x="45071" y="32238"/>
                    <a:pt x="45071" y="32835"/>
                    <a:pt x="44928" y="32835"/>
                  </a:cubicBezTo>
                  <a:cubicBezTo>
                    <a:pt x="44786" y="33134"/>
                    <a:pt x="44360" y="33134"/>
                    <a:pt x="44218" y="33134"/>
                  </a:cubicBezTo>
                  <a:cubicBezTo>
                    <a:pt x="44075" y="32835"/>
                    <a:pt x="44075" y="32238"/>
                    <a:pt x="44075" y="31940"/>
                  </a:cubicBezTo>
                  <a:cubicBezTo>
                    <a:pt x="43933" y="31641"/>
                    <a:pt x="44075" y="31044"/>
                    <a:pt x="44075" y="31044"/>
                  </a:cubicBezTo>
                  <a:cubicBezTo>
                    <a:pt x="43933" y="30746"/>
                    <a:pt x="43507" y="31044"/>
                    <a:pt x="43364" y="31044"/>
                  </a:cubicBezTo>
                  <a:cubicBezTo>
                    <a:pt x="43222" y="31044"/>
                    <a:pt x="43222" y="30447"/>
                    <a:pt x="43222" y="30447"/>
                  </a:cubicBezTo>
                  <a:cubicBezTo>
                    <a:pt x="43080" y="30149"/>
                    <a:pt x="42796" y="29850"/>
                    <a:pt x="42511" y="29850"/>
                  </a:cubicBezTo>
                  <a:cubicBezTo>
                    <a:pt x="42511" y="29850"/>
                    <a:pt x="42369" y="30447"/>
                    <a:pt x="42369" y="30447"/>
                  </a:cubicBezTo>
                  <a:cubicBezTo>
                    <a:pt x="42227" y="30447"/>
                    <a:pt x="41943" y="30149"/>
                    <a:pt x="41943" y="30149"/>
                  </a:cubicBezTo>
                  <a:cubicBezTo>
                    <a:pt x="41800" y="29850"/>
                    <a:pt x="41516" y="29552"/>
                    <a:pt x="41374" y="29552"/>
                  </a:cubicBezTo>
                  <a:cubicBezTo>
                    <a:pt x="41232" y="29253"/>
                    <a:pt x="40947" y="29552"/>
                    <a:pt x="40805" y="29552"/>
                  </a:cubicBezTo>
                  <a:cubicBezTo>
                    <a:pt x="40521" y="29850"/>
                    <a:pt x="40236" y="30149"/>
                    <a:pt x="40094" y="30149"/>
                  </a:cubicBezTo>
                  <a:cubicBezTo>
                    <a:pt x="39952" y="30447"/>
                    <a:pt x="39668" y="30149"/>
                    <a:pt x="39526" y="30149"/>
                  </a:cubicBezTo>
                  <a:cubicBezTo>
                    <a:pt x="39099" y="30149"/>
                    <a:pt x="38388" y="29253"/>
                    <a:pt x="38104" y="29552"/>
                  </a:cubicBezTo>
                  <a:cubicBezTo>
                    <a:pt x="37962" y="29552"/>
                    <a:pt x="37677" y="30149"/>
                    <a:pt x="37677" y="30149"/>
                  </a:cubicBezTo>
                  <a:cubicBezTo>
                    <a:pt x="37535" y="30447"/>
                    <a:pt x="37393" y="30746"/>
                    <a:pt x="37251" y="30746"/>
                  </a:cubicBezTo>
                  <a:cubicBezTo>
                    <a:pt x="37109" y="31044"/>
                    <a:pt x="36824" y="31343"/>
                    <a:pt x="36682" y="31044"/>
                  </a:cubicBezTo>
                  <a:cubicBezTo>
                    <a:pt x="36540" y="31044"/>
                    <a:pt x="36398" y="30447"/>
                    <a:pt x="36398" y="30149"/>
                  </a:cubicBezTo>
                  <a:cubicBezTo>
                    <a:pt x="36398" y="29850"/>
                    <a:pt x="36398" y="29552"/>
                    <a:pt x="36398" y="29552"/>
                  </a:cubicBezTo>
                  <a:cubicBezTo>
                    <a:pt x="36540" y="29253"/>
                    <a:pt x="36824" y="29253"/>
                    <a:pt x="36966" y="28955"/>
                  </a:cubicBezTo>
                  <a:cubicBezTo>
                    <a:pt x="37109" y="28656"/>
                    <a:pt x="37109" y="28358"/>
                    <a:pt x="37109" y="28059"/>
                  </a:cubicBezTo>
                  <a:cubicBezTo>
                    <a:pt x="37109" y="27761"/>
                    <a:pt x="36824" y="27761"/>
                    <a:pt x="36682" y="27761"/>
                  </a:cubicBezTo>
                  <a:cubicBezTo>
                    <a:pt x="36398" y="27761"/>
                    <a:pt x="36113" y="28059"/>
                    <a:pt x="35971" y="28358"/>
                  </a:cubicBezTo>
                  <a:cubicBezTo>
                    <a:pt x="35687" y="28656"/>
                    <a:pt x="35402" y="29253"/>
                    <a:pt x="35260" y="29850"/>
                  </a:cubicBezTo>
                  <a:cubicBezTo>
                    <a:pt x="34976" y="30447"/>
                    <a:pt x="34549" y="31641"/>
                    <a:pt x="34407" y="32238"/>
                  </a:cubicBezTo>
                  <a:cubicBezTo>
                    <a:pt x="34123" y="32537"/>
                    <a:pt x="33696" y="33432"/>
                    <a:pt x="33554" y="34029"/>
                  </a:cubicBezTo>
                  <a:cubicBezTo>
                    <a:pt x="33412" y="34029"/>
                    <a:pt x="33270" y="34328"/>
                    <a:pt x="33127" y="34328"/>
                  </a:cubicBezTo>
                  <a:cubicBezTo>
                    <a:pt x="33127" y="34626"/>
                    <a:pt x="32985" y="35223"/>
                    <a:pt x="32985" y="35522"/>
                  </a:cubicBezTo>
                  <a:cubicBezTo>
                    <a:pt x="32843" y="35820"/>
                    <a:pt x="32701" y="36417"/>
                    <a:pt x="32701" y="36716"/>
                  </a:cubicBezTo>
                  <a:cubicBezTo>
                    <a:pt x="32559" y="37313"/>
                    <a:pt x="32417" y="38507"/>
                    <a:pt x="32274" y="38507"/>
                  </a:cubicBezTo>
                  <a:cubicBezTo>
                    <a:pt x="31990" y="38507"/>
                    <a:pt x="31706" y="37611"/>
                    <a:pt x="31563" y="37313"/>
                  </a:cubicBezTo>
                  <a:cubicBezTo>
                    <a:pt x="31563" y="37014"/>
                    <a:pt x="31421" y="36119"/>
                    <a:pt x="31279" y="35820"/>
                  </a:cubicBezTo>
                  <a:cubicBezTo>
                    <a:pt x="31279" y="35223"/>
                    <a:pt x="31421" y="34328"/>
                    <a:pt x="31421" y="33731"/>
                  </a:cubicBezTo>
                  <a:cubicBezTo>
                    <a:pt x="31421" y="33432"/>
                    <a:pt x="31563" y="32835"/>
                    <a:pt x="31563" y="32537"/>
                  </a:cubicBezTo>
                  <a:cubicBezTo>
                    <a:pt x="31706" y="31940"/>
                    <a:pt x="31706" y="31343"/>
                    <a:pt x="31706" y="31044"/>
                  </a:cubicBezTo>
                  <a:cubicBezTo>
                    <a:pt x="31706" y="30447"/>
                    <a:pt x="31563" y="29552"/>
                    <a:pt x="31706" y="29253"/>
                  </a:cubicBezTo>
                  <a:cubicBezTo>
                    <a:pt x="31706" y="28955"/>
                    <a:pt x="32132" y="28656"/>
                    <a:pt x="32274" y="28358"/>
                  </a:cubicBezTo>
                  <a:cubicBezTo>
                    <a:pt x="32417" y="28059"/>
                    <a:pt x="32985" y="27164"/>
                    <a:pt x="32985" y="26865"/>
                  </a:cubicBezTo>
                  <a:cubicBezTo>
                    <a:pt x="33127" y="25970"/>
                    <a:pt x="32843" y="24776"/>
                    <a:pt x="32843" y="23880"/>
                  </a:cubicBezTo>
                  <a:cubicBezTo>
                    <a:pt x="32843" y="23582"/>
                    <a:pt x="32985" y="22985"/>
                    <a:pt x="33127" y="22686"/>
                  </a:cubicBezTo>
                  <a:cubicBezTo>
                    <a:pt x="33127" y="22388"/>
                    <a:pt x="33412" y="22089"/>
                    <a:pt x="33412" y="22089"/>
                  </a:cubicBezTo>
                  <a:cubicBezTo>
                    <a:pt x="33554" y="21791"/>
                    <a:pt x="33838" y="21791"/>
                    <a:pt x="33981" y="21492"/>
                  </a:cubicBezTo>
                  <a:cubicBezTo>
                    <a:pt x="33981" y="21194"/>
                    <a:pt x="33981" y="20298"/>
                    <a:pt x="33981" y="20000"/>
                  </a:cubicBezTo>
                  <a:cubicBezTo>
                    <a:pt x="33981" y="19701"/>
                    <a:pt x="33838" y="19402"/>
                    <a:pt x="33981" y="19104"/>
                  </a:cubicBezTo>
                  <a:cubicBezTo>
                    <a:pt x="34123" y="19104"/>
                    <a:pt x="34265" y="19402"/>
                    <a:pt x="34265" y="19402"/>
                  </a:cubicBezTo>
                  <a:cubicBezTo>
                    <a:pt x="34407" y="19402"/>
                    <a:pt x="34691" y="19104"/>
                    <a:pt x="34834" y="18805"/>
                  </a:cubicBezTo>
                  <a:cubicBezTo>
                    <a:pt x="34834" y="18805"/>
                    <a:pt x="34691" y="18208"/>
                    <a:pt x="34691" y="17910"/>
                  </a:cubicBezTo>
                  <a:cubicBezTo>
                    <a:pt x="34691" y="17611"/>
                    <a:pt x="34691" y="16716"/>
                    <a:pt x="34834" y="16417"/>
                  </a:cubicBezTo>
                  <a:cubicBezTo>
                    <a:pt x="34976" y="15820"/>
                    <a:pt x="35402" y="15223"/>
                    <a:pt x="35545" y="14925"/>
                  </a:cubicBezTo>
                  <a:cubicBezTo>
                    <a:pt x="35687" y="14626"/>
                    <a:pt x="36113" y="14029"/>
                    <a:pt x="36255" y="13731"/>
                  </a:cubicBezTo>
                  <a:cubicBezTo>
                    <a:pt x="36398" y="13432"/>
                    <a:pt x="36682" y="12835"/>
                    <a:pt x="36824" y="12537"/>
                  </a:cubicBezTo>
                  <a:cubicBezTo>
                    <a:pt x="36824" y="12238"/>
                    <a:pt x="36966" y="11641"/>
                    <a:pt x="36966" y="11044"/>
                  </a:cubicBezTo>
                  <a:cubicBezTo>
                    <a:pt x="37109" y="11044"/>
                    <a:pt x="37251" y="10447"/>
                    <a:pt x="37393" y="10149"/>
                  </a:cubicBezTo>
                  <a:cubicBezTo>
                    <a:pt x="37393" y="10149"/>
                    <a:pt x="37677" y="9850"/>
                    <a:pt x="37819" y="9850"/>
                  </a:cubicBezTo>
                  <a:cubicBezTo>
                    <a:pt x="37962" y="9552"/>
                    <a:pt x="38246" y="8955"/>
                    <a:pt x="38388" y="8955"/>
                  </a:cubicBezTo>
                  <a:cubicBezTo>
                    <a:pt x="38530" y="8656"/>
                    <a:pt x="39099" y="8656"/>
                    <a:pt x="39241" y="8358"/>
                  </a:cubicBezTo>
                  <a:cubicBezTo>
                    <a:pt x="39241" y="8059"/>
                    <a:pt x="39241" y="7164"/>
                    <a:pt x="39241" y="6865"/>
                  </a:cubicBezTo>
                  <a:cubicBezTo>
                    <a:pt x="39099" y="6567"/>
                    <a:pt x="38672" y="6567"/>
                    <a:pt x="38530" y="6268"/>
                  </a:cubicBezTo>
                  <a:cubicBezTo>
                    <a:pt x="38530" y="5970"/>
                    <a:pt x="38530" y="5074"/>
                    <a:pt x="38672" y="4776"/>
                  </a:cubicBezTo>
                  <a:cubicBezTo>
                    <a:pt x="38815" y="4477"/>
                    <a:pt x="39099" y="4776"/>
                    <a:pt x="39241" y="4776"/>
                  </a:cubicBezTo>
                  <a:cubicBezTo>
                    <a:pt x="39526" y="4776"/>
                    <a:pt x="39810" y="4179"/>
                    <a:pt x="39952" y="4179"/>
                  </a:cubicBezTo>
                  <a:cubicBezTo>
                    <a:pt x="40094" y="4179"/>
                    <a:pt x="40379" y="4179"/>
                    <a:pt x="40521" y="4477"/>
                  </a:cubicBezTo>
                  <a:cubicBezTo>
                    <a:pt x="40663" y="4477"/>
                    <a:pt x="40663" y="5074"/>
                    <a:pt x="40805" y="5074"/>
                  </a:cubicBezTo>
                  <a:cubicBezTo>
                    <a:pt x="40947" y="5074"/>
                    <a:pt x="41232" y="5074"/>
                    <a:pt x="41374" y="5074"/>
                  </a:cubicBezTo>
                  <a:cubicBezTo>
                    <a:pt x="41516" y="4776"/>
                    <a:pt x="41516" y="3880"/>
                    <a:pt x="41800" y="3582"/>
                  </a:cubicBezTo>
                  <a:cubicBezTo>
                    <a:pt x="41943" y="3582"/>
                    <a:pt x="42227" y="3582"/>
                    <a:pt x="42369" y="3582"/>
                  </a:cubicBezTo>
                  <a:cubicBezTo>
                    <a:pt x="42369" y="3582"/>
                    <a:pt x="42796" y="3880"/>
                    <a:pt x="42796" y="3582"/>
                  </a:cubicBezTo>
                  <a:cubicBezTo>
                    <a:pt x="42938" y="3283"/>
                    <a:pt x="42796" y="2388"/>
                    <a:pt x="42654" y="2089"/>
                  </a:cubicBezTo>
                  <a:cubicBezTo>
                    <a:pt x="42511" y="1492"/>
                    <a:pt x="42085" y="1194"/>
                    <a:pt x="41943" y="895"/>
                  </a:cubicBezTo>
                  <a:cubicBezTo>
                    <a:pt x="41800" y="597"/>
                    <a:pt x="41374" y="0"/>
                    <a:pt x="41090" y="0"/>
                  </a:cubicBezTo>
                  <a:cubicBezTo>
                    <a:pt x="40947" y="0"/>
                    <a:pt x="40379" y="0"/>
                    <a:pt x="40094" y="0"/>
                  </a:cubicBezTo>
                  <a:cubicBezTo>
                    <a:pt x="39952" y="298"/>
                    <a:pt x="39668" y="597"/>
                    <a:pt x="39383" y="597"/>
                  </a:cubicBezTo>
                  <a:cubicBezTo>
                    <a:pt x="38957" y="895"/>
                    <a:pt x="38104" y="298"/>
                    <a:pt x="37819" y="298"/>
                  </a:cubicBezTo>
                  <a:cubicBezTo>
                    <a:pt x="37535" y="597"/>
                    <a:pt x="37109" y="597"/>
                    <a:pt x="36966" y="895"/>
                  </a:cubicBezTo>
                  <a:cubicBezTo>
                    <a:pt x="36824" y="895"/>
                    <a:pt x="36540" y="1492"/>
                    <a:pt x="36398" y="1492"/>
                  </a:cubicBezTo>
                  <a:cubicBezTo>
                    <a:pt x="36255" y="1791"/>
                    <a:pt x="35829" y="1791"/>
                    <a:pt x="35687" y="2089"/>
                  </a:cubicBezTo>
                  <a:cubicBezTo>
                    <a:pt x="35402" y="2089"/>
                    <a:pt x="34976" y="2089"/>
                    <a:pt x="34834" y="2388"/>
                  </a:cubicBezTo>
                  <a:cubicBezTo>
                    <a:pt x="34549" y="2686"/>
                    <a:pt x="34265" y="3582"/>
                    <a:pt x="34123" y="3880"/>
                  </a:cubicBezTo>
                  <a:cubicBezTo>
                    <a:pt x="33981" y="3880"/>
                    <a:pt x="33696" y="4179"/>
                    <a:pt x="33554" y="4179"/>
                  </a:cubicBezTo>
                  <a:cubicBezTo>
                    <a:pt x="33412" y="4477"/>
                    <a:pt x="33127" y="5074"/>
                    <a:pt x="32985" y="5074"/>
                  </a:cubicBezTo>
                  <a:cubicBezTo>
                    <a:pt x="32843" y="5373"/>
                    <a:pt x="32559" y="5671"/>
                    <a:pt x="32417" y="5970"/>
                  </a:cubicBezTo>
                  <a:cubicBezTo>
                    <a:pt x="32132" y="6268"/>
                    <a:pt x="31421" y="6865"/>
                    <a:pt x="31279" y="7462"/>
                  </a:cubicBezTo>
                  <a:cubicBezTo>
                    <a:pt x="30995" y="7761"/>
                    <a:pt x="30710" y="8955"/>
                    <a:pt x="30568" y="9552"/>
                  </a:cubicBezTo>
                  <a:cubicBezTo>
                    <a:pt x="30426" y="9850"/>
                    <a:pt x="30284" y="11044"/>
                    <a:pt x="30142" y="11343"/>
                  </a:cubicBezTo>
                  <a:cubicBezTo>
                    <a:pt x="30000" y="11940"/>
                    <a:pt x="29573" y="13134"/>
                    <a:pt x="29289" y="13731"/>
                  </a:cubicBezTo>
                  <a:cubicBezTo>
                    <a:pt x="29146" y="14328"/>
                    <a:pt x="28862" y="14925"/>
                    <a:pt x="28720" y="15223"/>
                  </a:cubicBezTo>
                  <a:cubicBezTo>
                    <a:pt x="28436" y="15522"/>
                    <a:pt x="27867" y="16119"/>
                    <a:pt x="27582" y="16417"/>
                  </a:cubicBezTo>
                  <a:cubicBezTo>
                    <a:pt x="27298" y="16716"/>
                    <a:pt x="26729" y="17014"/>
                    <a:pt x="26587" y="17611"/>
                  </a:cubicBezTo>
                  <a:cubicBezTo>
                    <a:pt x="26303" y="17910"/>
                    <a:pt x="26161" y="19104"/>
                    <a:pt x="26018" y="19402"/>
                  </a:cubicBezTo>
                  <a:cubicBezTo>
                    <a:pt x="25876" y="19701"/>
                    <a:pt x="25876" y="20000"/>
                    <a:pt x="25734" y="20298"/>
                  </a:cubicBezTo>
                  <a:cubicBezTo>
                    <a:pt x="25734" y="20597"/>
                    <a:pt x="25592" y="20895"/>
                    <a:pt x="25450" y="21194"/>
                  </a:cubicBezTo>
                  <a:cubicBezTo>
                    <a:pt x="25450" y="21194"/>
                    <a:pt x="25165" y="21194"/>
                    <a:pt x="25023" y="21194"/>
                  </a:cubicBezTo>
                  <a:cubicBezTo>
                    <a:pt x="24881" y="21492"/>
                    <a:pt x="24739" y="22388"/>
                    <a:pt x="24597" y="22388"/>
                  </a:cubicBezTo>
                  <a:cubicBezTo>
                    <a:pt x="24454" y="22686"/>
                    <a:pt x="24170" y="23283"/>
                    <a:pt x="24170" y="23582"/>
                  </a:cubicBezTo>
                  <a:cubicBezTo>
                    <a:pt x="24028" y="23880"/>
                    <a:pt x="23744" y="24179"/>
                    <a:pt x="23744" y="24477"/>
                  </a:cubicBezTo>
                  <a:cubicBezTo>
                    <a:pt x="23601" y="24776"/>
                    <a:pt x="23601" y="25373"/>
                    <a:pt x="23601" y="25671"/>
                  </a:cubicBezTo>
                  <a:cubicBezTo>
                    <a:pt x="23601" y="26268"/>
                    <a:pt x="23601" y="27462"/>
                    <a:pt x="23459" y="28059"/>
                  </a:cubicBezTo>
                  <a:cubicBezTo>
                    <a:pt x="23317" y="28656"/>
                    <a:pt x="22748" y="29850"/>
                    <a:pt x="22464" y="29850"/>
                  </a:cubicBezTo>
                  <a:cubicBezTo>
                    <a:pt x="22180" y="30149"/>
                    <a:pt x="21753" y="29552"/>
                    <a:pt x="21469" y="29850"/>
                  </a:cubicBezTo>
                  <a:cubicBezTo>
                    <a:pt x="21327" y="29850"/>
                    <a:pt x="21184" y="30447"/>
                    <a:pt x="21042" y="30447"/>
                  </a:cubicBezTo>
                  <a:cubicBezTo>
                    <a:pt x="20900" y="30746"/>
                    <a:pt x="20616" y="30746"/>
                    <a:pt x="20473" y="30746"/>
                  </a:cubicBezTo>
                  <a:cubicBezTo>
                    <a:pt x="20331" y="30746"/>
                    <a:pt x="20047" y="30746"/>
                    <a:pt x="19905" y="31044"/>
                  </a:cubicBezTo>
                  <a:cubicBezTo>
                    <a:pt x="19763" y="31343"/>
                    <a:pt x="19478" y="32238"/>
                    <a:pt x="19478" y="32537"/>
                  </a:cubicBezTo>
                  <a:cubicBezTo>
                    <a:pt x="19336" y="32835"/>
                    <a:pt x="19052" y="33731"/>
                    <a:pt x="18909" y="34029"/>
                  </a:cubicBezTo>
                  <a:cubicBezTo>
                    <a:pt x="18767" y="34626"/>
                    <a:pt x="18341" y="35522"/>
                    <a:pt x="18056" y="35820"/>
                  </a:cubicBezTo>
                  <a:cubicBezTo>
                    <a:pt x="17914" y="36119"/>
                    <a:pt x="17345" y="36716"/>
                    <a:pt x="17061" y="37313"/>
                  </a:cubicBezTo>
                  <a:cubicBezTo>
                    <a:pt x="16919" y="37611"/>
                    <a:pt x="16492" y="38208"/>
                    <a:pt x="16208" y="38805"/>
                  </a:cubicBezTo>
                  <a:cubicBezTo>
                    <a:pt x="16066" y="39104"/>
                    <a:pt x="15639" y="39402"/>
                    <a:pt x="15355" y="39701"/>
                  </a:cubicBezTo>
                  <a:cubicBezTo>
                    <a:pt x="15071" y="39701"/>
                    <a:pt x="14502" y="39402"/>
                    <a:pt x="14218" y="39701"/>
                  </a:cubicBezTo>
                  <a:cubicBezTo>
                    <a:pt x="13933" y="39701"/>
                    <a:pt x="13507" y="40000"/>
                    <a:pt x="13222" y="40298"/>
                  </a:cubicBezTo>
                  <a:cubicBezTo>
                    <a:pt x="13080" y="40597"/>
                    <a:pt x="12654" y="41492"/>
                    <a:pt x="12369" y="41791"/>
                  </a:cubicBezTo>
                  <a:cubicBezTo>
                    <a:pt x="12085" y="41791"/>
                    <a:pt x="11800" y="40895"/>
                    <a:pt x="11658" y="40895"/>
                  </a:cubicBezTo>
                  <a:cubicBezTo>
                    <a:pt x="11374" y="40597"/>
                    <a:pt x="10663" y="40895"/>
                    <a:pt x="10379" y="41194"/>
                  </a:cubicBezTo>
                  <a:cubicBezTo>
                    <a:pt x="10094" y="41194"/>
                    <a:pt x="9383" y="41492"/>
                    <a:pt x="9099" y="41791"/>
                  </a:cubicBezTo>
                  <a:cubicBezTo>
                    <a:pt x="8957" y="42089"/>
                    <a:pt x="8672" y="42985"/>
                    <a:pt x="8530" y="43283"/>
                  </a:cubicBezTo>
                  <a:cubicBezTo>
                    <a:pt x="8388" y="43582"/>
                    <a:pt x="8104" y="44477"/>
                    <a:pt x="7962" y="44776"/>
                  </a:cubicBezTo>
                  <a:cubicBezTo>
                    <a:pt x="7677" y="45373"/>
                    <a:pt x="7109" y="46567"/>
                    <a:pt x="6824" y="47462"/>
                  </a:cubicBezTo>
                  <a:cubicBezTo>
                    <a:pt x="6540" y="48059"/>
                    <a:pt x="5971" y="49552"/>
                    <a:pt x="5687" y="50149"/>
                  </a:cubicBezTo>
                  <a:cubicBezTo>
                    <a:pt x="5402" y="50746"/>
                    <a:pt x="4834" y="51641"/>
                    <a:pt x="4549" y="51940"/>
                  </a:cubicBezTo>
                  <a:cubicBezTo>
                    <a:pt x="4123" y="52238"/>
                    <a:pt x="3554" y="52238"/>
                    <a:pt x="3127" y="52537"/>
                  </a:cubicBezTo>
                  <a:cubicBezTo>
                    <a:pt x="2985" y="52537"/>
                    <a:pt x="2417" y="53432"/>
                    <a:pt x="2274" y="53731"/>
                  </a:cubicBezTo>
                  <a:cubicBezTo>
                    <a:pt x="1990" y="54029"/>
                    <a:pt x="1421" y="54925"/>
                    <a:pt x="1421" y="54925"/>
                  </a:cubicBezTo>
                  <a:cubicBezTo>
                    <a:pt x="1279" y="54925"/>
                    <a:pt x="710" y="54925"/>
                    <a:pt x="568" y="55223"/>
                  </a:cubicBezTo>
                  <a:cubicBezTo>
                    <a:pt x="426" y="55223"/>
                    <a:pt x="142" y="55522"/>
                    <a:pt x="0" y="55820"/>
                  </a:cubicBezTo>
                  <a:cubicBezTo>
                    <a:pt x="142" y="57014"/>
                    <a:pt x="142" y="57014"/>
                    <a:pt x="142" y="57014"/>
                  </a:cubicBezTo>
                  <a:cubicBezTo>
                    <a:pt x="284" y="56716"/>
                    <a:pt x="568" y="56417"/>
                    <a:pt x="710" y="56417"/>
                  </a:cubicBezTo>
                  <a:cubicBezTo>
                    <a:pt x="853" y="56417"/>
                    <a:pt x="853" y="56417"/>
                    <a:pt x="853" y="56417"/>
                  </a:cubicBezTo>
                  <a:cubicBezTo>
                    <a:pt x="1279" y="56417"/>
                    <a:pt x="1706" y="57014"/>
                    <a:pt x="1848" y="57611"/>
                  </a:cubicBezTo>
                  <a:cubicBezTo>
                    <a:pt x="1848" y="57910"/>
                    <a:pt x="1848" y="57910"/>
                    <a:pt x="1990" y="58208"/>
                  </a:cubicBezTo>
                  <a:cubicBezTo>
                    <a:pt x="1990" y="58208"/>
                    <a:pt x="1990" y="58208"/>
                    <a:pt x="1990" y="58208"/>
                  </a:cubicBezTo>
                  <a:cubicBezTo>
                    <a:pt x="1990" y="58208"/>
                    <a:pt x="2132" y="58208"/>
                    <a:pt x="2132" y="58208"/>
                  </a:cubicBezTo>
                  <a:cubicBezTo>
                    <a:pt x="2417" y="58208"/>
                    <a:pt x="2701" y="58208"/>
                    <a:pt x="2843" y="58507"/>
                  </a:cubicBezTo>
                  <a:cubicBezTo>
                    <a:pt x="3127" y="58805"/>
                    <a:pt x="3412" y="59104"/>
                    <a:pt x="3554" y="59701"/>
                  </a:cubicBezTo>
                  <a:cubicBezTo>
                    <a:pt x="3696" y="60000"/>
                    <a:pt x="3696" y="60000"/>
                    <a:pt x="3696" y="60000"/>
                  </a:cubicBezTo>
                  <a:cubicBezTo>
                    <a:pt x="3981" y="60597"/>
                    <a:pt x="4265" y="61492"/>
                    <a:pt x="4407" y="61791"/>
                  </a:cubicBezTo>
                  <a:cubicBezTo>
                    <a:pt x="4691" y="62388"/>
                    <a:pt x="4834" y="63582"/>
                    <a:pt x="4834" y="63880"/>
                  </a:cubicBezTo>
                  <a:cubicBezTo>
                    <a:pt x="4834" y="64179"/>
                    <a:pt x="4976" y="64179"/>
                    <a:pt x="4976" y="64477"/>
                  </a:cubicBezTo>
                  <a:cubicBezTo>
                    <a:pt x="4976" y="64477"/>
                    <a:pt x="4976" y="64776"/>
                    <a:pt x="4976" y="64776"/>
                  </a:cubicBezTo>
                  <a:cubicBezTo>
                    <a:pt x="4976" y="64776"/>
                    <a:pt x="4976" y="64776"/>
                    <a:pt x="4976" y="64776"/>
                  </a:cubicBezTo>
                  <a:cubicBezTo>
                    <a:pt x="5118" y="65074"/>
                    <a:pt x="5118" y="65074"/>
                    <a:pt x="5118" y="65074"/>
                  </a:cubicBezTo>
                  <a:cubicBezTo>
                    <a:pt x="5260" y="65373"/>
                    <a:pt x="5260" y="65671"/>
                    <a:pt x="5402" y="65671"/>
                  </a:cubicBezTo>
                  <a:cubicBezTo>
                    <a:pt x="5402" y="65970"/>
                    <a:pt x="5545" y="66268"/>
                    <a:pt x="5687" y="66268"/>
                  </a:cubicBezTo>
                  <a:cubicBezTo>
                    <a:pt x="5687" y="66567"/>
                    <a:pt x="5829" y="66865"/>
                    <a:pt x="5971" y="66865"/>
                  </a:cubicBezTo>
                  <a:cubicBezTo>
                    <a:pt x="23601" y="73134"/>
                    <a:pt x="23601" y="73134"/>
                    <a:pt x="23601" y="73134"/>
                  </a:cubicBezTo>
                  <a:cubicBezTo>
                    <a:pt x="28009" y="77611"/>
                    <a:pt x="28009" y="77611"/>
                    <a:pt x="28009" y="77611"/>
                  </a:cubicBezTo>
                  <a:cubicBezTo>
                    <a:pt x="28293" y="77313"/>
                    <a:pt x="28436" y="77313"/>
                    <a:pt x="28436" y="77313"/>
                  </a:cubicBezTo>
                  <a:cubicBezTo>
                    <a:pt x="28578" y="77313"/>
                    <a:pt x="28720" y="77313"/>
                    <a:pt x="28862" y="77313"/>
                  </a:cubicBezTo>
                  <a:cubicBezTo>
                    <a:pt x="29004" y="77313"/>
                    <a:pt x="29146" y="77313"/>
                    <a:pt x="29289" y="77014"/>
                  </a:cubicBezTo>
                  <a:cubicBezTo>
                    <a:pt x="29289" y="77014"/>
                    <a:pt x="29289" y="77014"/>
                    <a:pt x="29289" y="77014"/>
                  </a:cubicBezTo>
                  <a:cubicBezTo>
                    <a:pt x="29431" y="77014"/>
                    <a:pt x="29431" y="77014"/>
                    <a:pt x="29431" y="77014"/>
                  </a:cubicBezTo>
                  <a:cubicBezTo>
                    <a:pt x="29573" y="77014"/>
                    <a:pt x="29857" y="77313"/>
                    <a:pt x="30000" y="77313"/>
                  </a:cubicBezTo>
                  <a:cubicBezTo>
                    <a:pt x="30000" y="77313"/>
                    <a:pt x="30000" y="77611"/>
                    <a:pt x="30000" y="77611"/>
                  </a:cubicBezTo>
                  <a:cubicBezTo>
                    <a:pt x="30000" y="77611"/>
                    <a:pt x="30142" y="77611"/>
                    <a:pt x="30142" y="77611"/>
                  </a:cubicBezTo>
                  <a:cubicBezTo>
                    <a:pt x="30426" y="77611"/>
                    <a:pt x="30710" y="77611"/>
                    <a:pt x="30995" y="77910"/>
                  </a:cubicBezTo>
                  <a:cubicBezTo>
                    <a:pt x="31137" y="77910"/>
                    <a:pt x="31137" y="78208"/>
                    <a:pt x="31279" y="78507"/>
                  </a:cubicBezTo>
                  <a:cubicBezTo>
                    <a:pt x="31279" y="78208"/>
                    <a:pt x="31421" y="78208"/>
                    <a:pt x="31421" y="78208"/>
                  </a:cubicBezTo>
                  <a:cubicBezTo>
                    <a:pt x="31563" y="77910"/>
                    <a:pt x="31848" y="77611"/>
                    <a:pt x="31990" y="77313"/>
                  </a:cubicBezTo>
                  <a:cubicBezTo>
                    <a:pt x="31990" y="77313"/>
                    <a:pt x="32559" y="76716"/>
                    <a:pt x="33127" y="76716"/>
                  </a:cubicBezTo>
                  <a:cubicBezTo>
                    <a:pt x="33127" y="76716"/>
                    <a:pt x="33127" y="76716"/>
                    <a:pt x="33270" y="76716"/>
                  </a:cubicBezTo>
                  <a:cubicBezTo>
                    <a:pt x="33554" y="76716"/>
                    <a:pt x="33696" y="77014"/>
                    <a:pt x="33838" y="77313"/>
                  </a:cubicBezTo>
                  <a:cubicBezTo>
                    <a:pt x="33838" y="77313"/>
                    <a:pt x="33838" y="77313"/>
                    <a:pt x="33981" y="77611"/>
                  </a:cubicBezTo>
                  <a:cubicBezTo>
                    <a:pt x="33981" y="77313"/>
                    <a:pt x="33981" y="77313"/>
                    <a:pt x="33981" y="77313"/>
                  </a:cubicBezTo>
                  <a:cubicBezTo>
                    <a:pt x="34123" y="77313"/>
                    <a:pt x="34265" y="77313"/>
                    <a:pt x="34265" y="77313"/>
                  </a:cubicBezTo>
                  <a:cubicBezTo>
                    <a:pt x="34407" y="77313"/>
                    <a:pt x="34549" y="77313"/>
                    <a:pt x="34691" y="77611"/>
                  </a:cubicBezTo>
                  <a:cubicBezTo>
                    <a:pt x="34834" y="77611"/>
                    <a:pt x="34976" y="77910"/>
                    <a:pt x="35118" y="78208"/>
                  </a:cubicBezTo>
                  <a:cubicBezTo>
                    <a:pt x="35260" y="77910"/>
                    <a:pt x="35402" y="77910"/>
                    <a:pt x="35402" y="77910"/>
                  </a:cubicBezTo>
                  <a:cubicBezTo>
                    <a:pt x="35545" y="77910"/>
                    <a:pt x="35545" y="77910"/>
                    <a:pt x="35687" y="77910"/>
                  </a:cubicBezTo>
                  <a:cubicBezTo>
                    <a:pt x="35971" y="77910"/>
                    <a:pt x="36255" y="77910"/>
                    <a:pt x="36540" y="78208"/>
                  </a:cubicBezTo>
                  <a:cubicBezTo>
                    <a:pt x="36682" y="78507"/>
                    <a:pt x="36682" y="78507"/>
                    <a:pt x="36682" y="78507"/>
                  </a:cubicBezTo>
                  <a:cubicBezTo>
                    <a:pt x="36824" y="78507"/>
                    <a:pt x="36966" y="78805"/>
                    <a:pt x="37109" y="79104"/>
                  </a:cubicBezTo>
                  <a:cubicBezTo>
                    <a:pt x="37109" y="79104"/>
                    <a:pt x="37109" y="79104"/>
                    <a:pt x="37251" y="79402"/>
                  </a:cubicBezTo>
                  <a:cubicBezTo>
                    <a:pt x="37251" y="79104"/>
                    <a:pt x="37251" y="79104"/>
                    <a:pt x="37251" y="79104"/>
                  </a:cubicBezTo>
                  <a:cubicBezTo>
                    <a:pt x="37535" y="78805"/>
                    <a:pt x="37819" y="78507"/>
                    <a:pt x="38104" y="78507"/>
                  </a:cubicBezTo>
                  <a:cubicBezTo>
                    <a:pt x="38104" y="78507"/>
                    <a:pt x="38104" y="78507"/>
                    <a:pt x="38104" y="78507"/>
                  </a:cubicBezTo>
                  <a:cubicBezTo>
                    <a:pt x="38388" y="78507"/>
                    <a:pt x="38672" y="78805"/>
                    <a:pt x="38957" y="79104"/>
                  </a:cubicBezTo>
                  <a:cubicBezTo>
                    <a:pt x="38957" y="79104"/>
                    <a:pt x="38957" y="79104"/>
                    <a:pt x="38957" y="79104"/>
                  </a:cubicBezTo>
                  <a:cubicBezTo>
                    <a:pt x="39099" y="78805"/>
                    <a:pt x="39241" y="78805"/>
                    <a:pt x="39526" y="78805"/>
                  </a:cubicBezTo>
                  <a:cubicBezTo>
                    <a:pt x="39526" y="78805"/>
                    <a:pt x="39526" y="78805"/>
                    <a:pt x="39526" y="78805"/>
                  </a:cubicBezTo>
                  <a:cubicBezTo>
                    <a:pt x="39668" y="78805"/>
                    <a:pt x="39952" y="78805"/>
                    <a:pt x="40805" y="79701"/>
                  </a:cubicBezTo>
                  <a:cubicBezTo>
                    <a:pt x="41090" y="80000"/>
                    <a:pt x="41374" y="80298"/>
                    <a:pt x="41516" y="80895"/>
                  </a:cubicBezTo>
                  <a:cubicBezTo>
                    <a:pt x="41658" y="81492"/>
                    <a:pt x="41658" y="81791"/>
                    <a:pt x="41658" y="82388"/>
                  </a:cubicBezTo>
                  <a:cubicBezTo>
                    <a:pt x="41658" y="82388"/>
                    <a:pt x="41658" y="82388"/>
                    <a:pt x="41658" y="82388"/>
                  </a:cubicBezTo>
                  <a:cubicBezTo>
                    <a:pt x="41800" y="82686"/>
                    <a:pt x="41943" y="83283"/>
                    <a:pt x="41943" y="83880"/>
                  </a:cubicBezTo>
                  <a:cubicBezTo>
                    <a:pt x="41943" y="84776"/>
                    <a:pt x="41658" y="85373"/>
                    <a:pt x="41516" y="85671"/>
                  </a:cubicBezTo>
                  <a:cubicBezTo>
                    <a:pt x="41516" y="85671"/>
                    <a:pt x="41516" y="85671"/>
                    <a:pt x="41516" y="85671"/>
                  </a:cubicBezTo>
                  <a:cubicBezTo>
                    <a:pt x="41374" y="85970"/>
                    <a:pt x="41374" y="85970"/>
                    <a:pt x="41232" y="86268"/>
                  </a:cubicBezTo>
                  <a:cubicBezTo>
                    <a:pt x="41232" y="86268"/>
                    <a:pt x="41374" y="86567"/>
                    <a:pt x="41374" y="86567"/>
                  </a:cubicBezTo>
                  <a:cubicBezTo>
                    <a:pt x="41374" y="86865"/>
                    <a:pt x="41516" y="86865"/>
                    <a:pt x="41516" y="86865"/>
                  </a:cubicBezTo>
                  <a:cubicBezTo>
                    <a:pt x="41516" y="86865"/>
                    <a:pt x="41516" y="86865"/>
                    <a:pt x="41516" y="86865"/>
                  </a:cubicBezTo>
                  <a:cubicBezTo>
                    <a:pt x="41658" y="86567"/>
                    <a:pt x="41800" y="86567"/>
                    <a:pt x="42085" y="86268"/>
                  </a:cubicBezTo>
                  <a:cubicBezTo>
                    <a:pt x="42085" y="86268"/>
                    <a:pt x="42085" y="86268"/>
                    <a:pt x="42085" y="86268"/>
                  </a:cubicBezTo>
                  <a:cubicBezTo>
                    <a:pt x="42369" y="85970"/>
                    <a:pt x="42654" y="85970"/>
                    <a:pt x="42938" y="85970"/>
                  </a:cubicBezTo>
                  <a:cubicBezTo>
                    <a:pt x="43080" y="85970"/>
                    <a:pt x="43222" y="85970"/>
                    <a:pt x="43364" y="85970"/>
                  </a:cubicBezTo>
                  <a:cubicBezTo>
                    <a:pt x="43649" y="86268"/>
                    <a:pt x="43791" y="86865"/>
                    <a:pt x="43791" y="87164"/>
                  </a:cubicBezTo>
                  <a:cubicBezTo>
                    <a:pt x="43933" y="87164"/>
                    <a:pt x="44218" y="86865"/>
                    <a:pt x="44360" y="86865"/>
                  </a:cubicBezTo>
                  <a:cubicBezTo>
                    <a:pt x="44360" y="86865"/>
                    <a:pt x="44360" y="86865"/>
                    <a:pt x="44360" y="86865"/>
                  </a:cubicBezTo>
                  <a:cubicBezTo>
                    <a:pt x="44786" y="86865"/>
                    <a:pt x="45355" y="87462"/>
                    <a:pt x="45639" y="87761"/>
                  </a:cubicBezTo>
                  <a:cubicBezTo>
                    <a:pt x="45781" y="88059"/>
                    <a:pt x="45924" y="88358"/>
                    <a:pt x="45924" y="88656"/>
                  </a:cubicBezTo>
                  <a:cubicBezTo>
                    <a:pt x="46066" y="88656"/>
                    <a:pt x="46066" y="88955"/>
                    <a:pt x="46066" y="88955"/>
                  </a:cubicBezTo>
                  <a:cubicBezTo>
                    <a:pt x="46492" y="88955"/>
                    <a:pt x="46777" y="88955"/>
                    <a:pt x="47061" y="89552"/>
                  </a:cubicBezTo>
                  <a:cubicBezTo>
                    <a:pt x="47061" y="89552"/>
                    <a:pt x="47914" y="91044"/>
                    <a:pt x="47772" y="92835"/>
                  </a:cubicBezTo>
                  <a:cubicBezTo>
                    <a:pt x="47630" y="93134"/>
                    <a:pt x="47630" y="93432"/>
                    <a:pt x="47488" y="93432"/>
                  </a:cubicBezTo>
                  <a:cubicBezTo>
                    <a:pt x="47772" y="94029"/>
                    <a:pt x="48056" y="94328"/>
                    <a:pt x="48199" y="95223"/>
                  </a:cubicBezTo>
                  <a:cubicBezTo>
                    <a:pt x="48483" y="96119"/>
                    <a:pt x="48199" y="97910"/>
                    <a:pt x="47914" y="98507"/>
                  </a:cubicBezTo>
                  <a:cubicBezTo>
                    <a:pt x="47914" y="98805"/>
                    <a:pt x="47772" y="99104"/>
                    <a:pt x="47630" y="99104"/>
                  </a:cubicBezTo>
                  <a:cubicBezTo>
                    <a:pt x="47630" y="99402"/>
                    <a:pt x="47772" y="99701"/>
                    <a:pt x="47772" y="100000"/>
                  </a:cubicBezTo>
                  <a:cubicBezTo>
                    <a:pt x="47914" y="100895"/>
                    <a:pt x="48056" y="101791"/>
                    <a:pt x="48056" y="102686"/>
                  </a:cubicBezTo>
                  <a:cubicBezTo>
                    <a:pt x="48056" y="103283"/>
                    <a:pt x="47914" y="104179"/>
                    <a:pt x="47772" y="104776"/>
                  </a:cubicBezTo>
                  <a:cubicBezTo>
                    <a:pt x="47630" y="105074"/>
                    <a:pt x="47488" y="105373"/>
                    <a:pt x="47203" y="105671"/>
                  </a:cubicBezTo>
                  <a:cubicBezTo>
                    <a:pt x="47203" y="105671"/>
                    <a:pt x="47345" y="105671"/>
                    <a:pt x="47345" y="105671"/>
                  </a:cubicBezTo>
                  <a:cubicBezTo>
                    <a:pt x="47345" y="106268"/>
                    <a:pt x="47630" y="106865"/>
                    <a:pt x="47488" y="107761"/>
                  </a:cubicBezTo>
                  <a:cubicBezTo>
                    <a:pt x="47488" y="107761"/>
                    <a:pt x="47488" y="107761"/>
                    <a:pt x="47488" y="107761"/>
                  </a:cubicBezTo>
                  <a:cubicBezTo>
                    <a:pt x="47630" y="107761"/>
                    <a:pt x="47630" y="107462"/>
                    <a:pt x="47772" y="107462"/>
                  </a:cubicBezTo>
                  <a:cubicBezTo>
                    <a:pt x="47914" y="107462"/>
                    <a:pt x="47914" y="107761"/>
                    <a:pt x="48056" y="107761"/>
                  </a:cubicBezTo>
                  <a:cubicBezTo>
                    <a:pt x="48199" y="107761"/>
                    <a:pt x="48199" y="107761"/>
                    <a:pt x="48199" y="107761"/>
                  </a:cubicBezTo>
                  <a:cubicBezTo>
                    <a:pt x="48341" y="107761"/>
                    <a:pt x="48341" y="107761"/>
                    <a:pt x="48341" y="107462"/>
                  </a:cubicBezTo>
                  <a:cubicBezTo>
                    <a:pt x="48341" y="107164"/>
                    <a:pt x="48341" y="106567"/>
                    <a:pt x="48625" y="105970"/>
                  </a:cubicBezTo>
                  <a:cubicBezTo>
                    <a:pt x="48909" y="105671"/>
                    <a:pt x="49336" y="105373"/>
                    <a:pt x="49620" y="105373"/>
                  </a:cubicBezTo>
                  <a:cubicBezTo>
                    <a:pt x="49763" y="105373"/>
                    <a:pt x="49905" y="105373"/>
                    <a:pt x="49905" y="105373"/>
                  </a:cubicBezTo>
                  <a:cubicBezTo>
                    <a:pt x="50331" y="105671"/>
                    <a:pt x="50758" y="106865"/>
                    <a:pt x="50758" y="107164"/>
                  </a:cubicBezTo>
                  <a:cubicBezTo>
                    <a:pt x="50900" y="107462"/>
                    <a:pt x="51184" y="108358"/>
                    <a:pt x="51184" y="108955"/>
                  </a:cubicBezTo>
                  <a:cubicBezTo>
                    <a:pt x="51184" y="109552"/>
                    <a:pt x="51042" y="110149"/>
                    <a:pt x="50900" y="110447"/>
                  </a:cubicBezTo>
                  <a:cubicBezTo>
                    <a:pt x="50900" y="110447"/>
                    <a:pt x="50900" y="110447"/>
                    <a:pt x="50900" y="110447"/>
                  </a:cubicBezTo>
                  <a:cubicBezTo>
                    <a:pt x="50900" y="110746"/>
                    <a:pt x="50758" y="111044"/>
                    <a:pt x="50758" y="111641"/>
                  </a:cubicBezTo>
                  <a:cubicBezTo>
                    <a:pt x="50616" y="111641"/>
                    <a:pt x="50616" y="111940"/>
                    <a:pt x="50473" y="112238"/>
                  </a:cubicBezTo>
                  <a:cubicBezTo>
                    <a:pt x="50473" y="112238"/>
                    <a:pt x="50473" y="112835"/>
                    <a:pt x="50331" y="113432"/>
                  </a:cubicBezTo>
                  <a:cubicBezTo>
                    <a:pt x="50331" y="113432"/>
                    <a:pt x="50331" y="113731"/>
                    <a:pt x="50331" y="113731"/>
                  </a:cubicBezTo>
                  <a:cubicBezTo>
                    <a:pt x="50331" y="114029"/>
                    <a:pt x="50331" y="114328"/>
                    <a:pt x="50331" y="114626"/>
                  </a:cubicBezTo>
                  <a:cubicBezTo>
                    <a:pt x="50189" y="114925"/>
                    <a:pt x="50047" y="115820"/>
                    <a:pt x="50047" y="116119"/>
                  </a:cubicBezTo>
                  <a:cubicBezTo>
                    <a:pt x="50047" y="116417"/>
                    <a:pt x="50189" y="116716"/>
                    <a:pt x="50189" y="117014"/>
                  </a:cubicBezTo>
                  <a:cubicBezTo>
                    <a:pt x="50189" y="117014"/>
                    <a:pt x="50189" y="117313"/>
                    <a:pt x="50331" y="117313"/>
                  </a:cubicBezTo>
                  <a:cubicBezTo>
                    <a:pt x="50331" y="117313"/>
                    <a:pt x="50473" y="117611"/>
                    <a:pt x="50473" y="117611"/>
                  </a:cubicBezTo>
                  <a:cubicBezTo>
                    <a:pt x="50616" y="117611"/>
                    <a:pt x="50616" y="117611"/>
                    <a:pt x="50616" y="117910"/>
                  </a:cubicBezTo>
                  <a:cubicBezTo>
                    <a:pt x="50900" y="118208"/>
                    <a:pt x="51042" y="118507"/>
                    <a:pt x="51184" y="118805"/>
                  </a:cubicBezTo>
                  <a:cubicBezTo>
                    <a:pt x="51327" y="119104"/>
                    <a:pt x="51327" y="119402"/>
                    <a:pt x="51327" y="119701"/>
                  </a:cubicBezTo>
                  <a:cubicBezTo>
                    <a:pt x="51469" y="119701"/>
                    <a:pt x="51469" y="119701"/>
                    <a:pt x="51611" y="119701"/>
                  </a:cubicBezTo>
                  <a:cubicBezTo>
                    <a:pt x="51611" y="119701"/>
                    <a:pt x="51753" y="120000"/>
                    <a:pt x="51895" y="120000"/>
                  </a:cubicBezTo>
                  <a:cubicBezTo>
                    <a:pt x="51895" y="119701"/>
                    <a:pt x="51895" y="119701"/>
                    <a:pt x="51895" y="119701"/>
                  </a:cubicBezTo>
                  <a:cubicBezTo>
                    <a:pt x="51895" y="119402"/>
                    <a:pt x="52037" y="118805"/>
                    <a:pt x="52037" y="118507"/>
                  </a:cubicBezTo>
                  <a:cubicBezTo>
                    <a:pt x="52180" y="117910"/>
                    <a:pt x="52464" y="117014"/>
                    <a:pt x="52606" y="116417"/>
                  </a:cubicBezTo>
                  <a:cubicBezTo>
                    <a:pt x="52748" y="116119"/>
                    <a:pt x="53175" y="114925"/>
                    <a:pt x="53175" y="114328"/>
                  </a:cubicBezTo>
                  <a:cubicBezTo>
                    <a:pt x="53317" y="114029"/>
                    <a:pt x="53601" y="112537"/>
                    <a:pt x="53744" y="112238"/>
                  </a:cubicBezTo>
                  <a:cubicBezTo>
                    <a:pt x="53886" y="111940"/>
                    <a:pt x="54028" y="111343"/>
                    <a:pt x="54028" y="111044"/>
                  </a:cubicBezTo>
                  <a:cubicBezTo>
                    <a:pt x="54170" y="110447"/>
                    <a:pt x="54312" y="109552"/>
                    <a:pt x="54312" y="108955"/>
                  </a:cubicBezTo>
                  <a:cubicBezTo>
                    <a:pt x="54454" y="108656"/>
                    <a:pt x="54597" y="108059"/>
                    <a:pt x="54739" y="107761"/>
                  </a:cubicBezTo>
                  <a:cubicBezTo>
                    <a:pt x="54739" y="107462"/>
                    <a:pt x="54881" y="106567"/>
                    <a:pt x="55023" y="105970"/>
                  </a:cubicBezTo>
                  <a:cubicBezTo>
                    <a:pt x="55023" y="105671"/>
                    <a:pt x="55165" y="105373"/>
                    <a:pt x="55308" y="105074"/>
                  </a:cubicBezTo>
                  <a:cubicBezTo>
                    <a:pt x="55450" y="104776"/>
                    <a:pt x="55734" y="104179"/>
                    <a:pt x="55734" y="103582"/>
                  </a:cubicBezTo>
                  <a:cubicBezTo>
                    <a:pt x="55734" y="103283"/>
                    <a:pt x="55592" y="102686"/>
                    <a:pt x="55592" y="102388"/>
                  </a:cubicBezTo>
                  <a:cubicBezTo>
                    <a:pt x="55592" y="101791"/>
                    <a:pt x="56018" y="101194"/>
                    <a:pt x="56161" y="100597"/>
                  </a:cubicBezTo>
                  <a:cubicBezTo>
                    <a:pt x="56303" y="100000"/>
                    <a:pt x="56303" y="98805"/>
                    <a:pt x="56303" y="98208"/>
                  </a:cubicBezTo>
                  <a:cubicBezTo>
                    <a:pt x="56445" y="97014"/>
                    <a:pt x="56729" y="94626"/>
                    <a:pt x="57014" y="93432"/>
                  </a:cubicBezTo>
                  <a:cubicBezTo>
                    <a:pt x="57014" y="92835"/>
                    <a:pt x="57298" y="91641"/>
                    <a:pt x="57440" y="91343"/>
                  </a:cubicBezTo>
                  <a:cubicBezTo>
                    <a:pt x="57582" y="90746"/>
                    <a:pt x="58009" y="89552"/>
                    <a:pt x="58293" y="89253"/>
                  </a:cubicBezTo>
                  <a:cubicBezTo>
                    <a:pt x="58436" y="88955"/>
                    <a:pt x="58862" y="88059"/>
                    <a:pt x="58862" y="87761"/>
                  </a:cubicBezTo>
                  <a:cubicBezTo>
                    <a:pt x="59004" y="87462"/>
                    <a:pt x="59146" y="86865"/>
                    <a:pt x="59289" y="86268"/>
                  </a:cubicBezTo>
                  <a:cubicBezTo>
                    <a:pt x="59289" y="85970"/>
                    <a:pt x="59289" y="85074"/>
                    <a:pt x="59289" y="84477"/>
                  </a:cubicBezTo>
                  <a:cubicBezTo>
                    <a:pt x="59146" y="83880"/>
                    <a:pt x="59004" y="82985"/>
                    <a:pt x="59004" y="82686"/>
                  </a:cubicBezTo>
                  <a:cubicBezTo>
                    <a:pt x="58862" y="82089"/>
                    <a:pt x="59004" y="81194"/>
                    <a:pt x="59146" y="80895"/>
                  </a:cubicBezTo>
                  <a:cubicBezTo>
                    <a:pt x="59289" y="80597"/>
                    <a:pt x="59715" y="80298"/>
                    <a:pt x="59857" y="80298"/>
                  </a:cubicBezTo>
                  <a:cubicBezTo>
                    <a:pt x="60000" y="80298"/>
                    <a:pt x="60142" y="80597"/>
                    <a:pt x="60284" y="80895"/>
                  </a:cubicBezTo>
                  <a:cubicBezTo>
                    <a:pt x="60426" y="81194"/>
                    <a:pt x="60568" y="81791"/>
                    <a:pt x="60568" y="82089"/>
                  </a:cubicBezTo>
                  <a:cubicBezTo>
                    <a:pt x="60568" y="82388"/>
                    <a:pt x="60426" y="83283"/>
                    <a:pt x="60426" y="83582"/>
                  </a:cubicBezTo>
                  <a:cubicBezTo>
                    <a:pt x="60426" y="83880"/>
                    <a:pt x="60568" y="84477"/>
                    <a:pt x="60710" y="85074"/>
                  </a:cubicBezTo>
                  <a:cubicBezTo>
                    <a:pt x="60710" y="85373"/>
                    <a:pt x="60710" y="85970"/>
                    <a:pt x="60710" y="86567"/>
                  </a:cubicBezTo>
                  <a:cubicBezTo>
                    <a:pt x="60710" y="86865"/>
                    <a:pt x="60710" y="88059"/>
                    <a:pt x="60995" y="88059"/>
                  </a:cubicBezTo>
                  <a:cubicBezTo>
                    <a:pt x="61137" y="88358"/>
                    <a:pt x="61279" y="87761"/>
                    <a:pt x="61421" y="87761"/>
                  </a:cubicBezTo>
                  <a:cubicBezTo>
                    <a:pt x="61706" y="87462"/>
                    <a:pt x="61848" y="86865"/>
                    <a:pt x="62132" y="86567"/>
                  </a:cubicBezTo>
                  <a:cubicBezTo>
                    <a:pt x="62274" y="86268"/>
                    <a:pt x="62701" y="86268"/>
                    <a:pt x="62985" y="85970"/>
                  </a:cubicBezTo>
                  <a:cubicBezTo>
                    <a:pt x="63127" y="85671"/>
                    <a:pt x="63270" y="84776"/>
                    <a:pt x="63270" y="84477"/>
                  </a:cubicBezTo>
                  <a:cubicBezTo>
                    <a:pt x="63270" y="84179"/>
                    <a:pt x="63270" y="83283"/>
                    <a:pt x="63270" y="82985"/>
                  </a:cubicBezTo>
                  <a:cubicBezTo>
                    <a:pt x="63412" y="82686"/>
                    <a:pt x="63554" y="82089"/>
                    <a:pt x="63696" y="81791"/>
                  </a:cubicBezTo>
                  <a:cubicBezTo>
                    <a:pt x="63838" y="81492"/>
                    <a:pt x="63981" y="80895"/>
                    <a:pt x="63981" y="80298"/>
                  </a:cubicBezTo>
                  <a:cubicBezTo>
                    <a:pt x="63981" y="80000"/>
                    <a:pt x="63696" y="79701"/>
                    <a:pt x="63696" y="79701"/>
                  </a:cubicBezTo>
                  <a:cubicBezTo>
                    <a:pt x="63696" y="79402"/>
                    <a:pt x="63554" y="78805"/>
                    <a:pt x="63696" y="78507"/>
                  </a:cubicBezTo>
                  <a:cubicBezTo>
                    <a:pt x="63696" y="78208"/>
                    <a:pt x="63838" y="77611"/>
                    <a:pt x="63981" y="77313"/>
                  </a:cubicBezTo>
                  <a:cubicBezTo>
                    <a:pt x="64123" y="77313"/>
                    <a:pt x="64549" y="77313"/>
                    <a:pt x="64691" y="77611"/>
                  </a:cubicBezTo>
                  <a:cubicBezTo>
                    <a:pt x="64691" y="77611"/>
                    <a:pt x="64691" y="78208"/>
                    <a:pt x="64834" y="78507"/>
                  </a:cubicBezTo>
                  <a:cubicBezTo>
                    <a:pt x="64834" y="78507"/>
                    <a:pt x="65260" y="78805"/>
                    <a:pt x="65402" y="78805"/>
                  </a:cubicBezTo>
                  <a:cubicBezTo>
                    <a:pt x="65545" y="78805"/>
                    <a:pt x="65829" y="78805"/>
                    <a:pt x="65971" y="78805"/>
                  </a:cubicBezTo>
                  <a:cubicBezTo>
                    <a:pt x="66113" y="78507"/>
                    <a:pt x="66255" y="78208"/>
                    <a:pt x="66255" y="77910"/>
                  </a:cubicBezTo>
                  <a:cubicBezTo>
                    <a:pt x="66398" y="77611"/>
                    <a:pt x="66398" y="76417"/>
                    <a:pt x="66540" y="76119"/>
                  </a:cubicBezTo>
                  <a:cubicBezTo>
                    <a:pt x="66540" y="75820"/>
                    <a:pt x="66824" y="75223"/>
                    <a:pt x="67109" y="74925"/>
                  </a:cubicBezTo>
                  <a:cubicBezTo>
                    <a:pt x="67251" y="74925"/>
                    <a:pt x="67677" y="74925"/>
                    <a:pt x="67819" y="75223"/>
                  </a:cubicBezTo>
                  <a:cubicBezTo>
                    <a:pt x="67819" y="75223"/>
                    <a:pt x="67962" y="75820"/>
                    <a:pt x="67962" y="76119"/>
                  </a:cubicBezTo>
                  <a:cubicBezTo>
                    <a:pt x="68104" y="76716"/>
                    <a:pt x="67962" y="77611"/>
                    <a:pt x="67962" y="77910"/>
                  </a:cubicBezTo>
                  <a:cubicBezTo>
                    <a:pt x="67962" y="78208"/>
                    <a:pt x="67819" y="78507"/>
                    <a:pt x="67819" y="78805"/>
                  </a:cubicBezTo>
                  <a:cubicBezTo>
                    <a:pt x="67677" y="79104"/>
                    <a:pt x="67677" y="79701"/>
                    <a:pt x="67677" y="80000"/>
                  </a:cubicBezTo>
                  <a:cubicBezTo>
                    <a:pt x="67535" y="80000"/>
                    <a:pt x="67535" y="80298"/>
                    <a:pt x="67535" y="80597"/>
                  </a:cubicBezTo>
                  <a:cubicBezTo>
                    <a:pt x="67393" y="80895"/>
                    <a:pt x="67393" y="81492"/>
                    <a:pt x="67251" y="81492"/>
                  </a:cubicBezTo>
                  <a:cubicBezTo>
                    <a:pt x="67251" y="81791"/>
                    <a:pt x="66966" y="81791"/>
                    <a:pt x="66824" y="81791"/>
                  </a:cubicBezTo>
                  <a:cubicBezTo>
                    <a:pt x="66824" y="81791"/>
                    <a:pt x="66682" y="81492"/>
                    <a:pt x="66682" y="81492"/>
                  </a:cubicBezTo>
                  <a:cubicBezTo>
                    <a:pt x="66540" y="81492"/>
                    <a:pt x="66540" y="82089"/>
                    <a:pt x="66398" y="82388"/>
                  </a:cubicBezTo>
                  <a:cubicBezTo>
                    <a:pt x="66398" y="82686"/>
                    <a:pt x="66540" y="83283"/>
                    <a:pt x="66540" y="83582"/>
                  </a:cubicBezTo>
                  <a:cubicBezTo>
                    <a:pt x="66540" y="83582"/>
                    <a:pt x="66540" y="84179"/>
                    <a:pt x="66398" y="84179"/>
                  </a:cubicBezTo>
                  <a:cubicBezTo>
                    <a:pt x="66398" y="84477"/>
                    <a:pt x="66113" y="84477"/>
                    <a:pt x="66113" y="84776"/>
                  </a:cubicBezTo>
                  <a:cubicBezTo>
                    <a:pt x="66113" y="85074"/>
                    <a:pt x="66255" y="85671"/>
                    <a:pt x="66113" y="85671"/>
                  </a:cubicBezTo>
                  <a:cubicBezTo>
                    <a:pt x="66113" y="85970"/>
                    <a:pt x="66113" y="86268"/>
                    <a:pt x="65971" y="86268"/>
                  </a:cubicBezTo>
                  <a:cubicBezTo>
                    <a:pt x="65971" y="86567"/>
                    <a:pt x="65545" y="86268"/>
                    <a:pt x="65545" y="86268"/>
                  </a:cubicBezTo>
                  <a:cubicBezTo>
                    <a:pt x="65402" y="86567"/>
                    <a:pt x="65402" y="87164"/>
                    <a:pt x="65402" y="87462"/>
                  </a:cubicBezTo>
                  <a:cubicBezTo>
                    <a:pt x="65402" y="87761"/>
                    <a:pt x="65545" y="88656"/>
                    <a:pt x="65545" y="88656"/>
                  </a:cubicBezTo>
                  <a:cubicBezTo>
                    <a:pt x="65687" y="89253"/>
                    <a:pt x="66113" y="89850"/>
                    <a:pt x="66255" y="89850"/>
                  </a:cubicBezTo>
                  <a:cubicBezTo>
                    <a:pt x="66398" y="90149"/>
                    <a:pt x="66540" y="90447"/>
                    <a:pt x="66682" y="90447"/>
                  </a:cubicBezTo>
                  <a:cubicBezTo>
                    <a:pt x="66824" y="90447"/>
                    <a:pt x="67109" y="90746"/>
                    <a:pt x="67251" y="90447"/>
                  </a:cubicBezTo>
                  <a:cubicBezTo>
                    <a:pt x="67393" y="90447"/>
                    <a:pt x="67677" y="89850"/>
                    <a:pt x="67677" y="89552"/>
                  </a:cubicBezTo>
                  <a:cubicBezTo>
                    <a:pt x="67677" y="89253"/>
                    <a:pt x="67535" y="88955"/>
                    <a:pt x="67535" y="88955"/>
                  </a:cubicBezTo>
                  <a:cubicBezTo>
                    <a:pt x="67393" y="88656"/>
                    <a:pt x="67251" y="88656"/>
                    <a:pt x="67251" y="88656"/>
                  </a:cubicBezTo>
                  <a:cubicBezTo>
                    <a:pt x="67109" y="88358"/>
                    <a:pt x="66966" y="88059"/>
                    <a:pt x="66966" y="87761"/>
                  </a:cubicBezTo>
                  <a:cubicBezTo>
                    <a:pt x="66966" y="87761"/>
                    <a:pt x="67109" y="87462"/>
                    <a:pt x="67251" y="87164"/>
                  </a:cubicBezTo>
                  <a:cubicBezTo>
                    <a:pt x="67251" y="87164"/>
                    <a:pt x="67535" y="86865"/>
                    <a:pt x="67677" y="86865"/>
                  </a:cubicBezTo>
                  <a:cubicBezTo>
                    <a:pt x="67677" y="86567"/>
                    <a:pt x="67819" y="86268"/>
                    <a:pt x="67819" y="86268"/>
                  </a:cubicBezTo>
                  <a:cubicBezTo>
                    <a:pt x="67819" y="85970"/>
                    <a:pt x="67677" y="85373"/>
                    <a:pt x="67677" y="85074"/>
                  </a:cubicBezTo>
                  <a:cubicBezTo>
                    <a:pt x="67677" y="85074"/>
                    <a:pt x="67677" y="84477"/>
                    <a:pt x="67819" y="84477"/>
                  </a:cubicBezTo>
                  <a:cubicBezTo>
                    <a:pt x="67962" y="84477"/>
                    <a:pt x="68104" y="85074"/>
                    <a:pt x="68246" y="84776"/>
                  </a:cubicBezTo>
                  <a:cubicBezTo>
                    <a:pt x="68388" y="84776"/>
                    <a:pt x="68388" y="84477"/>
                    <a:pt x="68530" y="84179"/>
                  </a:cubicBezTo>
                  <a:cubicBezTo>
                    <a:pt x="68530" y="83880"/>
                    <a:pt x="68530" y="82985"/>
                    <a:pt x="68672" y="82686"/>
                  </a:cubicBezTo>
                  <a:cubicBezTo>
                    <a:pt x="68672" y="82686"/>
                    <a:pt x="68815" y="82388"/>
                    <a:pt x="68957" y="82089"/>
                  </a:cubicBezTo>
                  <a:cubicBezTo>
                    <a:pt x="69099" y="82089"/>
                    <a:pt x="69383" y="81791"/>
                    <a:pt x="69526" y="81492"/>
                  </a:cubicBezTo>
                  <a:cubicBezTo>
                    <a:pt x="69668" y="81492"/>
                    <a:pt x="69952" y="81194"/>
                    <a:pt x="69952" y="80895"/>
                  </a:cubicBezTo>
                  <a:cubicBezTo>
                    <a:pt x="70094" y="80597"/>
                    <a:pt x="70094" y="80000"/>
                    <a:pt x="70236" y="80000"/>
                  </a:cubicBezTo>
                  <a:cubicBezTo>
                    <a:pt x="70379" y="79701"/>
                    <a:pt x="70663" y="80298"/>
                    <a:pt x="70805" y="80298"/>
                  </a:cubicBezTo>
                  <a:cubicBezTo>
                    <a:pt x="70947" y="80298"/>
                    <a:pt x="71232" y="79701"/>
                    <a:pt x="71232" y="79402"/>
                  </a:cubicBezTo>
                  <a:cubicBezTo>
                    <a:pt x="71374" y="79104"/>
                    <a:pt x="71232" y="78208"/>
                    <a:pt x="71232" y="77910"/>
                  </a:cubicBezTo>
                  <a:cubicBezTo>
                    <a:pt x="71232" y="77611"/>
                    <a:pt x="71374" y="77014"/>
                    <a:pt x="71374" y="77014"/>
                  </a:cubicBezTo>
                  <a:cubicBezTo>
                    <a:pt x="71374" y="76417"/>
                    <a:pt x="71374" y="75223"/>
                    <a:pt x="71374" y="74626"/>
                  </a:cubicBezTo>
                  <a:cubicBezTo>
                    <a:pt x="71374" y="74328"/>
                    <a:pt x="71374" y="73432"/>
                    <a:pt x="71516" y="72835"/>
                  </a:cubicBezTo>
                  <a:cubicBezTo>
                    <a:pt x="71516" y="72537"/>
                    <a:pt x="71943" y="71641"/>
                    <a:pt x="72085" y="71343"/>
                  </a:cubicBezTo>
                  <a:cubicBezTo>
                    <a:pt x="72227" y="71044"/>
                    <a:pt x="72511" y="70746"/>
                    <a:pt x="72654" y="70746"/>
                  </a:cubicBezTo>
                  <a:cubicBezTo>
                    <a:pt x="72796" y="70447"/>
                    <a:pt x="73222" y="69850"/>
                    <a:pt x="73507" y="69850"/>
                  </a:cubicBezTo>
                  <a:cubicBezTo>
                    <a:pt x="73649" y="69850"/>
                    <a:pt x="73933" y="70447"/>
                    <a:pt x="74075" y="70447"/>
                  </a:cubicBezTo>
                  <a:cubicBezTo>
                    <a:pt x="74360" y="70447"/>
                    <a:pt x="74502" y="69552"/>
                    <a:pt x="74644" y="69253"/>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65" name="Google Shape;165;p16"/>
            <p:cNvSpPr/>
            <p:nvPr/>
          </p:nvSpPr>
          <p:spPr>
            <a:xfrm>
              <a:off x="4560888" y="2378075"/>
              <a:ext cx="458700" cy="617400"/>
            </a:xfrm>
            <a:custGeom>
              <a:rect b="b" l="l" r="r" t="t"/>
              <a:pathLst>
                <a:path extrusionOk="0" h="120000" w="120000">
                  <a:moveTo>
                    <a:pt x="119558" y="79124"/>
                  </a:moveTo>
                  <a:cubicBezTo>
                    <a:pt x="119779" y="78960"/>
                    <a:pt x="120000" y="78467"/>
                    <a:pt x="120000" y="78139"/>
                  </a:cubicBezTo>
                  <a:cubicBezTo>
                    <a:pt x="120000" y="77975"/>
                    <a:pt x="119779" y="77482"/>
                    <a:pt x="119558" y="77154"/>
                  </a:cubicBezTo>
                  <a:cubicBezTo>
                    <a:pt x="119558" y="76990"/>
                    <a:pt x="119117" y="76662"/>
                    <a:pt x="119117" y="76497"/>
                  </a:cubicBezTo>
                  <a:cubicBezTo>
                    <a:pt x="119117" y="76333"/>
                    <a:pt x="119338" y="75841"/>
                    <a:pt x="119338" y="75677"/>
                  </a:cubicBezTo>
                  <a:cubicBezTo>
                    <a:pt x="119338" y="75348"/>
                    <a:pt x="118897" y="75020"/>
                    <a:pt x="118897" y="74692"/>
                  </a:cubicBezTo>
                  <a:cubicBezTo>
                    <a:pt x="118897" y="74528"/>
                    <a:pt x="119117" y="74199"/>
                    <a:pt x="119117" y="74035"/>
                  </a:cubicBezTo>
                  <a:cubicBezTo>
                    <a:pt x="119117" y="73871"/>
                    <a:pt x="119117" y="73214"/>
                    <a:pt x="119117" y="72886"/>
                  </a:cubicBezTo>
                  <a:cubicBezTo>
                    <a:pt x="119338" y="72886"/>
                    <a:pt x="119558" y="72558"/>
                    <a:pt x="119779" y="72393"/>
                  </a:cubicBezTo>
                  <a:cubicBezTo>
                    <a:pt x="119779" y="72229"/>
                    <a:pt x="120000" y="71901"/>
                    <a:pt x="120000" y="71737"/>
                  </a:cubicBezTo>
                  <a:cubicBezTo>
                    <a:pt x="120000" y="71573"/>
                    <a:pt x="119558" y="71244"/>
                    <a:pt x="119558" y="71080"/>
                  </a:cubicBezTo>
                  <a:cubicBezTo>
                    <a:pt x="119338" y="70916"/>
                    <a:pt x="119338" y="70588"/>
                    <a:pt x="119117" y="70259"/>
                  </a:cubicBezTo>
                  <a:cubicBezTo>
                    <a:pt x="119117" y="70259"/>
                    <a:pt x="118897" y="69931"/>
                    <a:pt x="118676" y="69767"/>
                  </a:cubicBezTo>
                  <a:cubicBezTo>
                    <a:pt x="118455" y="69603"/>
                    <a:pt x="118235" y="68946"/>
                    <a:pt x="118014" y="68782"/>
                  </a:cubicBezTo>
                  <a:cubicBezTo>
                    <a:pt x="117573" y="68454"/>
                    <a:pt x="116911" y="67961"/>
                    <a:pt x="116691" y="67797"/>
                  </a:cubicBezTo>
                  <a:cubicBezTo>
                    <a:pt x="116470" y="67469"/>
                    <a:pt x="116250" y="66648"/>
                    <a:pt x="116029" y="66320"/>
                  </a:cubicBezTo>
                  <a:cubicBezTo>
                    <a:pt x="115808" y="65991"/>
                    <a:pt x="115147" y="65170"/>
                    <a:pt x="114926" y="64842"/>
                  </a:cubicBezTo>
                  <a:cubicBezTo>
                    <a:pt x="114926" y="64678"/>
                    <a:pt x="114705" y="64021"/>
                    <a:pt x="114705" y="63857"/>
                  </a:cubicBezTo>
                  <a:cubicBezTo>
                    <a:pt x="114485" y="63036"/>
                    <a:pt x="113823" y="61723"/>
                    <a:pt x="113602" y="61067"/>
                  </a:cubicBezTo>
                  <a:cubicBezTo>
                    <a:pt x="113602" y="60574"/>
                    <a:pt x="113382" y="59589"/>
                    <a:pt x="113161" y="59261"/>
                  </a:cubicBezTo>
                  <a:cubicBezTo>
                    <a:pt x="112941" y="58932"/>
                    <a:pt x="112500" y="58276"/>
                    <a:pt x="112500" y="57948"/>
                  </a:cubicBezTo>
                  <a:cubicBezTo>
                    <a:pt x="112058" y="57619"/>
                    <a:pt x="111617" y="56634"/>
                    <a:pt x="111397" y="56142"/>
                  </a:cubicBezTo>
                  <a:cubicBezTo>
                    <a:pt x="110955" y="55649"/>
                    <a:pt x="110294" y="54664"/>
                    <a:pt x="110073" y="54172"/>
                  </a:cubicBezTo>
                  <a:cubicBezTo>
                    <a:pt x="109852" y="53844"/>
                    <a:pt x="109632" y="53187"/>
                    <a:pt x="109632" y="52694"/>
                  </a:cubicBezTo>
                  <a:cubicBezTo>
                    <a:pt x="109632" y="52366"/>
                    <a:pt x="109632" y="51381"/>
                    <a:pt x="109411" y="50889"/>
                  </a:cubicBezTo>
                  <a:cubicBezTo>
                    <a:pt x="109411" y="50560"/>
                    <a:pt x="108970" y="49740"/>
                    <a:pt x="108750" y="49411"/>
                  </a:cubicBezTo>
                  <a:cubicBezTo>
                    <a:pt x="108529" y="48919"/>
                    <a:pt x="108088" y="48098"/>
                    <a:pt x="107867" y="47770"/>
                  </a:cubicBezTo>
                  <a:cubicBezTo>
                    <a:pt x="107426" y="47441"/>
                    <a:pt x="106764" y="47277"/>
                    <a:pt x="106544" y="46949"/>
                  </a:cubicBezTo>
                  <a:cubicBezTo>
                    <a:pt x="106323" y="46785"/>
                    <a:pt x="105882" y="46128"/>
                    <a:pt x="105661" y="45800"/>
                  </a:cubicBezTo>
                  <a:cubicBezTo>
                    <a:pt x="105220" y="45471"/>
                    <a:pt x="104779" y="44487"/>
                    <a:pt x="104338" y="44158"/>
                  </a:cubicBezTo>
                  <a:cubicBezTo>
                    <a:pt x="104117" y="43994"/>
                    <a:pt x="103676" y="43830"/>
                    <a:pt x="103235" y="43830"/>
                  </a:cubicBezTo>
                  <a:cubicBezTo>
                    <a:pt x="103014" y="43666"/>
                    <a:pt x="102352" y="43502"/>
                    <a:pt x="102132" y="43337"/>
                  </a:cubicBezTo>
                  <a:cubicBezTo>
                    <a:pt x="101911" y="43337"/>
                    <a:pt x="101250" y="43173"/>
                    <a:pt x="101029" y="43009"/>
                  </a:cubicBezTo>
                  <a:cubicBezTo>
                    <a:pt x="100808" y="43009"/>
                    <a:pt x="100588" y="43173"/>
                    <a:pt x="100367" y="43173"/>
                  </a:cubicBezTo>
                  <a:cubicBezTo>
                    <a:pt x="100147" y="43173"/>
                    <a:pt x="99485" y="43173"/>
                    <a:pt x="99264" y="43009"/>
                  </a:cubicBezTo>
                  <a:cubicBezTo>
                    <a:pt x="99044" y="43009"/>
                    <a:pt x="98823" y="42517"/>
                    <a:pt x="98602" y="42517"/>
                  </a:cubicBezTo>
                  <a:cubicBezTo>
                    <a:pt x="98382" y="42352"/>
                    <a:pt x="97500" y="42681"/>
                    <a:pt x="97279" y="42845"/>
                  </a:cubicBezTo>
                  <a:cubicBezTo>
                    <a:pt x="97058" y="42845"/>
                    <a:pt x="96838" y="43173"/>
                    <a:pt x="96838" y="43337"/>
                  </a:cubicBezTo>
                  <a:cubicBezTo>
                    <a:pt x="96617" y="43337"/>
                    <a:pt x="96176" y="43502"/>
                    <a:pt x="95955" y="43666"/>
                  </a:cubicBezTo>
                  <a:cubicBezTo>
                    <a:pt x="95955" y="43666"/>
                    <a:pt x="95735" y="43830"/>
                    <a:pt x="95514" y="43830"/>
                  </a:cubicBezTo>
                  <a:cubicBezTo>
                    <a:pt x="95514" y="43994"/>
                    <a:pt x="95514" y="44487"/>
                    <a:pt x="95294" y="44651"/>
                  </a:cubicBezTo>
                  <a:cubicBezTo>
                    <a:pt x="95073" y="44815"/>
                    <a:pt x="94852" y="44979"/>
                    <a:pt x="94632" y="44979"/>
                  </a:cubicBezTo>
                  <a:cubicBezTo>
                    <a:pt x="94191" y="45143"/>
                    <a:pt x="93750" y="45143"/>
                    <a:pt x="93308" y="45143"/>
                  </a:cubicBezTo>
                  <a:cubicBezTo>
                    <a:pt x="93088" y="45307"/>
                    <a:pt x="92867" y="45636"/>
                    <a:pt x="92647" y="45636"/>
                  </a:cubicBezTo>
                  <a:cubicBezTo>
                    <a:pt x="92426" y="45800"/>
                    <a:pt x="91764" y="45964"/>
                    <a:pt x="91544" y="45964"/>
                  </a:cubicBezTo>
                  <a:cubicBezTo>
                    <a:pt x="91102" y="46128"/>
                    <a:pt x="90441" y="45964"/>
                    <a:pt x="90220" y="46128"/>
                  </a:cubicBezTo>
                  <a:cubicBezTo>
                    <a:pt x="90000" y="46128"/>
                    <a:pt x="89779" y="46292"/>
                    <a:pt x="89558" y="46456"/>
                  </a:cubicBezTo>
                  <a:cubicBezTo>
                    <a:pt x="89558" y="46621"/>
                    <a:pt x="89558" y="46949"/>
                    <a:pt x="89558" y="47113"/>
                  </a:cubicBezTo>
                  <a:cubicBezTo>
                    <a:pt x="89558" y="47277"/>
                    <a:pt x="89338" y="47606"/>
                    <a:pt x="89117" y="47770"/>
                  </a:cubicBezTo>
                  <a:cubicBezTo>
                    <a:pt x="89117" y="47770"/>
                    <a:pt x="88455" y="48098"/>
                    <a:pt x="88235" y="48098"/>
                  </a:cubicBezTo>
                  <a:cubicBezTo>
                    <a:pt x="88235" y="48098"/>
                    <a:pt x="87794" y="48098"/>
                    <a:pt x="87794" y="48262"/>
                  </a:cubicBezTo>
                  <a:cubicBezTo>
                    <a:pt x="87794" y="48262"/>
                    <a:pt x="87794" y="48590"/>
                    <a:pt x="87794" y="48590"/>
                  </a:cubicBezTo>
                  <a:cubicBezTo>
                    <a:pt x="88014" y="48755"/>
                    <a:pt x="88235" y="48755"/>
                    <a:pt x="88235" y="48919"/>
                  </a:cubicBezTo>
                  <a:cubicBezTo>
                    <a:pt x="88235" y="49083"/>
                    <a:pt x="88235" y="49247"/>
                    <a:pt x="88235" y="49411"/>
                  </a:cubicBezTo>
                  <a:cubicBezTo>
                    <a:pt x="88235" y="49575"/>
                    <a:pt x="88014" y="49904"/>
                    <a:pt x="87794" y="49904"/>
                  </a:cubicBezTo>
                  <a:cubicBezTo>
                    <a:pt x="87573" y="50068"/>
                    <a:pt x="87132" y="50232"/>
                    <a:pt x="87132" y="50396"/>
                  </a:cubicBezTo>
                  <a:cubicBezTo>
                    <a:pt x="86911" y="50560"/>
                    <a:pt x="86691" y="50889"/>
                    <a:pt x="86691" y="50889"/>
                  </a:cubicBezTo>
                  <a:cubicBezTo>
                    <a:pt x="86470" y="51217"/>
                    <a:pt x="86470" y="51545"/>
                    <a:pt x="86470" y="51874"/>
                  </a:cubicBezTo>
                  <a:cubicBezTo>
                    <a:pt x="86250" y="52038"/>
                    <a:pt x="86029" y="52366"/>
                    <a:pt x="86029" y="52530"/>
                  </a:cubicBezTo>
                  <a:cubicBezTo>
                    <a:pt x="86029" y="52694"/>
                    <a:pt x="86029" y="53023"/>
                    <a:pt x="85808" y="53187"/>
                  </a:cubicBezTo>
                  <a:cubicBezTo>
                    <a:pt x="85808" y="53351"/>
                    <a:pt x="85588" y="53515"/>
                    <a:pt x="85588" y="53679"/>
                  </a:cubicBezTo>
                  <a:cubicBezTo>
                    <a:pt x="85588" y="53844"/>
                    <a:pt x="85808" y="54008"/>
                    <a:pt x="85588" y="54172"/>
                  </a:cubicBezTo>
                  <a:cubicBezTo>
                    <a:pt x="85588" y="54336"/>
                    <a:pt x="85147" y="54500"/>
                    <a:pt x="84926" y="54500"/>
                  </a:cubicBezTo>
                  <a:cubicBezTo>
                    <a:pt x="84705" y="54664"/>
                    <a:pt x="84044" y="54664"/>
                    <a:pt x="83823" y="54664"/>
                  </a:cubicBezTo>
                  <a:cubicBezTo>
                    <a:pt x="83602" y="54829"/>
                    <a:pt x="83382" y="55485"/>
                    <a:pt x="83382" y="55649"/>
                  </a:cubicBezTo>
                  <a:cubicBezTo>
                    <a:pt x="83161" y="55813"/>
                    <a:pt x="82941" y="56142"/>
                    <a:pt x="82720" y="56306"/>
                  </a:cubicBezTo>
                  <a:cubicBezTo>
                    <a:pt x="82720" y="56634"/>
                    <a:pt x="82500" y="57127"/>
                    <a:pt x="82500" y="57455"/>
                  </a:cubicBezTo>
                  <a:cubicBezTo>
                    <a:pt x="82279" y="57619"/>
                    <a:pt x="82058" y="57948"/>
                    <a:pt x="81838" y="58112"/>
                  </a:cubicBezTo>
                  <a:cubicBezTo>
                    <a:pt x="81617" y="58276"/>
                    <a:pt x="81176" y="58768"/>
                    <a:pt x="80955" y="58768"/>
                  </a:cubicBezTo>
                  <a:cubicBezTo>
                    <a:pt x="80735" y="58768"/>
                    <a:pt x="80514" y="58768"/>
                    <a:pt x="80294" y="58768"/>
                  </a:cubicBezTo>
                  <a:cubicBezTo>
                    <a:pt x="80073" y="58604"/>
                    <a:pt x="79632" y="58276"/>
                    <a:pt x="79191" y="58112"/>
                  </a:cubicBezTo>
                  <a:cubicBezTo>
                    <a:pt x="78970" y="57948"/>
                    <a:pt x="78529" y="57948"/>
                    <a:pt x="78308" y="57948"/>
                  </a:cubicBezTo>
                  <a:cubicBezTo>
                    <a:pt x="77867" y="57948"/>
                    <a:pt x="77205" y="57619"/>
                    <a:pt x="76764" y="57619"/>
                  </a:cubicBezTo>
                  <a:cubicBezTo>
                    <a:pt x="76544" y="57619"/>
                    <a:pt x="76323" y="57783"/>
                    <a:pt x="76102" y="57948"/>
                  </a:cubicBezTo>
                  <a:cubicBezTo>
                    <a:pt x="75882" y="57948"/>
                    <a:pt x="75441" y="57783"/>
                    <a:pt x="75441" y="57783"/>
                  </a:cubicBezTo>
                  <a:cubicBezTo>
                    <a:pt x="75000" y="57619"/>
                    <a:pt x="74338" y="57455"/>
                    <a:pt x="74117" y="57291"/>
                  </a:cubicBezTo>
                  <a:cubicBezTo>
                    <a:pt x="73897" y="56963"/>
                    <a:pt x="73676" y="56142"/>
                    <a:pt x="73235" y="55978"/>
                  </a:cubicBezTo>
                  <a:cubicBezTo>
                    <a:pt x="73014" y="55649"/>
                    <a:pt x="72352" y="55649"/>
                    <a:pt x="72132" y="55321"/>
                  </a:cubicBezTo>
                  <a:cubicBezTo>
                    <a:pt x="72132" y="55157"/>
                    <a:pt x="72573" y="54829"/>
                    <a:pt x="72794" y="54664"/>
                  </a:cubicBezTo>
                  <a:cubicBezTo>
                    <a:pt x="72794" y="54500"/>
                    <a:pt x="73014" y="54172"/>
                    <a:pt x="73014" y="54008"/>
                  </a:cubicBezTo>
                  <a:cubicBezTo>
                    <a:pt x="73014" y="53679"/>
                    <a:pt x="72794" y="53187"/>
                    <a:pt x="72794" y="53023"/>
                  </a:cubicBezTo>
                  <a:cubicBezTo>
                    <a:pt x="72794" y="52530"/>
                    <a:pt x="72573" y="51709"/>
                    <a:pt x="72573" y="51381"/>
                  </a:cubicBezTo>
                  <a:cubicBezTo>
                    <a:pt x="72573" y="51053"/>
                    <a:pt x="72794" y="50560"/>
                    <a:pt x="72794" y="50232"/>
                  </a:cubicBezTo>
                  <a:cubicBezTo>
                    <a:pt x="72794" y="50068"/>
                    <a:pt x="73014" y="49575"/>
                    <a:pt x="73235" y="49247"/>
                  </a:cubicBezTo>
                  <a:cubicBezTo>
                    <a:pt x="73455" y="49083"/>
                    <a:pt x="73676" y="48426"/>
                    <a:pt x="73897" y="48262"/>
                  </a:cubicBezTo>
                  <a:cubicBezTo>
                    <a:pt x="73897" y="48098"/>
                    <a:pt x="74338" y="48098"/>
                    <a:pt x="74558" y="48098"/>
                  </a:cubicBezTo>
                  <a:cubicBezTo>
                    <a:pt x="75000" y="47934"/>
                    <a:pt x="75441" y="48098"/>
                    <a:pt x="75661" y="47934"/>
                  </a:cubicBezTo>
                  <a:cubicBezTo>
                    <a:pt x="75882" y="47934"/>
                    <a:pt x="76323" y="47770"/>
                    <a:pt x="76544" y="47770"/>
                  </a:cubicBezTo>
                  <a:cubicBezTo>
                    <a:pt x="76985" y="47606"/>
                    <a:pt x="77647" y="47770"/>
                    <a:pt x="77867" y="47606"/>
                  </a:cubicBezTo>
                  <a:cubicBezTo>
                    <a:pt x="78088" y="47441"/>
                    <a:pt x="78088" y="47113"/>
                    <a:pt x="78088" y="46949"/>
                  </a:cubicBezTo>
                  <a:cubicBezTo>
                    <a:pt x="77867" y="46785"/>
                    <a:pt x="77647" y="46456"/>
                    <a:pt x="77647" y="46292"/>
                  </a:cubicBezTo>
                  <a:cubicBezTo>
                    <a:pt x="77867" y="46128"/>
                    <a:pt x="78308" y="45964"/>
                    <a:pt x="78308" y="45800"/>
                  </a:cubicBezTo>
                  <a:cubicBezTo>
                    <a:pt x="78529" y="45800"/>
                    <a:pt x="78750" y="45636"/>
                    <a:pt x="78970" y="45636"/>
                  </a:cubicBezTo>
                  <a:cubicBezTo>
                    <a:pt x="78970" y="45471"/>
                    <a:pt x="79411" y="45471"/>
                    <a:pt x="79632" y="45471"/>
                  </a:cubicBezTo>
                  <a:cubicBezTo>
                    <a:pt x="79852" y="45471"/>
                    <a:pt x="80073" y="45307"/>
                    <a:pt x="80294" y="45143"/>
                  </a:cubicBezTo>
                  <a:cubicBezTo>
                    <a:pt x="80294" y="44979"/>
                    <a:pt x="80294" y="44815"/>
                    <a:pt x="80294" y="44651"/>
                  </a:cubicBezTo>
                  <a:cubicBezTo>
                    <a:pt x="80294" y="44487"/>
                    <a:pt x="80514" y="44158"/>
                    <a:pt x="80514" y="43830"/>
                  </a:cubicBezTo>
                  <a:cubicBezTo>
                    <a:pt x="80735" y="43666"/>
                    <a:pt x="80294" y="43173"/>
                    <a:pt x="80294" y="42845"/>
                  </a:cubicBezTo>
                  <a:cubicBezTo>
                    <a:pt x="80294" y="42517"/>
                    <a:pt x="80073" y="41696"/>
                    <a:pt x="80073" y="41367"/>
                  </a:cubicBezTo>
                  <a:cubicBezTo>
                    <a:pt x="80073" y="40875"/>
                    <a:pt x="80294" y="40218"/>
                    <a:pt x="80294" y="39890"/>
                  </a:cubicBezTo>
                  <a:cubicBezTo>
                    <a:pt x="80514" y="39726"/>
                    <a:pt x="80735" y="39233"/>
                    <a:pt x="80955" y="38905"/>
                  </a:cubicBezTo>
                  <a:cubicBezTo>
                    <a:pt x="81176" y="38741"/>
                    <a:pt x="81397" y="38577"/>
                    <a:pt x="81617" y="38577"/>
                  </a:cubicBezTo>
                  <a:cubicBezTo>
                    <a:pt x="81617" y="38577"/>
                    <a:pt x="82058" y="38413"/>
                    <a:pt x="82058" y="38577"/>
                  </a:cubicBezTo>
                  <a:cubicBezTo>
                    <a:pt x="82279" y="38577"/>
                    <a:pt x="82500" y="38741"/>
                    <a:pt x="82500" y="38741"/>
                  </a:cubicBezTo>
                  <a:cubicBezTo>
                    <a:pt x="82500" y="38741"/>
                    <a:pt x="82720" y="38905"/>
                    <a:pt x="82941" y="38905"/>
                  </a:cubicBezTo>
                  <a:cubicBezTo>
                    <a:pt x="83161" y="38741"/>
                    <a:pt x="83382" y="38577"/>
                    <a:pt x="83382" y="38413"/>
                  </a:cubicBezTo>
                  <a:cubicBezTo>
                    <a:pt x="83602" y="38248"/>
                    <a:pt x="83602" y="37920"/>
                    <a:pt x="83602" y="37756"/>
                  </a:cubicBezTo>
                  <a:cubicBezTo>
                    <a:pt x="83823" y="37592"/>
                    <a:pt x="84264" y="37264"/>
                    <a:pt x="84264" y="37099"/>
                  </a:cubicBezTo>
                  <a:cubicBezTo>
                    <a:pt x="84485" y="37099"/>
                    <a:pt x="84485" y="36771"/>
                    <a:pt x="84485" y="36771"/>
                  </a:cubicBezTo>
                  <a:cubicBezTo>
                    <a:pt x="84705" y="36607"/>
                    <a:pt x="85367" y="36771"/>
                    <a:pt x="85367" y="36607"/>
                  </a:cubicBezTo>
                  <a:cubicBezTo>
                    <a:pt x="85588" y="36443"/>
                    <a:pt x="85367" y="35950"/>
                    <a:pt x="85367" y="35786"/>
                  </a:cubicBezTo>
                  <a:cubicBezTo>
                    <a:pt x="85367" y="35622"/>
                    <a:pt x="85147" y="35129"/>
                    <a:pt x="84926" y="34801"/>
                  </a:cubicBezTo>
                  <a:cubicBezTo>
                    <a:pt x="84926" y="34309"/>
                    <a:pt x="84926" y="33160"/>
                    <a:pt x="84926" y="32503"/>
                  </a:cubicBezTo>
                  <a:cubicBezTo>
                    <a:pt x="84926" y="32010"/>
                    <a:pt x="84705" y="31025"/>
                    <a:pt x="84705" y="30533"/>
                  </a:cubicBezTo>
                  <a:cubicBezTo>
                    <a:pt x="84705" y="30369"/>
                    <a:pt x="84485" y="30041"/>
                    <a:pt x="84485" y="29876"/>
                  </a:cubicBezTo>
                  <a:cubicBezTo>
                    <a:pt x="84485" y="29712"/>
                    <a:pt x="84044" y="29384"/>
                    <a:pt x="84044" y="29220"/>
                  </a:cubicBezTo>
                  <a:cubicBezTo>
                    <a:pt x="84044" y="28891"/>
                    <a:pt x="84044" y="28399"/>
                    <a:pt x="84044" y="28235"/>
                  </a:cubicBezTo>
                  <a:cubicBezTo>
                    <a:pt x="84264" y="28071"/>
                    <a:pt x="84485" y="27742"/>
                    <a:pt x="84705" y="27414"/>
                  </a:cubicBezTo>
                  <a:cubicBezTo>
                    <a:pt x="84705" y="27250"/>
                    <a:pt x="84485" y="26593"/>
                    <a:pt x="84485" y="26265"/>
                  </a:cubicBezTo>
                  <a:cubicBezTo>
                    <a:pt x="84264" y="25937"/>
                    <a:pt x="84044" y="25444"/>
                    <a:pt x="84044" y="25280"/>
                  </a:cubicBezTo>
                  <a:cubicBezTo>
                    <a:pt x="83823" y="25116"/>
                    <a:pt x="83382" y="24787"/>
                    <a:pt x="83382" y="24623"/>
                  </a:cubicBezTo>
                  <a:cubicBezTo>
                    <a:pt x="83382" y="24295"/>
                    <a:pt x="83602" y="23638"/>
                    <a:pt x="83602" y="23474"/>
                  </a:cubicBezTo>
                  <a:cubicBezTo>
                    <a:pt x="83382" y="23146"/>
                    <a:pt x="82941" y="22818"/>
                    <a:pt x="82941" y="22653"/>
                  </a:cubicBezTo>
                  <a:cubicBezTo>
                    <a:pt x="82720" y="22325"/>
                    <a:pt x="82279" y="22161"/>
                    <a:pt x="82058" y="21997"/>
                  </a:cubicBezTo>
                  <a:cubicBezTo>
                    <a:pt x="82058" y="21668"/>
                    <a:pt x="82279" y="21340"/>
                    <a:pt x="82058" y="21176"/>
                  </a:cubicBezTo>
                  <a:cubicBezTo>
                    <a:pt x="82058" y="21012"/>
                    <a:pt x="81397" y="20848"/>
                    <a:pt x="80955" y="20848"/>
                  </a:cubicBezTo>
                  <a:cubicBezTo>
                    <a:pt x="80735" y="20683"/>
                    <a:pt x="80073" y="20848"/>
                    <a:pt x="79852" y="20683"/>
                  </a:cubicBezTo>
                  <a:cubicBezTo>
                    <a:pt x="79632" y="20683"/>
                    <a:pt x="79411" y="20191"/>
                    <a:pt x="79191" y="20191"/>
                  </a:cubicBezTo>
                  <a:cubicBezTo>
                    <a:pt x="78970" y="20027"/>
                    <a:pt x="78750" y="19863"/>
                    <a:pt x="78529" y="19699"/>
                  </a:cubicBezTo>
                  <a:cubicBezTo>
                    <a:pt x="78529" y="19699"/>
                    <a:pt x="78308" y="19534"/>
                    <a:pt x="78308" y="19370"/>
                  </a:cubicBezTo>
                  <a:cubicBezTo>
                    <a:pt x="78088" y="19206"/>
                    <a:pt x="78308" y="19042"/>
                    <a:pt x="78088" y="18878"/>
                  </a:cubicBezTo>
                  <a:cubicBezTo>
                    <a:pt x="78088" y="18714"/>
                    <a:pt x="77867" y="18549"/>
                    <a:pt x="77867" y="18549"/>
                  </a:cubicBezTo>
                  <a:cubicBezTo>
                    <a:pt x="77647" y="18385"/>
                    <a:pt x="77867" y="18057"/>
                    <a:pt x="77867" y="18057"/>
                  </a:cubicBezTo>
                  <a:cubicBezTo>
                    <a:pt x="77867" y="17893"/>
                    <a:pt x="77867" y="17729"/>
                    <a:pt x="77867" y="17564"/>
                  </a:cubicBezTo>
                  <a:cubicBezTo>
                    <a:pt x="77647" y="17400"/>
                    <a:pt x="77426" y="17236"/>
                    <a:pt x="77426" y="17072"/>
                  </a:cubicBezTo>
                  <a:cubicBezTo>
                    <a:pt x="77426" y="16908"/>
                    <a:pt x="77647" y="16744"/>
                    <a:pt x="77867" y="16580"/>
                  </a:cubicBezTo>
                  <a:cubicBezTo>
                    <a:pt x="78088" y="16415"/>
                    <a:pt x="78308" y="16087"/>
                    <a:pt x="78529" y="16087"/>
                  </a:cubicBezTo>
                  <a:cubicBezTo>
                    <a:pt x="78750" y="16087"/>
                    <a:pt x="79191" y="16087"/>
                    <a:pt x="79411" y="16087"/>
                  </a:cubicBezTo>
                  <a:cubicBezTo>
                    <a:pt x="79411" y="16087"/>
                    <a:pt x="79632" y="16251"/>
                    <a:pt x="79632" y="16251"/>
                  </a:cubicBezTo>
                  <a:cubicBezTo>
                    <a:pt x="79852" y="16415"/>
                    <a:pt x="80073" y="16580"/>
                    <a:pt x="80294" y="16580"/>
                  </a:cubicBezTo>
                  <a:cubicBezTo>
                    <a:pt x="80514" y="16744"/>
                    <a:pt x="80955" y="16580"/>
                    <a:pt x="81176" y="16580"/>
                  </a:cubicBezTo>
                  <a:cubicBezTo>
                    <a:pt x="81397" y="16744"/>
                    <a:pt x="81617" y="16908"/>
                    <a:pt x="81838" y="16908"/>
                  </a:cubicBezTo>
                  <a:cubicBezTo>
                    <a:pt x="82058" y="16908"/>
                    <a:pt x="82279" y="16908"/>
                    <a:pt x="82279" y="16744"/>
                  </a:cubicBezTo>
                  <a:cubicBezTo>
                    <a:pt x="82500" y="16744"/>
                    <a:pt x="82500" y="16415"/>
                    <a:pt x="82500" y="16251"/>
                  </a:cubicBezTo>
                  <a:cubicBezTo>
                    <a:pt x="82279" y="16087"/>
                    <a:pt x="82058" y="15923"/>
                    <a:pt x="81838" y="15923"/>
                  </a:cubicBezTo>
                  <a:cubicBezTo>
                    <a:pt x="81838" y="15759"/>
                    <a:pt x="81617" y="15430"/>
                    <a:pt x="81397" y="15266"/>
                  </a:cubicBezTo>
                  <a:cubicBezTo>
                    <a:pt x="81397" y="15102"/>
                    <a:pt x="81176" y="14774"/>
                    <a:pt x="81176" y="14610"/>
                  </a:cubicBezTo>
                  <a:cubicBezTo>
                    <a:pt x="80955" y="14445"/>
                    <a:pt x="80735" y="13953"/>
                    <a:pt x="80514" y="13789"/>
                  </a:cubicBezTo>
                  <a:cubicBezTo>
                    <a:pt x="80294" y="13625"/>
                    <a:pt x="79632" y="13625"/>
                    <a:pt x="79411" y="13461"/>
                  </a:cubicBezTo>
                  <a:cubicBezTo>
                    <a:pt x="79191" y="13296"/>
                    <a:pt x="78970" y="12968"/>
                    <a:pt x="78750" y="12804"/>
                  </a:cubicBezTo>
                  <a:cubicBezTo>
                    <a:pt x="78750" y="12640"/>
                    <a:pt x="78529" y="12311"/>
                    <a:pt x="78308" y="12147"/>
                  </a:cubicBezTo>
                  <a:cubicBezTo>
                    <a:pt x="78088" y="11983"/>
                    <a:pt x="77867" y="11983"/>
                    <a:pt x="77647" y="11819"/>
                  </a:cubicBezTo>
                  <a:cubicBezTo>
                    <a:pt x="77426" y="11655"/>
                    <a:pt x="76985" y="11491"/>
                    <a:pt x="76985" y="11491"/>
                  </a:cubicBezTo>
                  <a:cubicBezTo>
                    <a:pt x="76985" y="11326"/>
                    <a:pt x="76985" y="11162"/>
                    <a:pt x="76985" y="10998"/>
                  </a:cubicBezTo>
                  <a:cubicBezTo>
                    <a:pt x="76985" y="10998"/>
                    <a:pt x="77426" y="10998"/>
                    <a:pt x="77426" y="10998"/>
                  </a:cubicBezTo>
                  <a:cubicBezTo>
                    <a:pt x="77647" y="10834"/>
                    <a:pt x="77647" y="10506"/>
                    <a:pt x="77647" y="10341"/>
                  </a:cubicBezTo>
                  <a:cubicBezTo>
                    <a:pt x="77647" y="10341"/>
                    <a:pt x="77647" y="10013"/>
                    <a:pt x="77647" y="10013"/>
                  </a:cubicBezTo>
                  <a:cubicBezTo>
                    <a:pt x="77426" y="9849"/>
                    <a:pt x="76764" y="10013"/>
                    <a:pt x="76544" y="9849"/>
                  </a:cubicBezTo>
                  <a:cubicBezTo>
                    <a:pt x="76323" y="9849"/>
                    <a:pt x="75882" y="9521"/>
                    <a:pt x="75661" y="9357"/>
                  </a:cubicBezTo>
                  <a:cubicBezTo>
                    <a:pt x="75441" y="9192"/>
                    <a:pt x="75220" y="8700"/>
                    <a:pt x="75000" y="8536"/>
                  </a:cubicBezTo>
                  <a:cubicBezTo>
                    <a:pt x="74779" y="8372"/>
                    <a:pt x="74117" y="8372"/>
                    <a:pt x="73897" y="8372"/>
                  </a:cubicBezTo>
                  <a:cubicBezTo>
                    <a:pt x="73897" y="8372"/>
                    <a:pt x="73455" y="8536"/>
                    <a:pt x="73235" y="8700"/>
                  </a:cubicBezTo>
                  <a:cubicBezTo>
                    <a:pt x="73235" y="8700"/>
                    <a:pt x="72794" y="8700"/>
                    <a:pt x="72573" y="8700"/>
                  </a:cubicBezTo>
                  <a:cubicBezTo>
                    <a:pt x="72132" y="8700"/>
                    <a:pt x="71250" y="8536"/>
                    <a:pt x="71029" y="8536"/>
                  </a:cubicBezTo>
                  <a:cubicBezTo>
                    <a:pt x="70588" y="8372"/>
                    <a:pt x="70147" y="8207"/>
                    <a:pt x="69926" y="8207"/>
                  </a:cubicBezTo>
                  <a:cubicBezTo>
                    <a:pt x="69485" y="8043"/>
                    <a:pt x="68823" y="7879"/>
                    <a:pt x="68602" y="7715"/>
                  </a:cubicBezTo>
                  <a:cubicBezTo>
                    <a:pt x="68161" y="7715"/>
                    <a:pt x="67500" y="7387"/>
                    <a:pt x="67279" y="7387"/>
                  </a:cubicBezTo>
                  <a:cubicBezTo>
                    <a:pt x="66838" y="7387"/>
                    <a:pt x="66397" y="7551"/>
                    <a:pt x="66176" y="7551"/>
                  </a:cubicBezTo>
                  <a:cubicBezTo>
                    <a:pt x="65735" y="7551"/>
                    <a:pt x="65073" y="7551"/>
                    <a:pt x="64852" y="7387"/>
                  </a:cubicBezTo>
                  <a:cubicBezTo>
                    <a:pt x="64632" y="7387"/>
                    <a:pt x="64191" y="7058"/>
                    <a:pt x="64191" y="7058"/>
                  </a:cubicBezTo>
                  <a:cubicBezTo>
                    <a:pt x="63750" y="6730"/>
                    <a:pt x="63308" y="6402"/>
                    <a:pt x="63088" y="6238"/>
                  </a:cubicBezTo>
                  <a:cubicBezTo>
                    <a:pt x="62647" y="6073"/>
                    <a:pt x="61985" y="5909"/>
                    <a:pt x="61764" y="5909"/>
                  </a:cubicBezTo>
                  <a:cubicBezTo>
                    <a:pt x="61323" y="5909"/>
                    <a:pt x="60661" y="5909"/>
                    <a:pt x="60220" y="5909"/>
                  </a:cubicBezTo>
                  <a:cubicBezTo>
                    <a:pt x="60220" y="5909"/>
                    <a:pt x="60000" y="6073"/>
                    <a:pt x="59779" y="6073"/>
                  </a:cubicBezTo>
                  <a:cubicBezTo>
                    <a:pt x="59558" y="6073"/>
                    <a:pt x="59338" y="6073"/>
                    <a:pt x="59117" y="6073"/>
                  </a:cubicBezTo>
                  <a:cubicBezTo>
                    <a:pt x="58897" y="6073"/>
                    <a:pt x="58455" y="6238"/>
                    <a:pt x="58455" y="6238"/>
                  </a:cubicBezTo>
                  <a:cubicBezTo>
                    <a:pt x="58235" y="6402"/>
                    <a:pt x="57794" y="6402"/>
                    <a:pt x="57573" y="6402"/>
                  </a:cubicBezTo>
                  <a:cubicBezTo>
                    <a:pt x="57352" y="6402"/>
                    <a:pt x="57132" y="6238"/>
                    <a:pt x="56911" y="6073"/>
                  </a:cubicBezTo>
                  <a:cubicBezTo>
                    <a:pt x="56691" y="6073"/>
                    <a:pt x="56470" y="5745"/>
                    <a:pt x="56470" y="5581"/>
                  </a:cubicBezTo>
                  <a:cubicBezTo>
                    <a:pt x="56250" y="5417"/>
                    <a:pt x="56029" y="4924"/>
                    <a:pt x="56029" y="4760"/>
                  </a:cubicBezTo>
                  <a:cubicBezTo>
                    <a:pt x="55808" y="4596"/>
                    <a:pt x="55588" y="4432"/>
                    <a:pt x="55367" y="4268"/>
                  </a:cubicBezTo>
                  <a:cubicBezTo>
                    <a:pt x="55147" y="4103"/>
                    <a:pt x="54705" y="3939"/>
                    <a:pt x="54705" y="3775"/>
                  </a:cubicBezTo>
                  <a:cubicBezTo>
                    <a:pt x="54485" y="3611"/>
                    <a:pt x="54044" y="3283"/>
                    <a:pt x="53823" y="3283"/>
                  </a:cubicBezTo>
                  <a:cubicBezTo>
                    <a:pt x="53823" y="3119"/>
                    <a:pt x="53382" y="2954"/>
                    <a:pt x="53161" y="2790"/>
                  </a:cubicBezTo>
                  <a:cubicBezTo>
                    <a:pt x="52941" y="2790"/>
                    <a:pt x="52500" y="2790"/>
                    <a:pt x="52279" y="2790"/>
                  </a:cubicBezTo>
                  <a:cubicBezTo>
                    <a:pt x="51838" y="2790"/>
                    <a:pt x="51176" y="2626"/>
                    <a:pt x="50735" y="2462"/>
                  </a:cubicBezTo>
                  <a:cubicBezTo>
                    <a:pt x="50514" y="2462"/>
                    <a:pt x="50294" y="2298"/>
                    <a:pt x="50073" y="2298"/>
                  </a:cubicBezTo>
                  <a:cubicBezTo>
                    <a:pt x="49852" y="2298"/>
                    <a:pt x="49632" y="2462"/>
                    <a:pt x="49411" y="2626"/>
                  </a:cubicBezTo>
                  <a:cubicBezTo>
                    <a:pt x="49191" y="2626"/>
                    <a:pt x="48970" y="2954"/>
                    <a:pt x="48970" y="2954"/>
                  </a:cubicBezTo>
                  <a:cubicBezTo>
                    <a:pt x="48750" y="2954"/>
                    <a:pt x="48529" y="2626"/>
                    <a:pt x="48308" y="2626"/>
                  </a:cubicBezTo>
                  <a:cubicBezTo>
                    <a:pt x="48088" y="2626"/>
                    <a:pt x="47867" y="2626"/>
                    <a:pt x="47647" y="2626"/>
                  </a:cubicBezTo>
                  <a:cubicBezTo>
                    <a:pt x="47647" y="2626"/>
                    <a:pt x="47426" y="2954"/>
                    <a:pt x="47426" y="2954"/>
                  </a:cubicBezTo>
                  <a:cubicBezTo>
                    <a:pt x="47205" y="2954"/>
                    <a:pt x="46985" y="3283"/>
                    <a:pt x="46764" y="3283"/>
                  </a:cubicBezTo>
                  <a:cubicBezTo>
                    <a:pt x="46544" y="3283"/>
                    <a:pt x="46102" y="2954"/>
                    <a:pt x="45882" y="2954"/>
                  </a:cubicBezTo>
                  <a:cubicBezTo>
                    <a:pt x="45661" y="2790"/>
                    <a:pt x="45000" y="2626"/>
                    <a:pt x="44558" y="2462"/>
                  </a:cubicBezTo>
                  <a:cubicBezTo>
                    <a:pt x="44117" y="2298"/>
                    <a:pt x="43235" y="1641"/>
                    <a:pt x="42794" y="1477"/>
                  </a:cubicBezTo>
                  <a:cubicBezTo>
                    <a:pt x="42352" y="1313"/>
                    <a:pt x="41470" y="1313"/>
                    <a:pt x="41029" y="1149"/>
                  </a:cubicBezTo>
                  <a:cubicBezTo>
                    <a:pt x="40588" y="1149"/>
                    <a:pt x="39926" y="820"/>
                    <a:pt x="39485" y="656"/>
                  </a:cubicBezTo>
                  <a:cubicBezTo>
                    <a:pt x="39264" y="656"/>
                    <a:pt x="38823" y="328"/>
                    <a:pt x="38602" y="164"/>
                  </a:cubicBezTo>
                  <a:cubicBezTo>
                    <a:pt x="38161" y="164"/>
                    <a:pt x="37500" y="0"/>
                    <a:pt x="37279" y="164"/>
                  </a:cubicBezTo>
                  <a:cubicBezTo>
                    <a:pt x="37058" y="328"/>
                    <a:pt x="37058" y="492"/>
                    <a:pt x="37058" y="656"/>
                  </a:cubicBezTo>
                  <a:cubicBezTo>
                    <a:pt x="37058" y="656"/>
                    <a:pt x="37279" y="820"/>
                    <a:pt x="37279" y="984"/>
                  </a:cubicBezTo>
                  <a:cubicBezTo>
                    <a:pt x="37279" y="1149"/>
                    <a:pt x="37058" y="1313"/>
                    <a:pt x="36838" y="1477"/>
                  </a:cubicBezTo>
                  <a:cubicBezTo>
                    <a:pt x="36617" y="1641"/>
                    <a:pt x="36176" y="1641"/>
                    <a:pt x="35955" y="1641"/>
                  </a:cubicBezTo>
                  <a:cubicBezTo>
                    <a:pt x="35735" y="1641"/>
                    <a:pt x="35514" y="1477"/>
                    <a:pt x="35294" y="1477"/>
                  </a:cubicBezTo>
                  <a:cubicBezTo>
                    <a:pt x="35073" y="1477"/>
                    <a:pt x="34632" y="1641"/>
                    <a:pt x="34411" y="1641"/>
                  </a:cubicBezTo>
                  <a:cubicBezTo>
                    <a:pt x="34191" y="1805"/>
                    <a:pt x="33970" y="1805"/>
                    <a:pt x="33750" y="1805"/>
                  </a:cubicBezTo>
                  <a:cubicBezTo>
                    <a:pt x="33529" y="1805"/>
                    <a:pt x="33308" y="1641"/>
                    <a:pt x="33088" y="1477"/>
                  </a:cubicBezTo>
                  <a:cubicBezTo>
                    <a:pt x="33088" y="1477"/>
                    <a:pt x="32647" y="1477"/>
                    <a:pt x="32426" y="1641"/>
                  </a:cubicBezTo>
                  <a:cubicBezTo>
                    <a:pt x="32205" y="1641"/>
                    <a:pt x="32205" y="1969"/>
                    <a:pt x="32205" y="2134"/>
                  </a:cubicBezTo>
                  <a:cubicBezTo>
                    <a:pt x="32205" y="2134"/>
                    <a:pt x="32426" y="2298"/>
                    <a:pt x="32426" y="2298"/>
                  </a:cubicBezTo>
                  <a:cubicBezTo>
                    <a:pt x="32647" y="2298"/>
                    <a:pt x="32867" y="2298"/>
                    <a:pt x="33088" y="2298"/>
                  </a:cubicBezTo>
                  <a:cubicBezTo>
                    <a:pt x="33308" y="2462"/>
                    <a:pt x="33308" y="2954"/>
                    <a:pt x="33308" y="3119"/>
                  </a:cubicBezTo>
                  <a:cubicBezTo>
                    <a:pt x="33308" y="3283"/>
                    <a:pt x="32867" y="3611"/>
                    <a:pt x="32647" y="3775"/>
                  </a:cubicBezTo>
                  <a:cubicBezTo>
                    <a:pt x="32426" y="3939"/>
                    <a:pt x="32205" y="4432"/>
                    <a:pt x="31985" y="4596"/>
                  </a:cubicBezTo>
                  <a:cubicBezTo>
                    <a:pt x="31764" y="4596"/>
                    <a:pt x="31544" y="4924"/>
                    <a:pt x="31323" y="5088"/>
                  </a:cubicBezTo>
                  <a:cubicBezTo>
                    <a:pt x="31102" y="5088"/>
                    <a:pt x="30661" y="5253"/>
                    <a:pt x="30441" y="5417"/>
                  </a:cubicBezTo>
                  <a:cubicBezTo>
                    <a:pt x="30441" y="5581"/>
                    <a:pt x="30441" y="5909"/>
                    <a:pt x="30441" y="5909"/>
                  </a:cubicBezTo>
                  <a:cubicBezTo>
                    <a:pt x="30220" y="6073"/>
                    <a:pt x="30000" y="6402"/>
                    <a:pt x="29779" y="6566"/>
                  </a:cubicBezTo>
                  <a:cubicBezTo>
                    <a:pt x="29558" y="6566"/>
                    <a:pt x="29338" y="6894"/>
                    <a:pt x="29338" y="7058"/>
                  </a:cubicBezTo>
                  <a:cubicBezTo>
                    <a:pt x="29338" y="7058"/>
                    <a:pt x="29338" y="7387"/>
                    <a:pt x="29338" y="7551"/>
                  </a:cubicBezTo>
                  <a:cubicBezTo>
                    <a:pt x="29338" y="7715"/>
                    <a:pt x="29338" y="8207"/>
                    <a:pt x="29338" y="8372"/>
                  </a:cubicBezTo>
                  <a:cubicBezTo>
                    <a:pt x="29558" y="8700"/>
                    <a:pt x="30000" y="9521"/>
                    <a:pt x="30441" y="9849"/>
                  </a:cubicBezTo>
                  <a:cubicBezTo>
                    <a:pt x="30661" y="10013"/>
                    <a:pt x="31102" y="10341"/>
                    <a:pt x="31323" y="10341"/>
                  </a:cubicBezTo>
                  <a:cubicBezTo>
                    <a:pt x="31544" y="10670"/>
                    <a:pt x="32205" y="11162"/>
                    <a:pt x="32647" y="11162"/>
                  </a:cubicBezTo>
                  <a:cubicBezTo>
                    <a:pt x="33088" y="11326"/>
                    <a:pt x="33529" y="10998"/>
                    <a:pt x="33970" y="10998"/>
                  </a:cubicBezTo>
                  <a:cubicBezTo>
                    <a:pt x="34411" y="10998"/>
                    <a:pt x="35073" y="10834"/>
                    <a:pt x="35514" y="10998"/>
                  </a:cubicBezTo>
                  <a:cubicBezTo>
                    <a:pt x="35735" y="11162"/>
                    <a:pt x="35955" y="11491"/>
                    <a:pt x="35955" y="11655"/>
                  </a:cubicBezTo>
                  <a:cubicBezTo>
                    <a:pt x="35955" y="11819"/>
                    <a:pt x="35735" y="11983"/>
                    <a:pt x="35735" y="12147"/>
                  </a:cubicBezTo>
                  <a:cubicBezTo>
                    <a:pt x="35514" y="12311"/>
                    <a:pt x="35073" y="12476"/>
                    <a:pt x="34852" y="12640"/>
                  </a:cubicBezTo>
                  <a:cubicBezTo>
                    <a:pt x="34632" y="12804"/>
                    <a:pt x="33750" y="12804"/>
                    <a:pt x="33529" y="12804"/>
                  </a:cubicBezTo>
                  <a:cubicBezTo>
                    <a:pt x="33088" y="12968"/>
                    <a:pt x="32647" y="13132"/>
                    <a:pt x="32426" y="13132"/>
                  </a:cubicBezTo>
                  <a:cubicBezTo>
                    <a:pt x="31985" y="13132"/>
                    <a:pt x="31102" y="13132"/>
                    <a:pt x="30882" y="13296"/>
                  </a:cubicBezTo>
                  <a:cubicBezTo>
                    <a:pt x="30441" y="13296"/>
                    <a:pt x="30000" y="13296"/>
                    <a:pt x="29558" y="13296"/>
                  </a:cubicBezTo>
                  <a:cubicBezTo>
                    <a:pt x="29338" y="13296"/>
                    <a:pt x="28455" y="13461"/>
                    <a:pt x="28235" y="13625"/>
                  </a:cubicBezTo>
                  <a:cubicBezTo>
                    <a:pt x="28014" y="13789"/>
                    <a:pt x="27794" y="14445"/>
                    <a:pt x="27573" y="14610"/>
                  </a:cubicBezTo>
                  <a:cubicBezTo>
                    <a:pt x="27352" y="14774"/>
                    <a:pt x="27132" y="14938"/>
                    <a:pt x="26911" y="15102"/>
                  </a:cubicBezTo>
                  <a:cubicBezTo>
                    <a:pt x="26691" y="15102"/>
                    <a:pt x="26250" y="15102"/>
                    <a:pt x="26029" y="15102"/>
                  </a:cubicBezTo>
                  <a:cubicBezTo>
                    <a:pt x="25808" y="15266"/>
                    <a:pt x="25367" y="15759"/>
                    <a:pt x="25147" y="15923"/>
                  </a:cubicBezTo>
                  <a:cubicBezTo>
                    <a:pt x="25147" y="16087"/>
                    <a:pt x="24485" y="16251"/>
                    <a:pt x="24485" y="16415"/>
                  </a:cubicBezTo>
                  <a:cubicBezTo>
                    <a:pt x="24264" y="16580"/>
                    <a:pt x="24264" y="17236"/>
                    <a:pt x="24044" y="17564"/>
                  </a:cubicBezTo>
                  <a:cubicBezTo>
                    <a:pt x="24044" y="17893"/>
                    <a:pt x="24044" y="18549"/>
                    <a:pt x="24044" y="18878"/>
                  </a:cubicBezTo>
                  <a:cubicBezTo>
                    <a:pt x="24264" y="19042"/>
                    <a:pt x="24705" y="19699"/>
                    <a:pt x="24926" y="20027"/>
                  </a:cubicBezTo>
                  <a:cubicBezTo>
                    <a:pt x="24926" y="20191"/>
                    <a:pt x="24926" y="20683"/>
                    <a:pt x="25147" y="20848"/>
                  </a:cubicBezTo>
                  <a:cubicBezTo>
                    <a:pt x="25147" y="21012"/>
                    <a:pt x="25367" y="21340"/>
                    <a:pt x="25367" y="21504"/>
                  </a:cubicBezTo>
                  <a:cubicBezTo>
                    <a:pt x="25588" y="21668"/>
                    <a:pt x="25808" y="22161"/>
                    <a:pt x="25808" y="22489"/>
                  </a:cubicBezTo>
                  <a:cubicBezTo>
                    <a:pt x="25808" y="22653"/>
                    <a:pt x="25367" y="22982"/>
                    <a:pt x="25367" y="23146"/>
                  </a:cubicBezTo>
                  <a:cubicBezTo>
                    <a:pt x="25367" y="23474"/>
                    <a:pt x="25808" y="23803"/>
                    <a:pt x="25808" y="24131"/>
                  </a:cubicBezTo>
                  <a:cubicBezTo>
                    <a:pt x="26029" y="24459"/>
                    <a:pt x="26029" y="25116"/>
                    <a:pt x="26029" y="25444"/>
                  </a:cubicBezTo>
                  <a:cubicBezTo>
                    <a:pt x="25808" y="25772"/>
                    <a:pt x="25588" y="26265"/>
                    <a:pt x="25588" y="26593"/>
                  </a:cubicBezTo>
                  <a:cubicBezTo>
                    <a:pt x="25367" y="26922"/>
                    <a:pt x="25147" y="27414"/>
                    <a:pt x="25147" y="27578"/>
                  </a:cubicBezTo>
                  <a:cubicBezTo>
                    <a:pt x="25147" y="27742"/>
                    <a:pt x="25147" y="28235"/>
                    <a:pt x="25147" y="28399"/>
                  </a:cubicBezTo>
                  <a:cubicBezTo>
                    <a:pt x="24926" y="28563"/>
                    <a:pt x="24705" y="29056"/>
                    <a:pt x="24705" y="29220"/>
                  </a:cubicBezTo>
                  <a:cubicBezTo>
                    <a:pt x="24705" y="29384"/>
                    <a:pt x="24705" y="29712"/>
                    <a:pt x="24705" y="29876"/>
                  </a:cubicBezTo>
                  <a:cubicBezTo>
                    <a:pt x="24485" y="30041"/>
                    <a:pt x="24264" y="30205"/>
                    <a:pt x="24044" y="30205"/>
                  </a:cubicBezTo>
                  <a:cubicBezTo>
                    <a:pt x="23823" y="30369"/>
                    <a:pt x="23602" y="30533"/>
                    <a:pt x="23382" y="30697"/>
                  </a:cubicBezTo>
                  <a:cubicBezTo>
                    <a:pt x="23382" y="31025"/>
                    <a:pt x="23602" y="31354"/>
                    <a:pt x="23602" y="31518"/>
                  </a:cubicBezTo>
                  <a:cubicBezTo>
                    <a:pt x="23602" y="31682"/>
                    <a:pt x="23602" y="31846"/>
                    <a:pt x="23382" y="32010"/>
                  </a:cubicBezTo>
                  <a:cubicBezTo>
                    <a:pt x="23382" y="32175"/>
                    <a:pt x="23161" y="32339"/>
                    <a:pt x="22941" y="32339"/>
                  </a:cubicBezTo>
                  <a:cubicBezTo>
                    <a:pt x="22720" y="32339"/>
                    <a:pt x="22500" y="32010"/>
                    <a:pt x="22500" y="31846"/>
                  </a:cubicBezTo>
                  <a:cubicBezTo>
                    <a:pt x="22279" y="31846"/>
                    <a:pt x="22058" y="31682"/>
                    <a:pt x="22058" y="31682"/>
                  </a:cubicBezTo>
                  <a:cubicBezTo>
                    <a:pt x="22058" y="31682"/>
                    <a:pt x="22058" y="31518"/>
                    <a:pt x="22058" y="31518"/>
                  </a:cubicBezTo>
                  <a:cubicBezTo>
                    <a:pt x="22058" y="31190"/>
                    <a:pt x="22058" y="30533"/>
                    <a:pt x="22058" y="30369"/>
                  </a:cubicBezTo>
                  <a:cubicBezTo>
                    <a:pt x="22279" y="30041"/>
                    <a:pt x="22500" y="29712"/>
                    <a:pt x="22720" y="29384"/>
                  </a:cubicBezTo>
                  <a:cubicBezTo>
                    <a:pt x="22941" y="29220"/>
                    <a:pt x="23382" y="29056"/>
                    <a:pt x="23382" y="28891"/>
                  </a:cubicBezTo>
                  <a:cubicBezTo>
                    <a:pt x="23602" y="28563"/>
                    <a:pt x="23602" y="28071"/>
                    <a:pt x="23382" y="27742"/>
                  </a:cubicBezTo>
                  <a:cubicBezTo>
                    <a:pt x="23382" y="27578"/>
                    <a:pt x="22941" y="27250"/>
                    <a:pt x="22941" y="27086"/>
                  </a:cubicBezTo>
                  <a:cubicBezTo>
                    <a:pt x="22941" y="26922"/>
                    <a:pt x="22941" y="26593"/>
                    <a:pt x="23161" y="26429"/>
                  </a:cubicBezTo>
                  <a:cubicBezTo>
                    <a:pt x="23382" y="26265"/>
                    <a:pt x="23602" y="26265"/>
                    <a:pt x="23823" y="26101"/>
                  </a:cubicBezTo>
                  <a:cubicBezTo>
                    <a:pt x="23823" y="25937"/>
                    <a:pt x="23823" y="25608"/>
                    <a:pt x="23602" y="25444"/>
                  </a:cubicBezTo>
                  <a:cubicBezTo>
                    <a:pt x="23602" y="25280"/>
                    <a:pt x="23382" y="24952"/>
                    <a:pt x="23161" y="24787"/>
                  </a:cubicBezTo>
                  <a:cubicBezTo>
                    <a:pt x="22941" y="24787"/>
                    <a:pt x="22941" y="25116"/>
                    <a:pt x="22720" y="25116"/>
                  </a:cubicBezTo>
                  <a:cubicBezTo>
                    <a:pt x="22500" y="25280"/>
                    <a:pt x="22279" y="25444"/>
                    <a:pt x="22279" y="25608"/>
                  </a:cubicBezTo>
                  <a:cubicBezTo>
                    <a:pt x="22058" y="25772"/>
                    <a:pt x="22279" y="26101"/>
                    <a:pt x="22058" y="26265"/>
                  </a:cubicBezTo>
                  <a:cubicBezTo>
                    <a:pt x="22058" y="26429"/>
                    <a:pt x="21838" y="26593"/>
                    <a:pt x="21617" y="26757"/>
                  </a:cubicBezTo>
                  <a:cubicBezTo>
                    <a:pt x="21617" y="26922"/>
                    <a:pt x="21838" y="27086"/>
                    <a:pt x="21838" y="27250"/>
                  </a:cubicBezTo>
                  <a:cubicBezTo>
                    <a:pt x="21617" y="27414"/>
                    <a:pt x="21397" y="27578"/>
                    <a:pt x="21397" y="27578"/>
                  </a:cubicBezTo>
                  <a:cubicBezTo>
                    <a:pt x="21397" y="27742"/>
                    <a:pt x="21397" y="28071"/>
                    <a:pt x="21617" y="28071"/>
                  </a:cubicBezTo>
                  <a:cubicBezTo>
                    <a:pt x="21617" y="28235"/>
                    <a:pt x="22279" y="27906"/>
                    <a:pt x="22279" y="28071"/>
                  </a:cubicBezTo>
                  <a:cubicBezTo>
                    <a:pt x="22500" y="28235"/>
                    <a:pt x="22279" y="28399"/>
                    <a:pt x="22279" y="28563"/>
                  </a:cubicBezTo>
                  <a:cubicBezTo>
                    <a:pt x="22058" y="28727"/>
                    <a:pt x="21838" y="28891"/>
                    <a:pt x="21838" y="28891"/>
                  </a:cubicBezTo>
                  <a:cubicBezTo>
                    <a:pt x="21617" y="29056"/>
                    <a:pt x="21838" y="29548"/>
                    <a:pt x="21617" y="29712"/>
                  </a:cubicBezTo>
                  <a:cubicBezTo>
                    <a:pt x="21617" y="29876"/>
                    <a:pt x="21617" y="30041"/>
                    <a:pt x="21397" y="30041"/>
                  </a:cubicBezTo>
                  <a:cubicBezTo>
                    <a:pt x="21397" y="30205"/>
                    <a:pt x="21397" y="30697"/>
                    <a:pt x="21397" y="30861"/>
                  </a:cubicBezTo>
                  <a:cubicBezTo>
                    <a:pt x="21397" y="31025"/>
                    <a:pt x="21397" y="31518"/>
                    <a:pt x="21397" y="31518"/>
                  </a:cubicBezTo>
                  <a:cubicBezTo>
                    <a:pt x="21397" y="31682"/>
                    <a:pt x="21397" y="31682"/>
                    <a:pt x="21397" y="31682"/>
                  </a:cubicBezTo>
                  <a:cubicBezTo>
                    <a:pt x="21397" y="31846"/>
                    <a:pt x="21176" y="32010"/>
                    <a:pt x="21176" y="32010"/>
                  </a:cubicBezTo>
                  <a:cubicBezTo>
                    <a:pt x="20955" y="32010"/>
                    <a:pt x="20514" y="31846"/>
                    <a:pt x="20514" y="31846"/>
                  </a:cubicBezTo>
                  <a:cubicBezTo>
                    <a:pt x="20294" y="31682"/>
                    <a:pt x="20073" y="31354"/>
                    <a:pt x="20073" y="31190"/>
                  </a:cubicBezTo>
                  <a:cubicBezTo>
                    <a:pt x="19852" y="31025"/>
                    <a:pt x="19852" y="30533"/>
                    <a:pt x="19852" y="30205"/>
                  </a:cubicBezTo>
                  <a:cubicBezTo>
                    <a:pt x="19632" y="30041"/>
                    <a:pt x="19411" y="29712"/>
                    <a:pt x="19411" y="29548"/>
                  </a:cubicBezTo>
                  <a:cubicBezTo>
                    <a:pt x="19191" y="29220"/>
                    <a:pt x="19191" y="28727"/>
                    <a:pt x="19411" y="28399"/>
                  </a:cubicBezTo>
                  <a:cubicBezTo>
                    <a:pt x="19411" y="28235"/>
                    <a:pt x="19852" y="27742"/>
                    <a:pt x="19852" y="27578"/>
                  </a:cubicBezTo>
                  <a:cubicBezTo>
                    <a:pt x="20073" y="27250"/>
                    <a:pt x="20073" y="26922"/>
                    <a:pt x="20073" y="26757"/>
                  </a:cubicBezTo>
                  <a:cubicBezTo>
                    <a:pt x="20073" y="26429"/>
                    <a:pt x="19852" y="26101"/>
                    <a:pt x="19852" y="25772"/>
                  </a:cubicBezTo>
                  <a:cubicBezTo>
                    <a:pt x="19632" y="25608"/>
                    <a:pt x="19411" y="25280"/>
                    <a:pt x="19411" y="25116"/>
                  </a:cubicBezTo>
                  <a:cubicBezTo>
                    <a:pt x="19411" y="24952"/>
                    <a:pt x="19632" y="24295"/>
                    <a:pt x="19852" y="24131"/>
                  </a:cubicBezTo>
                  <a:cubicBezTo>
                    <a:pt x="20073" y="23967"/>
                    <a:pt x="20735" y="23967"/>
                    <a:pt x="20735" y="23803"/>
                  </a:cubicBezTo>
                  <a:cubicBezTo>
                    <a:pt x="20735" y="23474"/>
                    <a:pt x="20294" y="22982"/>
                    <a:pt x="19852" y="22818"/>
                  </a:cubicBezTo>
                  <a:cubicBezTo>
                    <a:pt x="19852" y="22653"/>
                    <a:pt x="19411" y="22489"/>
                    <a:pt x="19191" y="22489"/>
                  </a:cubicBezTo>
                  <a:cubicBezTo>
                    <a:pt x="19191" y="22325"/>
                    <a:pt x="18750" y="21997"/>
                    <a:pt x="18750" y="21833"/>
                  </a:cubicBezTo>
                  <a:cubicBezTo>
                    <a:pt x="18750" y="21668"/>
                    <a:pt x="18750" y="21176"/>
                    <a:pt x="18970" y="21012"/>
                  </a:cubicBezTo>
                  <a:cubicBezTo>
                    <a:pt x="19191" y="20848"/>
                    <a:pt x="20073" y="20848"/>
                    <a:pt x="20294" y="20848"/>
                  </a:cubicBezTo>
                  <a:cubicBezTo>
                    <a:pt x="20514" y="20683"/>
                    <a:pt x="20735" y="20355"/>
                    <a:pt x="20735" y="20191"/>
                  </a:cubicBezTo>
                  <a:cubicBezTo>
                    <a:pt x="20955" y="20027"/>
                    <a:pt x="20955" y="19699"/>
                    <a:pt x="20955" y="19534"/>
                  </a:cubicBezTo>
                  <a:cubicBezTo>
                    <a:pt x="20735" y="19370"/>
                    <a:pt x="20514" y="19042"/>
                    <a:pt x="20294" y="19042"/>
                  </a:cubicBezTo>
                  <a:cubicBezTo>
                    <a:pt x="20073" y="18878"/>
                    <a:pt x="19852" y="19042"/>
                    <a:pt x="19632" y="19206"/>
                  </a:cubicBezTo>
                  <a:cubicBezTo>
                    <a:pt x="19632" y="19370"/>
                    <a:pt x="19632" y="19534"/>
                    <a:pt x="19411" y="19699"/>
                  </a:cubicBezTo>
                  <a:cubicBezTo>
                    <a:pt x="19411" y="19699"/>
                    <a:pt x="19191" y="19863"/>
                    <a:pt x="18970" y="19863"/>
                  </a:cubicBezTo>
                  <a:cubicBezTo>
                    <a:pt x="18970" y="20027"/>
                    <a:pt x="18529" y="20027"/>
                    <a:pt x="18308" y="20027"/>
                  </a:cubicBezTo>
                  <a:cubicBezTo>
                    <a:pt x="18088" y="20027"/>
                    <a:pt x="17867" y="20191"/>
                    <a:pt x="17647" y="20355"/>
                  </a:cubicBezTo>
                  <a:cubicBezTo>
                    <a:pt x="17426" y="20519"/>
                    <a:pt x="17205" y="21012"/>
                    <a:pt x="17205" y="21176"/>
                  </a:cubicBezTo>
                  <a:cubicBezTo>
                    <a:pt x="17205" y="21504"/>
                    <a:pt x="17205" y="22161"/>
                    <a:pt x="17205" y="22489"/>
                  </a:cubicBezTo>
                  <a:cubicBezTo>
                    <a:pt x="16985" y="22653"/>
                    <a:pt x="16985" y="23146"/>
                    <a:pt x="16764" y="23310"/>
                  </a:cubicBezTo>
                  <a:cubicBezTo>
                    <a:pt x="16544" y="23310"/>
                    <a:pt x="16323" y="23638"/>
                    <a:pt x="16102" y="23803"/>
                  </a:cubicBezTo>
                  <a:cubicBezTo>
                    <a:pt x="16102" y="23967"/>
                    <a:pt x="15661" y="24295"/>
                    <a:pt x="15441" y="24459"/>
                  </a:cubicBezTo>
                  <a:cubicBezTo>
                    <a:pt x="15441" y="24623"/>
                    <a:pt x="15000" y="24952"/>
                    <a:pt x="15000" y="25116"/>
                  </a:cubicBezTo>
                  <a:cubicBezTo>
                    <a:pt x="14779" y="25280"/>
                    <a:pt x="15000" y="25772"/>
                    <a:pt x="15000" y="25937"/>
                  </a:cubicBezTo>
                  <a:cubicBezTo>
                    <a:pt x="15000" y="26265"/>
                    <a:pt x="14779" y="26757"/>
                    <a:pt x="14558" y="26922"/>
                  </a:cubicBezTo>
                  <a:cubicBezTo>
                    <a:pt x="14558" y="27086"/>
                    <a:pt x="14117" y="27250"/>
                    <a:pt x="13897" y="27414"/>
                  </a:cubicBezTo>
                  <a:cubicBezTo>
                    <a:pt x="13676" y="27578"/>
                    <a:pt x="13235" y="27742"/>
                    <a:pt x="13014" y="27742"/>
                  </a:cubicBezTo>
                  <a:cubicBezTo>
                    <a:pt x="12794" y="27578"/>
                    <a:pt x="12573" y="27414"/>
                    <a:pt x="12352" y="27250"/>
                  </a:cubicBezTo>
                  <a:cubicBezTo>
                    <a:pt x="12132" y="27250"/>
                    <a:pt x="11691" y="27086"/>
                    <a:pt x="11470" y="27086"/>
                  </a:cubicBezTo>
                  <a:cubicBezTo>
                    <a:pt x="11250" y="27086"/>
                    <a:pt x="10588" y="27250"/>
                    <a:pt x="10588" y="27250"/>
                  </a:cubicBezTo>
                  <a:cubicBezTo>
                    <a:pt x="10367" y="27414"/>
                    <a:pt x="10367" y="27906"/>
                    <a:pt x="10367" y="28071"/>
                  </a:cubicBezTo>
                  <a:cubicBezTo>
                    <a:pt x="10147" y="28235"/>
                    <a:pt x="10147" y="28563"/>
                    <a:pt x="10147" y="28727"/>
                  </a:cubicBezTo>
                  <a:cubicBezTo>
                    <a:pt x="9926" y="28891"/>
                    <a:pt x="9705" y="29056"/>
                    <a:pt x="9485" y="29056"/>
                  </a:cubicBezTo>
                  <a:cubicBezTo>
                    <a:pt x="9264" y="29056"/>
                    <a:pt x="9044" y="29056"/>
                    <a:pt x="8823" y="29056"/>
                  </a:cubicBezTo>
                  <a:cubicBezTo>
                    <a:pt x="8602" y="28891"/>
                    <a:pt x="8161" y="28891"/>
                    <a:pt x="8161" y="29056"/>
                  </a:cubicBezTo>
                  <a:cubicBezTo>
                    <a:pt x="7941" y="29056"/>
                    <a:pt x="7941" y="29384"/>
                    <a:pt x="7720" y="29384"/>
                  </a:cubicBezTo>
                  <a:cubicBezTo>
                    <a:pt x="7720" y="29712"/>
                    <a:pt x="7720" y="30205"/>
                    <a:pt x="7941" y="30533"/>
                  </a:cubicBezTo>
                  <a:cubicBezTo>
                    <a:pt x="7941" y="31025"/>
                    <a:pt x="8382" y="32010"/>
                    <a:pt x="8382" y="32339"/>
                  </a:cubicBezTo>
                  <a:cubicBezTo>
                    <a:pt x="8382" y="32667"/>
                    <a:pt x="8382" y="33160"/>
                    <a:pt x="8161" y="33488"/>
                  </a:cubicBezTo>
                  <a:cubicBezTo>
                    <a:pt x="7941" y="33652"/>
                    <a:pt x="7720" y="33980"/>
                    <a:pt x="7279" y="34145"/>
                  </a:cubicBezTo>
                  <a:cubicBezTo>
                    <a:pt x="7058" y="34309"/>
                    <a:pt x="6397" y="34637"/>
                    <a:pt x="5955" y="34637"/>
                  </a:cubicBezTo>
                  <a:cubicBezTo>
                    <a:pt x="5514" y="34801"/>
                    <a:pt x="4632" y="35129"/>
                    <a:pt x="4411" y="35294"/>
                  </a:cubicBezTo>
                  <a:cubicBezTo>
                    <a:pt x="4191" y="35458"/>
                    <a:pt x="3750" y="35950"/>
                    <a:pt x="3750" y="36114"/>
                  </a:cubicBezTo>
                  <a:cubicBezTo>
                    <a:pt x="3750" y="36279"/>
                    <a:pt x="3750" y="36771"/>
                    <a:pt x="3970" y="36935"/>
                  </a:cubicBezTo>
                  <a:cubicBezTo>
                    <a:pt x="4191" y="37264"/>
                    <a:pt x="4852" y="37920"/>
                    <a:pt x="5073" y="38248"/>
                  </a:cubicBezTo>
                  <a:cubicBezTo>
                    <a:pt x="5294" y="38577"/>
                    <a:pt x="5294" y="39069"/>
                    <a:pt x="5294" y="39233"/>
                  </a:cubicBezTo>
                  <a:cubicBezTo>
                    <a:pt x="5294" y="39726"/>
                    <a:pt x="5514" y="40711"/>
                    <a:pt x="5514" y="41203"/>
                  </a:cubicBezTo>
                  <a:cubicBezTo>
                    <a:pt x="5294" y="41367"/>
                    <a:pt x="5073" y="41532"/>
                    <a:pt x="5073" y="41696"/>
                  </a:cubicBezTo>
                  <a:cubicBezTo>
                    <a:pt x="4852" y="41860"/>
                    <a:pt x="4632" y="42352"/>
                    <a:pt x="4852" y="42517"/>
                  </a:cubicBezTo>
                  <a:cubicBezTo>
                    <a:pt x="4852" y="42681"/>
                    <a:pt x="5294" y="43009"/>
                    <a:pt x="5294" y="43173"/>
                  </a:cubicBezTo>
                  <a:cubicBezTo>
                    <a:pt x="5514" y="43502"/>
                    <a:pt x="5514" y="44158"/>
                    <a:pt x="5514" y="44487"/>
                  </a:cubicBezTo>
                  <a:cubicBezTo>
                    <a:pt x="5514" y="44815"/>
                    <a:pt x="5073" y="45471"/>
                    <a:pt x="5073" y="45800"/>
                  </a:cubicBezTo>
                  <a:cubicBezTo>
                    <a:pt x="4852" y="46292"/>
                    <a:pt x="4411" y="46949"/>
                    <a:pt x="4191" y="47441"/>
                  </a:cubicBezTo>
                  <a:cubicBezTo>
                    <a:pt x="3970" y="47934"/>
                    <a:pt x="3750" y="48755"/>
                    <a:pt x="3529" y="49247"/>
                  </a:cubicBezTo>
                  <a:cubicBezTo>
                    <a:pt x="3308" y="49740"/>
                    <a:pt x="3088" y="50725"/>
                    <a:pt x="2867" y="51217"/>
                  </a:cubicBezTo>
                  <a:cubicBezTo>
                    <a:pt x="2647" y="51545"/>
                    <a:pt x="2426" y="52202"/>
                    <a:pt x="2205" y="52366"/>
                  </a:cubicBezTo>
                  <a:cubicBezTo>
                    <a:pt x="2205" y="52694"/>
                    <a:pt x="1764" y="53023"/>
                    <a:pt x="1544" y="53187"/>
                  </a:cubicBezTo>
                  <a:cubicBezTo>
                    <a:pt x="1323" y="53351"/>
                    <a:pt x="882" y="53515"/>
                    <a:pt x="661" y="53679"/>
                  </a:cubicBezTo>
                  <a:cubicBezTo>
                    <a:pt x="441" y="53844"/>
                    <a:pt x="0" y="54172"/>
                    <a:pt x="0" y="54336"/>
                  </a:cubicBezTo>
                  <a:cubicBezTo>
                    <a:pt x="0" y="54500"/>
                    <a:pt x="220" y="54829"/>
                    <a:pt x="441" y="55157"/>
                  </a:cubicBezTo>
                  <a:cubicBezTo>
                    <a:pt x="661" y="55485"/>
                    <a:pt x="1764" y="56306"/>
                    <a:pt x="1985" y="56798"/>
                  </a:cubicBezTo>
                  <a:cubicBezTo>
                    <a:pt x="2205" y="57127"/>
                    <a:pt x="2426" y="57783"/>
                    <a:pt x="2647" y="58276"/>
                  </a:cubicBezTo>
                  <a:cubicBezTo>
                    <a:pt x="2867" y="58604"/>
                    <a:pt x="3088" y="59425"/>
                    <a:pt x="3308" y="59753"/>
                  </a:cubicBezTo>
                  <a:cubicBezTo>
                    <a:pt x="3308" y="60082"/>
                    <a:pt x="3529" y="60574"/>
                    <a:pt x="3529" y="60738"/>
                  </a:cubicBezTo>
                  <a:cubicBezTo>
                    <a:pt x="3750" y="61067"/>
                    <a:pt x="3750" y="61559"/>
                    <a:pt x="3529" y="61887"/>
                  </a:cubicBezTo>
                  <a:cubicBezTo>
                    <a:pt x="3529" y="62216"/>
                    <a:pt x="3529" y="63036"/>
                    <a:pt x="3308" y="63529"/>
                  </a:cubicBezTo>
                  <a:cubicBezTo>
                    <a:pt x="3088" y="63693"/>
                    <a:pt x="2426" y="64021"/>
                    <a:pt x="2205" y="64350"/>
                  </a:cubicBezTo>
                  <a:cubicBezTo>
                    <a:pt x="1985" y="64514"/>
                    <a:pt x="1764" y="65170"/>
                    <a:pt x="1764" y="65335"/>
                  </a:cubicBezTo>
                  <a:cubicBezTo>
                    <a:pt x="1544" y="65663"/>
                    <a:pt x="1323" y="66320"/>
                    <a:pt x="1544" y="66648"/>
                  </a:cubicBezTo>
                  <a:cubicBezTo>
                    <a:pt x="1544" y="67140"/>
                    <a:pt x="2205" y="67961"/>
                    <a:pt x="2426" y="68454"/>
                  </a:cubicBezTo>
                  <a:cubicBezTo>
                    <a:pt x="2867" y="68946"/>
                    <a:pt x="3529" y="69767"/>
                    <a:pt x="3970" y="70095"/>
                  </a:cubicBezTo>
                  <a:cubicBezTo>
                    <a:pt x="4191" y="70424"/>
                    <a:pt x="4632" y="71080"/>
                    <a:pt x="4852" y="71409"/>
                  </a:cubicBezTo>
                  <a:cubicBezTo>
                    <a:pt x="5294" y="71737"/>
                    <a:pt x="5735" y="72558"/>
                    <a:pt x="5955" y="72886"/>
                  </a:cubicBezTo>
                  <a:cubicBezTo>
                    <a:pt x="6397" y="73543"/>
                    <a:pt x="7058" y="74692"/>
                    <a:pt x="7500" y="75184"/>
                  </a:cubicBezTo>
                  <a:cubicBezTo>
                    <a:pt x="7720" y="75677"/>
                    <a:pt x="8602" y="76662"/>
                    <a:pt x="9044" y="77154"/>
                  </a:cubicBezTo>
                  <a:cubicBezTo>
                    <a:pt x="9705" y="77647"/>
                    <a:pt x="10808" y="78796"/>
                    <a:pt x="11250" y="79288"/>
                  </a:cubicBezTo>
                  <a:cubicBezTo>
                    <a:pt x="11691" y="79945"/>
                    <a:pt x="12352" y="81094"/>
                    <a:pt x="12794" y="81751"/>
                  </a:cubicBezTo>
                  <a:cubicBezTo>
                    <a:pt x="13014" y="82243"/>
                    <a:pt x="13676" y="83228"/>
                    <a:pt x="13897" y="83720"/>
                  </a:cubicBezTo>
                  <a:cubicBezTo>
                    <a:pt x="14117" y="84213"/>
                    <a:pt x="14338" y="85198"/>
                    <a:pt x="14558" y="85690"/>
                  </a:cubicBezTo>
                  <a:cubicBezTo>
                    <a:pt x="14779" y="86675"/>
                    <a:pt x="15882" y="88809"/>
                    <a:pt x="16102" y="89958"/>
                  </a:cubicBezTo>
                  <a:cubicBezTo>
                    <a:pt x="16323" y="90615"/>
                    <a:pt x="16323" y="91928"/>
                    <a:pt x="16323" y="92585"/>
                  </a:cubicBezTo>
                  <a:cubicBezTo>
                    <a:pt x="16323" y="93570"/>
                    <a:pt x="16323" y="95540"/>
                    <a:pt x="16102" y="96361"/>
                  </a:cubicBezTo>
                  <a:cubicBezTo>
                    <a:pt x="16102" y="97181"/>
                    <a:pt x="16102" y="98823"/>
                    <a:pt x="16102" y="99644"/>
                  </a:cubicBezTo>
                  <a:cubicBezTo>
                    <a:pt x="15882" y="100465"/>
                    <a:pt x="15661" y="102106"/>
                    <a:pt x="15441" y="102927"/>
                  </a:cubicBezTo>
                  <a:cubicBezTo>
                    <a:pt x="15220" y="103748"/>
                    <a:pt x="14779" y="105225"/>
                    <a:pt x="14558" y="106046"/>
                  </a:cubicBezTo>
                  <a:cubicBezTo>
                    <a:pt x="14117" y="106538"/>
                    <a:pt x="13235" y="107523"/>
                    <a:pt x="13014" y="108016"/>
                  </a:cubicBezTo>
                  <a:cubicBezTo>
                    <a:pt x="12573" y="108508"/>
                    <a:pt x="12132" y="109329"/>
                    <a:pt x="11691" y="109822"/>
                  </a:cubicBezTo>
                  <a:cubicBezTo>
                    <a:pt x="11470" y="110314"/>
                    <a:pt x="10588" y="111299"/>
                    <a:pt x="10367" y="111792"/>
                  </a:cubicBezTo>
                  <a:cubicBezTo>
                    <a:pt x="10147" y="112284"/>
                    <a:pt x="10147" y="113105"/>
                    <a:pt x="9926" y="113597"/>
                  </a:cubicBezTo>
                  <a:cubicBezTo>
                    <a:pt x="9926" y="113926"/>
                    <a:pt x="9705" y="114746"/>
                    <a:pt x="9485" y="115075"/>
                  </a:cubicBezTo>
                  <a:cubicBezTo>
                    <a:pt x="9264" y="115567"/>
                    <a:pt x="8823" y="116388"/>
                    <a:pt x="8602" y="116880"/>
                  </a:cubicBezTo>
                  <a:cubicBezTo>
                    <a:pt x="8382" y="117209"/>
                    <a:pt x="7941" y="117865"/>
                    <a:pt x="7500" y="118194"/>
                  </a:cubicBezTo>
                  <a:cubicBezTo>
                    <a:pt x="7058" y="118686"/>
                    <a:pt x="6176" y="119507"/>
                    <a:pt x="5514" y="120000"/>
                  </a:cubicBezTo>
                  <a:cubicBezTo>
                    <a:pt x="7720" y="119835"/>
                    <a:pt x="11250" y="119507"/>
                    <a:pt x="12573" y="119343"/>
                  </a:cubicBezTo>
                  <a:cubicBezTo>
                    <a:pt x="15882" y="119015"/>
                    <a:pt x="22500" y="118194"/>
                    <a:pt x="25808" y="117865"/>
                  </a:cubicBezTo>
                  <a:cubicBezTo>
                    <a:pt x="34632" y="116716"/>
                    <a:pt x="61102" y="113597"/>
                    <a:pt x="61102" y="113597"/>
                  </a:cubicBezTo>
                  <a:cubicBezTo>
                    <a:pt x="62205" y="113433"/>
                    <a:pt x="62205" y="113433"/>
                    <a:pt x="62205" y="113433"/>
                  </a:cubicBezTo>
                  <a:cubicBezTo>
                    <a:pt x="62647" y="115567"/>
                    <a:pt x="62647" y="115567"/>
                    <a:pt x="62647" y="115567"/>
                  </a:cubicBezTo>
                  <a:cubicBezTo>
                    <a:pt x="68382" y="114746"/>
                    <a:pt x="72132" y="114090"/>
                    <a:pt x="73897" y="113926"/>
                  </a:cubicBezTo>
                  <a:cubicBezTo>
                    <a:pt x="77867" y="113269"/>
                    <a:pt x="86029" y="111956"/>
                    <a:pt x="90220" y="111135"/>
                  </a:cubicBezTo>
                  <a:cubicBezTo>
                    <a:pt x="92205" y="110807"/>
                    <a:pt x="97058" y="109986"/>
                    <a:pt x="99264" y="109658"/>
                  </a:cubicBezTo>
                  <a:cubicBezTo>
                    <a:pt x="99705" y="109658"/>
                    <a:pt x="99705" y="109658"/>
                    <a:pt x="99705" y="109658"/>
                  </a:cubicBezTo>
                  <a:cubicBezTo>
                    <a:pt x="99705" y="109493"/>
                    <a:pt x="99485" y="109493"/>
                    <a:pt x="99485" y="109493"/>
                  </a:cubicBezTo>
                  <a:cubicBezTo>
                    <a:pt x="99485" y="109329"/>
                    <a:pt x="99044" y="108837"/>
                    <a:pt x="99044" y="108673"/>
                  </a:cubicBezTo>
                  <a:cubicBezTo>
                    <a:pt x="99044" y="108508"/>
                    <a:pt x="99264" y="108180"/>
                    <a:pt x="99264" y="108016"/>
                  </a:cubicBezTo>
                  <a:cubicBezTo>
                    <a:pt x="99485" y="107852"/>
                    <a:pt x="100147" y="107852"/>
                    <a:pt x="100147" y="107688"/>
                  </a:cubicBezTo>
                  <a:cubicBezTo>
                    <a:pt x="100367" y="107523"/>
                    <a:pt x="100367" y="106867"/>
                    <a:pt x="100588" y="106703"/>
                  </a:cubicBezTo>
                  <a:cubicBezTo>
                    <a:pt x="100808" y="106538"/>
                    <a:pt x="101250" y="106538"/>
                    <a:pt x="101470" y="106374"/>
                  </a:cubicBezTo>
                  <a:cubicBezTo>
                    <a:pt x="101691" y="106210"/>
                    <a:pt x="101691" y="106046"/>
                    <a:pt x="101691" y="105882"/>
                  </a:cubicBezTo>
                  <a:cubicBezTo>
                    <a:pt x="101911" y="105718"/>
                    <a:pt x="101691" y="105389"/>
                    <a:pt x="101691" y="105225"/>
                  </a:cubicBezTo>
                  <a:cubicBezTo>
                    <a:pt x="101691" y="105061"/>
                    <a:pt x="101691" y="104569"/>
                    <a:pt x="101911" y="104404"/>
                  </a:cubicBezTo>
                  <a:cubicBezTo>
                    <a:pt x="102132" y="104240"/>
                    <a:pt x="102573" y="104240"/>
                    <a:pt x="102794" y="104076"/>
                  </a:cubicBezTo>
                  <a:cubicBezTo>
                    <a:pt x="103014" y="103912"/>
                    <a:pt x="103235" y="103748"/>
                    <a:pt x="103235" y="103748"/>
                  </a:cubicBezTo>
                  <a:cubicBezTo>
                    <a:pt x="103455" y="103584"/>
                    <a:pt x="103455" y="103091"/>
                    <a:pt x="103676" y="102927"/>
                  </a:cubicBezTo>
                  <a:cubicBezTo>
                    <a:pt x="103897" y="102763"/>
                    <a:pt x="104338" y="102599"/>
                    <a:pt x="104558" y="102435"/>
                  </a:cubicBezTo>
                  <a:cubicBezTo>
                    <a:pt x="104558" y="102270"/>
                    <a:pt x="105000" y="101942"/>
                    <a:pt x="105000" y="101778"/>
                  </a:cubicBezTo>
                  <a:cubicBezTo>
                    <a:pt x="105220" y="101450"/>
                    <a:pt x="105000" y="100957"/>
                    <a:pt x="104779" y="100793"/>
                  </a:cubicBezTo>
                  <a:cubicBezTo>
                    <a:pt x="104779" y="100629"/>
                    <a:pt x="104779" y="100465"/>
                    <a:pt x="104779" y="100300"/>
                  </a:cubicBezTo>
                  <a:cubicBezTo>
                    <a:pt x="104779" y="100136"/>
                    <a:pt x="105220" y="99808"/>
                    <a:pt x="105220" y="99644"/>
                  </a:cubicBezTo>
                  <a:cubicBezTo>
                    <a:pt x="105441" y="99644"/>
                    <a:pt x="105882" y="99480"/>
                    <a:pt x="106102" y="99316"/>
                  </a:cubicBezTo>
                  <a:cubicBezTo>
                    <a:pt x="106102" y="99151"/>
                    <a:pt x="106102" y="98659"/>
                    <a:pt x="106102" y="98495"/>
                  </a:cubicBezTo>
                  <a:cubicBezTo>
                    <a:pt x="106102" y="98331"/>
                    <a:pt x="105882" y="98002"/>
                    <a:pt x="105882" y="97838"/>
                  </a:cubicBezTo>
                  <a:cubicBezTo>
                    <a:pt x="105661" y="97510"/>
                    <a:pt x="105441" y="96689"/>
                    <a:pt x="105441" y="96361"/>
                  </a:cubicBezTo>
                  <a:cubicBezTo>
                    <a:pt x="105441" y="96032"/>
                    <a:pt x="105220" y="95540"/>
                    <a:pt x="105220" y="95212"/>
                  </a:cubicBezTo>
                  <a:cubicBezTo>
                    <a:pt x="105220" y="94719"/>
                    <a:pt x="105441" y="93734"/>
                    <a:pt x="105661" y="93406"/>
                  </a:cubicBezTo>
                  <a:cubicBezTo>
                    <a:pt x="105882" y="93077"/>
                    <a:pt x="106764" y="92421"/>
                    <a:pt x="107426" y="92257"/>
                  </a:cubicBezTo>
                  <a:cubicBezTo>
                    <a:pt x="107647" y="91928"/>
                    <a:pt x="108750" y="91764"/>
                    <a:pt x="109191" y="91600"/>
                  </a:cubicBezTo>
                  <a:cubicBezTo>
                    <a:pt x="109411" y="91436"/>
                    <a:pt x="110294" y="90943"/>
                    <a:pt x="110514" y="90779"/>
                  </a:cubicBezTo>
                  <a:cubicBezTo>
                    <a:pt x="110735" y="90451"/>
                    <a:pt x="110955" y="89630"/>
                    <a:pt x="111176" y="89302"/>
                  </a:cubicBezTo>
                  <a:cubicBezTo>
                    <a:pt x="111176" y="88974"/>
                    <a:pt x="110955" y="88153"/>
                    <a:pt x="110955" y="87824"/>
                  </a:cubicBezTo>
                  <a:cubicBezTo>
                    <a:pt x="110955" y="87660"/>
                    <a:pt x="110514" y="87496"/>
                    <a:pt x="110514" y="87332"/>
                  </a:cubicBezTo>
                  <a:cubicBezTo>
                    <a:pt x="110514" y="87004"/>
                    <a:pt x="110514" y="86347"/>
                    <a:pt x="110514" y="86019"/>
                  </a:cubicBezTo>
                  <a:cubicBezTo>
                    <a:pt x="110514" y="85854"/>
                    <a:pt x="110735" y="85526"/>
                    <a:pt x="110735" y="85362"/>
                  </a:cubicBezTo>
                  <a:cubicBezTo>
                    <a:pt x="110735" y="85198"/>
                    <a:pt x="110735" y="84705"/>
                    <a:pt x="110955" y="84705"/>
                  </a:cubicBezTo>
                  <a:cubicBezTo>
                    <a:pt x="110955" y="84541"/>
                    <a:pt x="111397" y="84705"/>
                    <a:pt x="111397" y="84705"/>
                  </a:cubicBezTo>
                  <a:cubicBezTo>
                    <a:pt x="111838" y="84705"/>
                    <a:pt x="112500" y="84705"/>
                    <a:pt x="112500" y="84541"/>
                  </a:cubicBezTo>
                  <a:cubicBezTo>
                    <a:pt x="112720" y="84377"/>
                    <a:pt x="112279" y="83885"/>
                    <a:pt x="112279" y="83720"/>
                  </a:cubicBezTo>
                  <a:cubicBezTo>
                    <a:pt x="112058" y="83720"/>
                    <a:pt x="111617" y="83556"/>
                    <a:pt x="111397" y="83556"/>
                  </a:cubicBezTo>
                  <a:cubicBezTo>
                    <a:pt x="111176" y="83392"/>
                    <a:pt x="110955" y="83228"/>
                    <a:pt x="110955" y="83064"/>
                  </a:cubicBezTo>
                  <a:cubicBezTo>
                    <a:pt x="110955" y="82900"/>
                    <a:pt x="111176" y="82571"/>
                    <a:pt x="111397" y="82407"/>
                  </a:cubicBezTo>
                  <a:cubicBezTo>
                    <a:pt x="111617" y="82243"/>
                    <a:pt x="112058" y="82079"/>
                    <a:pt x="112279" y="81915"/>
                  </a:cubicBezTo>
                  <a:cubicBezTo>
                    <a:pt x="112720" y="81751"/>
                    <a:pt x="113161" y="81258"/>
                    <a:pt x="113382" y="81094"/>
                  </a:cubicBezTo>
                  <a:cubicBezTo>
                    <a:pt x="113602" y="80930"/>
                    <a:pt x="114044" y="80766"/>
                    <a:pt x="114264" y="80766"/>
                  </a:cubicBezTo>
                  <a:cubicBezTo>
                    <a:pt x="114485" y="80766"/>
                    <a:pt x="114926" y="80930"/>
                    <a:pt x="115367" y="80930"/>
                  </a:cubicBezTo>
                  <a:cubicBezTo>
                    <a:pt x="115367" y="80930"/>
                    <a:pt x="115808" y="80930"/>
                    <a:pt x="116029" y="80930"/>
                  </a:cubicBezTo>
                  <a:cubicBezTo>
                    <a:pt x="116250" y="81094"/>
                    <a:pt x="116470" y="81422"/>
                    <a:pt x="116470" y="81586"/>
                  </a:cubicBezTo>
                  <a:cubicBezTo>
                    <a:pt x="116470" y="81751"/>
                    <a:pt x="116029" y="81915"/>
                    <a:pt x="115808" y="82079"/>
                  </a:cubicBezTo>
                  <a:cubicBezTo>
                    <a:pt x="115588" y="82079"/>
                    <a:pt x="115147" y="82079"/>
                    <a:pt x="114926" y="82243"/>
                  </a:cubicBezTo>
                  <a:cubicBezTo>
                    <a:pt x="114926" y="82243"/>
                    <a:pt x="115147" y="82571"/>
                    <a:pt x="114926" y="82571"/>
                  </a:cubicBezTo>
                  <a:cubicBezTo>
                    <a:pt x="114926" y="82735"/>
                    <a:pt x="114264" y="82900"/>
                    <a:pt x="114264" y="83064"/>
                  </a:cubicBezTo>
                  <a:cubicBezTo>
                    <a:pt x="114264" y="83228"/>
                    <a:pt x="114264" y="83556"/>
                    <a:pt x="114485" y="83556"/>
                  </a:cubicBezTo>
                  <a:cubicBezTo>
                    <a:pt x="114705" y="83720"/>
                    <a:pt x="114926" y="83556"/>
                    <a:pt x="115147" y="83720"/>
                  </a:cubicBezTo>
                  <a:cubicBezTo>
                    <a:pt x="115147" y="83720"/>
                    <a:pt x="115147" y="84049"/>
                    <a:pt x="115367" y="84049"/>
                  </a:cubicBezTo>
                  <a:cubicBezTo>
                    <a:pt x="115367" y="84213"/>
                    <a:pt x="115808" y="84377"/>
                    <a:pt x="115808" y="84377"/>
                  </a:cubicBezTo>
                  <a:cubicBezTo>
                    <a:pt x="116250" y="84377"/>
                    <a:pt x="116691" y="84213"/>
                    <a:pt x="116911" y="84213"/>
                  </a:cubicBezTo>
                  <a:cubicBezTo>
                    <a:pt x="117132" y="84213"/>
                    <a:pt x="117794" y="84213"/>
                    <a:pt x="118014" y="84049"/>
                  </a:cubicBezTo>
                  <a:cubicBezTo>
                    <a:pt x="118235" y="83885"/>
                    <a:pt x="118455" y="83228"/>
                    <a:pt x="118676" y="83228"/>
                  </a:cubicBezTo>
                  <a:cubicBezTo>
                    <a:pt x="118676" y="83064"/>
                    <a:pt x="119117" y="82735"/>
                    <a:pt x="119117" y="82407"/>
                  </a:cubicBezTo>
                  <a:cubicBezTo>
                    <a:pt x="119338" y="82243"/>
                    <a:pt x="119558" y="81751"/>
                    <a:pt x="119558" y="81422"/>
                  </a:cubicBezTo>
                  <a:cubicBezTo>
                    <a:pt x="119558" y="81258"/>
                    <a:pt x="119117" y="80930"/>
                    <a:pt x="119117" y="80766"/>
                  </a:cubicBezTo>
                  <a:cubicBezTo>
                    <a:pt x="119117" y="80601"/>
                    <a:pt x="119338" y="80273"/>
                    <a:pt x="119558" y="79945"/>
                  </a:cubicBezTo>
                  <a:cubicBezTo>
                    <a:pt x="119558" y="79781"/>
                    <a:pt x="119558" y="79452"/>
                    <a:pt x="119558" y="79124"/>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66" name="Google Shape;166;p16"/>
            <p:cNvSpPr/>
            <p:nvPr/>
          </p:nvSpPr>
          <p:spPr>
            <a:xfrm>
              <a:off x="4864100" y="3922713"/>
              <a:ext cx="646200" cy="660300"/>
            </a:xfrm>
            <a:custGeom>
              <a:rect b="b" l="l" r="r" t="t"/>
              <a:pathLst>
                <a:path extrusionOk="0" h="120000" w="120000">
                  <a:moveTo>
                    <a:pt x="119843" y="69183"/>
                  </a:moveTo>
                  <a:cubicBezTo>
                    <a:pt x="119687" y="69030"/>
                    <a:pt x="119061" y="69336"/>
                    <a:pt x="118748" y="69183"/>
                  </a:cubicBezTo>
                  <a:cubicBezTo>
                    <a:pt x="118591" y="69183"/>
                    <a:pt x="118591" y="69030"/>
                    <a:pt x="118435" y="69030"/>
                  </a:cubicBezTo>
                  <a:cubicBezTo>
                    <a:pt x="118435" y="69030"/>
                    <a:pt x="118279" y="69183"/>
                    <a:pt x="118279" y="69183"/>
                  </a:cubicBezTo>
                  <a:cubicBezTo>
                    <a:pt x="118122" y="69183"/>
                    <a:pt x="117809" y="69030"/>
                    <a:pt x="117653" y="68877"/>
                  </a:cubicBezTo>
                  <a:cubicBezTo>
                    <a:pt x="117496" y="68724"/>
                    <a:pt x="117496" y="68418"/>
                    <a:pt x="117340" y="68265"/>
                  </a:cubicBezTo>
                  <a:cubicBezTo>
                    <a:pt x="117183" y="68265"/>
                    <a:pt x="116870" y="68265"/>
                    <a:pt x="116870" y="68112"/>
                  </a:cubicBezTo>
                  <a:cubicBezTo>
                    <a:pt x="116558" y="68112"/>
                    <a:pt x="116401" y="67806"/>
                    <a:pt x="116088" y="67653"/>
                  </a:cubicBezTo>
                  <a:cubicBezTo>
                    <a:pt x="115932" y="67653"/>
                    <a:pt x="115619" y="67653"/>
                    <a:pt x="115462" y="67806"/>
                  </a:cubicBezTo>
                  <a:cubicBezTo>
                    <a:pt x="115462" y="67806"/>
                    <a:pt x="115306" y="68112"/>
                    <a:pt x="115306" y="68265"/>
                  </a:cubicBezTo>
                  <a:cubicBezTo>
                    <a:pt x="115149" y="68418"/>
                    <a:pt x="114680" y="68571"/>
                    <a:pt x="114524" y="68571"/>
                  </a:cubicBezTo>
                  <a:cubicBezTo>
                    <a:pt x="114367" y="68418"/>
                    <a:pt x="114054" y="67959"/>
                    <a:pt x="113898" y="67959"/>
                  </a:cubicBezTo>
                  <a:cubicBezTo>
                    <a:pt x="113741" y="67806"/>
                    <a:pt x="113428" y="67806"/>
                    <a:pt x="113272" y="67653"/>
                  </a:cubicBezTo>
                  <a:cubicBezTo>
                    <a:pt x="113116" y="67653"/>
                    <a:pt x="112803" y="67346"/>
                    <a:pt x="112803" y="67040"/>
                  </a:cubicBezTo>
                  <a:cubicBezTo>
                    <a:pt x="112646" y="66887"/>
                    <a:pt x="112959" y="66275"/>
                    <a:pt x="112803" y="65969"/>
                  </a:cubicBezTo>
                  <a:cubicBezTo>
                    <a:pt x="112646" y="65816"/>
                    <a:pt x="112333" y="65663"/>
                    <a:pt x="112177" y="65510"/>
                  </a:cubicBezTo>
                  <a:cubicBezTo>
                    <a:pt x="112020" y="65357"/>
                    <a:pt x="111707" y="65051"/>
                    <a:pt x="111707" y="64744"/>
                  </a:cubicBezTo>
                  <a:cubicBezTo>
                    <a:pt x="111707" y="64591"/>
                    <a:pt x="112020" y="64132"/>
                    <a:pt x="112020" y="63826"/>
                  </a:cubicBezTo>
                  <a:cubicBezTo>
                    <a:pt x="112177" y="63673"/>
                    <a:pt x="112177" y="63214"/>
                    <a:pt x="112177" y="63061"/>
                  </a:cubicBezTo>
                  <a:cubicBezTo>
                    <a:pt x="112177" y="62908"/>
                    <a:pt x="111864" y="62908"/>
                    <a:pt x="111864" y="62755"/>
                  </a:cubicBezTo>
                  <a:cubicBezTo>
                    <a:pt x="111707" y="62602"/>
                    <a:pt x="111707" y="62295"/>
                    <a:pt x="111551" y="62142"/>
                  </a:cubicBezTo>
                  <a:cubicBezTo>
                    <a:pt x="111395" y="61989"/>
                    <a:pt x="110925" y="61989"/>
                    <a:pt x="110769" y="61836"/>
                  </a:cubicBezTo>
                  <a:cubicBezTo>
                    <a:pt x="110612" y="61836"/>
                    <a:pt x="110456" y="61530"/>
                    <a:pt x="110456" y="61377"/>
                  </a:cubicBezTo>
                  <a:cubicBezTo>
                    <a:pt x="110456" y="61224"/>
                    <a:pt x="110299" y="60918"/>
                    <a:pt x="110143" y="60765"/>
                  </a:cubicBezTo>
                  <a:cubicBezTo>
                    <a:pt x="110143" y="60612"/>
                    <a:pt x="109674" y="60306"/>
                    <a:pt x="109517" y="59999"/>
                  </a:cubicBezTo>
                  <a:cubicBezTo>
                    <a:pt x="109517" y="59846"/>
                    <a:pt x="109361" y="59234"/>
                    <a:pt x="109361" y="59234"/>
                  </a:cubicBezTo>
                  <a:cubicBezTo>
                    <a:pt x="109361" y="59081"/>
                    <a:pt x="109204" y="58775"/>
                    <a:pt x="109048" y="58622"/>
                  </a:cubicBezTo>
                  <a:cubicBezTo>
                    <a:pt x="108891" y="58469"/>
                    <a:pt x="108735" y="58163"/>
                    <a:pt x="108578" y="58010"/>
                  </a:cubicBezTo>
                  <a:cubicBezTo>
                    <a:pt x="108422" y="57857"/>
                    <a:pt x="107953" y="58010"/>
                    <a:pt x="107796" y="57857"/>
                  </a:cubicBezTo>
                  <a:cubicBezTo>
                    <a:pt x="107640" y="57857"/>
                    <a:pt x="107483" y="57551"/>
                    <a:pt x="107327" y="57397"/>
                  </a:cubicBezTo>
                  <a:cubicBezTo>
                    <a:pt x="107170" y="57244"/>
                    <a:pt x="107014" y="56938"/>
                    <a:pt x="106701" y="56938"/>
                  </a:cubicBezTo>
                  <a:cubicBezTo>
                    <a:pt x="106544" y="56938"/>
                    <a:pt x="106232" y="57244"/>
                    <a:pt x="106232" y="57244"/>
                  </a:cubicBezTo>
                  <a:cubicBezTo>
                    <a:pt x="106232" y="57244"/>
                    <a:pt x="105449" y="57091"/>
                    <a:pt x="105293" y="56938"/>
                  </a:cubicBezTo>
                  <a:cubicBezTo>
                    <a:pt x="105136" y="56938"/>
                    <a:pt x="104980" y="56479"/>
                    <a:pt x="104823" y="56479"/>
                  </a:cubicBezTo>
                  <a:cubicBezTo>
                    <a:pt x="104511" y="56326"/>
                    <a:pt x="104041" y="56326"/>
                    <a:pt x="103885" y="56173"/>
                  </a:cubicBezTo>
                  <a:cubicBezTo>
                    <a:pt x="103728" y="56173"/>
                    <a:pt x="103572" y="55867"/>
                    <a:pt x="103572" y="55714"/>
                  </a:cubicBezTo>
                  <a:cubicBezTo>
                    <a:pt x="103572" y="55408"/>
                    <a:pt x="103885" y="55102"/>
                    <a:pt x="103885" y="54948"/>
                  </a:cubicBezTo>
                  <a:cubicBezTo>
                    <a:pt x="103885" y="54642"/>
                    <a:pt x="103415" y="54030"/>
                    <a:pt x="103415" y="54030"/>
                  </a:cubicBezTo>
                  <a:cubicBezTo>
                    <a:pt x="103415" y="54030"/>
                    <a:pt x="102946" y="53571"/>
                    <a:pt x="102946" y="53418"/>
                  </a:cubicBezTo>
                  <a:cubicBezTo>
                    <a:pt x="102790" y="53112"/>
                    <a:pt x="103259" y="52653"/>
                    <a:pt x="103102" y="52499"/>
                  </a:cubicBezTo>
                  <a:cubicBezTo>
                    <a:pt x="103102" y="52193"/>
                    <a:pt x="102633" y="51887"/>
                    <a:pt x="102477" y="51581"/>
                  </a:cubicBezTo>
                  <a:cubicBezTo>
                    <a:pt x="102477" y="51428"/>
                    <a:pt x="102477" y="50969"/>
                    <a:pt x="102477" y="50816"/>
                  </a:cubicBezTo>
                  <a:cubicBezTo>
                    <a:pt x="102320" y="50663"/>
                    <a:pt x="102320" y="50204"/>
                    <a:pt x="102164" y="50051"/>
                  </a:cubicBezTo>
                  <a:cubicBezTo>
                    <a:pt x="102007" y="50051"/>
                    <a:pt x="101538" y="49897"/>
                    <a:pt x="101382" y="49744"/>
                  </a:cubicBezTo>
                  <a:cubicBezTo>
                    <a:pt x="101382" y="49591"/>
                    <a:pt x="101225" y="49438"/>
                    <a:pt x="101069" y="49285"/>
                  </a:cubicBezTo>
                  <a:cubicBezTo>
                    <a:pt x="101069" y="49132"/>
                    <a:pt x="101069" y="48673"/>
                    <a:pt x="100912" y="48520"/>
                  </a:cubicBezTo>
                  <a:cubicBezTo>
                    <a:pt x="100756" y="48367"/>
                    <a:pt x="100286" y="48214"/>
                    <a:pt x="100130" y="47908"/>
                  </a:cubicBezTo>
                  <a:cubicBezTo>
                    <a:pt x="99973" y="47908"/>
                    <a:pt x="99973" y="47448"/>
                    <a:pt x="99973" y="47295"/>
                  </a:cubicBezTo>
                  <a:cubicBezTo>
                    <a:pt x="99973" y="47142"/>
                    <a:pt x="99973" y="46530"/>
                    <a:pt x="99973" y="46377"/>
                  </a:cubicBezTo>
                  <a:cubicBezTo>
                    <a:pt x="99973" y="46377"/>
                    <a:pt x="99661" y="45918"/>
                    <a:pt x="99504" y="45765"/>
                  </a:cubicBezTo>
                  <a:cubicBezTo>
                    <a:pt x="99348" y="45612"/>
                    <a:pt x="98878" y="45612"/>
                    <a:pt x="98722" y="45459"/>
                  </a:cubicBezTo>
                  <a:cubicBezTo>
                    <a:pt x="98565" y="45459"/>
                    <a:pt x="98096" y="45306"/>
                    <a:pt x="97940" y="45153"/>
                  </a:cubicBezTo>
                  <a:cubicBezTo>
                    <a:pt x="97627" y="44999"/>
                    <a:pt x="97157" y="44387"/>
                    <a:pt x="96844" y="44387"/>
                  </a:cubicBezTo>
                  <a:cubicBezTo>
                    <a:pt x="96531" y="44234"/>
                    <a:pt x="96219" y="44540"/>
                    <a:pt x="95906" y="44540"/>
                  </a:cubicBezTo>
                  <a:cubicBezTo>
                    <a:pt x="95593" y="44540"/>
                    <a:pt x="95123" y="44387"/>
                    <a:pt x="94810" y="44234"/>
                  </a:cubicBezTo>
                  <a:cubicBezTo>
                    <a:pt x="94498" y="44234"/>
                    <a:pt x="93402" y="43775"/>
                    <a:pt x="93402" y="43775"/>
                  </a:cubicBezTo>
                  <a:cubicBezTo>
                    <a:pt x="93246" y="43775"/>
                    <a:pt x="92933" y="43163"/>
                    <a:pt x="92933" y="43010"/>
                  </a:cubicBezTo>
                  <a:cubicBezTo>
                    <a:pt x="92933" y="42704"/>
                    <a:pt x="92933" y="42397"/>
                    <a:pt x="92933" y="42244"/>
                  </a:cubicBezTo>
                  <a:cubicBezTo>
                    <a:pt x="92933" y="42091"/>
                    <a:pt x="92777" y="41632"/>
                    <a:pt x="92464" y="41632"/>
                  </a:cubicBezTo>
                  <a:cubicBezTo>
                    <a:pt x="92307" y="41632"/>
                    <a:pt x="92307" y="42091"/>
                    <a:pt x="92151" y="42091"/>
                  </a:cubicBezTo>
                  <a:cubicBezTo>
                    <a:pt x="91838" y="42091"/>
                    <a:pt x="91525" y="41632"/>
                    <a:pt x="91212" y="41632"/>
                  </a:cubicBezTo>
                  <a:cubicBezTo>
                    <a:pt x="91056" y="41479"/>
                    <a:pt x="90586" y="41479"/>
                    <a:pt x="90586" y="41326"/>
                  </a:cubicBezTo>
                  <a:cubicBezTo>
                    <a:pt x="90430" y="41020"/>
                    <a:pt x="90899" y="40714"/>
                    <a:pt x="90899" y="40561"/>
                  </a:cubicBezTo>
                  <a:cubicBezTo>
                    <a:pt x="90899" y="40255"/>
                    <a:pt x="90586" y="39948"/>
                    <a:pt x="90273" y="39795"/>
                  </a:cubicBezTo>
                  <a:cubicBezTo>
                    <a:pt x="90273" y="39642"/>
                    <a:pt x="89960" y="39489"/>
                    <a:pt x="89804" y="39489"/>
                  </a:cubicBezTo>
                  <a:cubicBezTo>
                    <a:pt x="89491" y="39489"/>
                    <a:pt x="89178" y="39489"/>
                    <a:pt x="88865" y="39336"/>
                  </a:cubicBezTo>
                  <a:cubicBezTo>
                    <a:pt x="88709" y="39336"/>
                    <a:pt x="88396" y="39183"/>
                    <a:pt x="88396" y="39030"/>
                  </a:cubicBezTo>
                  <a:cubicBezTo>
                    <a:pt x="88239" y="38877"/>
                    <a:pt x="88396" y="38418"/>
                    <a:pt x="88396" y="38265"/>
                  </a:cubicBezTo>
                  <a:cubicBezTo>
                    <a:pt x="88396" y="37959"/>
                    <a:pt x="88083" y="37653"/>
                    <a:pt x="88083" y="37500"/>
                  </a:cubicBezTo>
                  <a:cubicBezTo>
                    <a:pt x="88083" y="37193"/>
                    <a:pt x="88396" y="36734"/>
                    <a:pt x="88396" y="36428"/>
                  </a:cubicBezTo>
                  <a:cubicBezTo>
                    <a:pt x="88396" y="36275"/>
                    <a:pt x="88083" y="35969"/>
                    <a:pt x="87926" y="35969"/>
                  </a:cubicBezTo>
                  <a:cubicBezTo>
                    <a:pt x="87614" y="35816"/>
                    <a:pt x="87144" y="35969"/>
                    <a:pt x="86988" y="35816"/>
                  </a:cubicBezTo>
                  <a:cubicBezTo>
                    <a:pt x="86675" y="35663"/>
                    <a:pt x="86518" y="35357"/>
                    <a:pt x="86362" y="35204"/>
                  </a:cubicBezTo>
                  <a:cubicBezTo>
                    <a:pt x="86205" y="35051"/>
                    <a:pt x="85893" y="34591"/>
                    <a:pt x="85736" y="34438"/>
                  </a:cubicBezTo>
                  <a:cubicBezTo>
                    <a:pt x="85580" y="34438"/>
                    <a:pt x="85267" y="34285"/>
                    <a:pt x="85267" y="34132"/>
                  </a:cubicBezTo>
                  <a:cubicBezTo>
                    <a:pt x="85110" y="33979"/>
                    <a:pt x="84954" y="33826"/>
                    <a:pt x="84797" y="33673"/>
                  </a:cubicBezTo>
                  <a:cubicBezTo>
                    <a:pt x="84485" y="33673"/>
                    <a:pt x="83859" y="33520"/>
                    <a:pt x="83702" y="33520"/>
                  </a:cubicBezTo>
                  <a:cubicBezTo>
                    <a:pt x="83546" y="33367"/>
                    <a:pt x="83389" y="33214"/>
                    <a:pt x="83389" y="33214"/>
                  </a:cubicBezTo>
                  <a:cubicBezTo>
                    <a:pt x="83233" y="33214"/>
                    <a:pt x="82920" y="33520"/>
                    <a:pt x="82764" y="33520"/>
                  </a:cubicBezTo>
                  <a:cubicBezTo>
                    <a:pt x="82607" y="33520"/>
                    <a:pt x="82294" y="33367"/>
                    <a:pt x="82138" y="33367"/>
                  </a:cubicBezTo>
                  <a:cubicBezTo>
                    <a:pt x="81981" y="33214"/>
                    <a:pt x="81668" y="33061"/>
                    <a:pt x="81512" y="32908"/>
                  </a:cubicBezTo>
                  <a:cubicBezTo>
                    <a:pt x="81199" y="32755"/>
                    <a:pt x="81043" y="32142"/>
                    <a:pt x="80730" y="31836"/>
                  </a:cubicBezTo>
                  <a:cubicBezTo>
                    <a:pt x="80573" y="31683"/>
                    <a:pt x="79947" y="31377"/>
                    <a:pt x="79791" y="31224"/>
                  </a:cubicBezTo>
                  <a:cubicBezTo>
                    <a:pt x="79634" y="30918"/>
                    <a:pt x="79478" y="29999"/>
                    <a:pt x="79165" y="29693"/>
                  </a:cubicBezTo>
                  <a:cubicBezTo>
                    <a:pt x="79009" y="29540"/>
                    <a:pt x="78539" y="29387"/>
                    <a:pt x="78383" y="29234"/>
                  </a:cubicBezTo>
                  <a:cubicBezTo>
                    <a:pt x="78070" y="29081"/>
                    <a:pt x="77601" y="28622"/>
                    <a:pt x="77288" y="28316"/>
                  </a:cubicBezTo>
                  <a:cubicBezTo>
                    <a:pt x="76975" y="28163"/>
                    <a:pt x="76192" y="27704"/>
                    <a:pt x="75723" y="27551"/>
                  </a:cubicBezTo>
                  <a:cubicBezTo>
                    <a:pt x="75567" y="27397"/>
                    <a:pt x="75097" y="27397"/>
                    <a:pt x="74784" y="27397"/>
                  </a:cubicBezTo>
                  <a:cubicBezTo>
                    <a:pt x="74471" y="27397"/>
                    <a:pt x="74002" y="27244"/>
                    <a:pt x="73846" y="27091"/>
                  </a:cubicBezTo>
                  <a:cubicBezTo>
                    <a:pt x="73689" y="26938"/>
                    <a:pt x="73220" y="26632"/>
                    <a:pt x="72907" y="26479"/>
                  </a:cubicBezTo>
                  <a:cubicBezTo>
                    <a:pt x="72750" y="26326"/>
                    <a:pt x="72594" y="25867"/>
                    <a:pt x="72438" y="25867"/>
                  </a:cubicBezTo>
                  <a:cubicBezTo>
                    <a:pt x="72125" y="25714"/>
                    <a:pt x="71342" y="25867"/>
                    <a:pt x="71186" y="25714"/>
                  </a:cubicBezTo>
                  <a:cubicBezTo>
                    <a:pt x="70873" y="25561"/>
                    <a:pt x="70873" y="24948"/>
                    <a:pt x="70717" y="24795"/>
                  </a:cubicBezTo>
                  <a:cubicBezTo>
                    <a:pt x="70560" y="24489"/>
                    <a:pt x="70091" y="23877"/>
                    <a:pt x="69934" y="23571"/>
                  </a:cubicBezTo>
                  <a:cubicBezTo>
                    <a:pt x="69778" y="23418"/>
                    <a:pt x="69152" y="23112"/>
                    <a:pt x="68996" y="22959"/>
                  </a:cubicBezTo>
                  <a:cubicBezTo>
                    <a:pt x="68839" y="22806"/>
                    <a:pt x="68839" y="22346"/>
                    <a:pt x="68683" y="22193"/>
                  </a:cubicBezTo>
                  <a:cubicBezTo>
                    <a:pt x="68526" y="22040"/>
                    <a:pt x="68213" y="21734"/>
                    <a:pt x="68057" y="21581"/>
                  </a:cubicBezTo>
                  <a:cubicBezTo>
                    <a:pt x="67744" y="21428"/>
                    <a:pt x="67275" y="21581"/>
                    <a:pt x="66962" y="21428"/>
                  </a:cubicBezTo>
                  <a:cubicBezTo>
                    <a:pt x="66805" y="21122"/>
                    <a:pt x="66492" y="20510"/>
                    <a:pt x="66336" y="20204"/>
                  </a:cubicBezTo>
                  <a:cubicBezTo>
                    <a:pt x="66179" y="19897"/>
                    <a:pt x="65867" y="19285"/>
                    <a:pt x="65867" y="18979"/>
                  </a:cubicBezTo>
                  <a:cubicBezTo>
                    <a:pt x="65710" y="18673"/>
                    <a:pt x="65710" y="18214"/>
                    <a:pt x="65554" y="17908"/>
                  </a:cubicBezTo>
                  <a:cubicBezTo>
                    <a:pt x="65397" y="17755"/>
                    <a:pt x="65084" y="17448"/>
                    <a:pt x="64928" y="17295"/>
                  </a:cubicBezTo>
                  <a:cubicBezTo>
                    <a:pt x="64771" y="17142"/>
                    <a:pt x="64458" y="16683"/>
                    <a:pt x="64146" y="16530"/>
                  </a:cubicBezTo>
                  <a:cubicBezTo>
                    <a:pt x="63989" y="16377"/>
                    <a:pt x="63520" y="16071"/>
                    <a:pt x="63363" y="15918"/>
                  </a:cubicBezTo>
                  <a:cubicBezTo>
                    <a:pt x="63050" y="15612"/>
                    <a:pt x="63050" y="14846"/>
                    <a:pt x="62894" y="14540"/>
                  </a:cubicBezTo>
                  <a:cubicBezTo>
                    <a:pt x="62737" y="14234"/>
                    <a:pt x="62425" y="13775"/>
                    <a:pt x="62112" y="13622"/>
                  </a:cubicBezTo>
                  <a:cubicBezTo>
                    <a:pt x="61955" y="13469"/>
                    <a:pt x="61642" y="13163"/>
                    <a:pt x="61486" y="13010"/>
                  </a:cubicBezTo>
                  <a:cubicBezTo>
                    <a:pt x="61173" y="13010"/>
                    <a:pt x="60704" y="13010"/>
                    <a:pt x="60547" y="13163"/>
                  </a:cubicBezTo>
                  <a:cubicBezTo>
                    <a:pt x="60391" y="13163"/>
                    <a:pt x="60234" y="13469"/>
                    <a:pt x="60078" y="13469"/>
                  </a:cubicBezTo>
                  <a:cubicBezTo>
                    <a:pt x="59765" y="13622"/>
                    <a:pt x="59295" y="13775"/>
                    <a:pt x="59139" y="13775"/>
                  </a:cubicBezTo>
                  <a:cubicBezTo>
                    <a:pt x="58826" y="13775"/>
                    <a:pt x="58044" y="13622"/>
                    <a:pt x="57731" y="13469"/>
                  </a:cubicBezTo>
                  <a:cubicBezTo>
                    <a:pt x="57574" y="13316"/>
                    <a:pt x="57262" y="12857"/>
                    <a:pt x="57105" y="12704"/>
                  </a:cubicBezTo>
                  <a:cubicBezTo>
                    <a:pt x="56792" y="12397"/>
                    <a:pt x="56323" y="12244"/>
                    <a:pt x="56166" y="12091"/>
                  </a:cubicBezTo>
                  <a:cubicBezTo>
                    <a:pt x="56010" y="11938"/>
                    <a:pt x="55541" y="11479"/>
                    <a:pt x="55384" y="11326"/>
                  </a:cubicBezTo>
                  <a:cubicBezTo>
                    <a:pt x="55071" y="11173"/>
                    <a:pt x="54758" y="11020"/>
                    <a:pt x="54602" y="10867"/>
                  </a:cubicBezTo>
                  <a:cubicBezTo>
                    <a:pt x="54289" y="10867"/>
                    <a:pt x="53820" y="11020"/>
                    <a:pt x="53663" y="11020"/>
                  </a:cubicBezTo>
                  <a:cubicBezTo>
                    <a:pt x="53507" y="11020"/>
                    <a:pt x="53037" y="10867"/>
                    <a:pt x="52881" y="10714"/>
                  </a:cubicBezTo>
                  <a:cubicBezTo>
                    <a:pt x="52411" y="10561"/>
                    <a:pt x="51786" y="9795"/>
                    <a:pt x="51316" y="9642"/>
                  </a:cubicBezTo>
                  <a:cubicBezTo>
                    <a:pt x="51160" y="9489"/>
                    <a:pt x="50691" y="9336"/>
                    <a:pt x="50534" y="9183"/>
                  </a:cubicBezTo>
                  <a:cubicBezTo>
                    <a:pt x="50378" y="9030"/>
                    <a:pt x="50065" y="8724"/>
                    <a:pt x="50065" y="8571"/>
                  </a:cubicBezTo>
                  <a:cubicBezTo>
                    <a:pt x="50065" y="8265"/>
                    <a:pt x="50534" y="7959"/>
                    <a:pt x="50534" y="7806"/>
                  </a:cubicBezTo>
                  <a:cubicBezTo>
                    <a:pt x="50691" y="7499"/>
                    <a:pt x="50534" y="7193"/>
                    <a:pt x="50534" y="6887"/>
                  </a:cubicBezTo>
                  <a:cubicBezTo>
                    <a:pt x="50534" y="6734"/>
                    <a:pt x="50378" y="6428"/>
                    <a:pt x="50378" y="6275"/>
                  </a:cubicBezTo>
                  <a:cubicBezTo>
                    <a:pt x="50378" y="6122"/>
                    <a:pt x="50691" y="5816"/>
                    <a:pt x="50847" y="5663"/>
                  </a:cubicBezTo>
                  <a:cubicBezTo>
                    <a:pt x="50847" y="5510"/>
                    <a:pt x="51160" y="5204"/>
                    <a:pt x="51316" y="5051"/>
                  </a:cubicBezTo>
                  <a:cubicBezTo>
                    <a:pt x="51473" y="4744"/>
                    <a:pt x="51473" y="4132"/>
                    <a:pt x="51786" y="3826"/>
                  </a:cubicBezTo>
                  <a:cubicBezTo>
                    <a:pt x="51942" y="3673"/>
                    <a:pt x="52411" y="3673"/>
                    <a:pt x="52568" y="3520"/>
                  </a:cubicBezTo>
                  <a:cubicBezTo>
                    <a:pt x="52724" y="3367"/>
                    <a:pt x="52724" y="3061"/>
                    <a:pt x="52881" y="2908"/>
                  </a:cubicBezTo>
                  <a:cubicBezTo>
                    <a:pt x="53037" y="2755"/>
                    <a:pt x="53194" y="2448"/>
                    <a:pt x="53350" y="2448"/>
                  </a:cubicBezTo>
                  <a:cubicBezTo>
                    <a:pt x="53507" y="2295"/>
                    <a:pt x="53820" y="2295"/>
                    <a:pt x="53976" y="2142"/>
                  </a:cubicBezTo>
                  <a:cubicBezTo>
                    <a:pt x="54132" y="1836"/>
                    <a:pt x="53976" y="1377"/>
                    <a:pt x="53976" y="1071"/>
                  </a:cubicBezTo>
                  <a:cubicBezTo>
                    <a:pt x="53976" y="918"/>
                    <a:pt x="53976" y="459"/>
                    <a:pt x="53976" y="0"/>
                  </a:cubicBezTo>
                  <a:cubicBezTo>
                    <a:pt x="53820" y="153"/>
                    <a:pt x="53663" y="153"/>
                    <a:pt x="53663" y="153"/>
                  </a:cubicBezTo>
                  <a:cubicBezTo>
                    <a:pt x="53194" y="306"/>
                    <a:pt x="52099" y="459"/>
                    <a:pt x="51629" y="459"/>
                  </a:cubicBezTo>
                  <a:cubicBezTo>
                    <a:pt x="50065" y="918"/>
                    <a:pt x="46623" y="1683"/>
                    <a:pt x="45058" y="1989"/>
                  </a:cubicBezTo>
                  <a:cubicBezTo>
                    <a:pt x="42242" y="2448"/>
                    <a:pt x="36610" y="3520"/>
                    <a:pt x="33950" y="3979"/>
                  </a:cubicBezTo>
                  <a:cubicBezTo>
                    <a:pt x="32385" y="4132"/>
                    <a:pt x="29569" y="4591"/>
                    <a:pt x="27535" y="4897"/>
                  </a:cubicBezTo>
                  <a:cubicBezTo>
                    <a:pt x="27066" y="5051"/>
                    <a:pt x="26597" y="5051"/>
                    <a:pt x="26127" y="5204"/>
                  </a:cubicBezTo>
                  <a:cubicBezTo>
                    <a:pt x="24406" y="5510"/>
                    <a:pt x="20964" y="5969"/>
                    <a:pt x="19243" y="6275"/>
                  </a:cubicBezTo>
                  <a:cubicBezTo>
                    <a:pt x="16271" y="6734"/>
                    <a:pt x="10325" y="7806"/>
                    <a:pt x="7353" y="8265"/>
                  </a:cubicBezTo>
                  <a:cubicBezTo>
                    <a:pt x="5632" y="8571"/>
                    <a:pt x="2503" y="9030"/>
                    <a:pt x="0" y="9336"/>
                  </a:cubicBezTo>
                  <a:cubicBezTo>
                    <a:pt x="9230" y="36275"/>
                    <a:pt x="9230" y="36275"/>
                    <a:pt x="9230" y="36275"/>
                  </a:cubicBezTo>
                  <a:cubicBezTo>
                    <a:pt x="16271" y="57704"/>
                    <a:pt x="17835" y="62755"/>
                    <a:pt x="18305" y="63979"/>
                  </a:cubicBezTo>
                  <a:cubicBezTo>
                    <a:pt x="18617" y="64285"/>
                    <a:pt x="18930" y="64438"/>
                    <a:pt x="19087" y="64744"/>
                  </a:cubicBezTo>
                  <a:cubicBezTo>
                    <a:pt x="19087" y="64897"/>
                    <a:pt x="19087" y="65051"/>
                    <a:pt x="19087" y="65204"/>
                  </a:cubicBezTo>
                  <a:cubicBezTo>
                    <a:pt x="19243" y="65357"/>
                    <a:pt x="19400" y="65357"/>
                    <a:pt x="19556" y="65510"/>
                  </a:cubicBezTo>
                  <a:cubicBezTo>
                    <a:pt x="19713" y="65816"/>
                    <a:pt x="19869" y="66122"/>
                    <a:pt x="19869" y="66275"/>
                  </a:cubicBezTo>
                  <a:cubicBezTo>
                    <a:pt x="20026" y="66428"/>
                    <a:pt x="20026" y="66428"/>
                    <a:pt x="20026" y="66581"/>
                  </a:cubicBezTo>
                  <a:cubicBezTo>
                    <a:pt x="20026" y="66581"/>
                    <a:pt x="20026" y="66581"/>
                    <a:pt x="20026" y="66581"/>
                  </a:cubicBezTo>
                  <a:cubicBezTo>
                    <a:pt x="20182" y="66734"/>
                    <a:pt x="20182" y="66887"/>
                    <a:pt x="20338" y="67040"/>
                  </a:cubicBezTo>
                  <a:cubicBezTo>
                    <a:pt x="20495" y="67193"/>
                    <a:pt x="20495" y="67653"/>
                    <a:pt x="20651" y="67806"/>
                  </a:cubicBezTo>
                  <a:cubicBezTo>
                    <a:pt x="20651" y="67806"/>
                    <a:pt x="20651" y="67959"/>
                    <a:pt x="20651" y="68112"/>
                  </a:cubicBezTo>
                  <a:cubicBezTo>
                    <a:pt x="20651" y="68112"/>
                    <a:pt x="20651" y="68112"/>
                    <a:pt x="20651" y="68112"/>
                  </a:cubicBezTo>
                  <a:cubicBezTo>
                    <a:pt x="20651" y="68265"/>
                    <a:pt x="20651" y="68265"/>
                    <a:pt x="20651" y="68265"/>
                  </a:cubicBezTo>
                  <a:cubicBezTo>
                    <a:pt x="20808" y="68265"/>
                    <a:pt x="20808" y="68418"/>
                    <a:pt x="20964" y="68418"/>
                  </a:cubicBezTo>
                  <a:cubicBezTo>
                    <a:pt x="20964" y="68418"/>
                    <a:pt x="21277" y="68877"/>
                    <a:pt x="21434" y="69183"/>
                  </a:cubicBezTo>
                  <a:cubicBezTo>
                    <a:pt x="21434" y="69336"/>
                    <a:pt x="21434" y="69489"/>
                    <a:pt x="21590" y="69795"/>
                  </a:cubicBezTo>
                  <a:cubicBezTo>
                    <a:pt x="21590" y="69948"/>
                    <a:pt x="21590" y="70102"/>
                    <a:pt x="21590" y="70102"/>
                  </a:cubicBezTo>
                  <a:cubicBezTo>
                    <a:pt x="21747" y="70408"/>
                    <a:pt x="21747" y="70561"/>
                    <a:pt x="21903" y="70561"/>
                  </a:cubicBezTo>
                  <a:cubicBezTo>
                    <a:pt x="21903" y="70714"/>
                    <a:pt x="22059" y="70714"/>
                    <a:pt x="22059" y="70714"/>
                  </a:cubicBezTo>
                  <a:cubicBezTo>
                    <a:pt x="22216" y="70867"/>
                    <a:pt x="22216" y="70867"/>
                    <a:pt x="22372" y="70867"/>
                  </a:cubicBezTo>
                  <a:cubicBezTo>
                    <a:pt x="22685" y="71173"/>
                    <a:pt x="22842" y="71326"/>
                    <a:pt x="22998" y="71479"/>
                  </a:cubicBezTo>
                  <a:cubicBezTo>
                    <a:pt x="23155" y="71632"/>
                    <a:pt x="23155" y="71632"/>
                    <a:pt x="23155" y="71632"/>
                  </a:cubicBezTo>
                  <a:cubicBezTo>
                    <a:pt x="23468" y="71938"/>
                    <a:pt x="23780" y="72091"/>
                    <a:pt x="23937" y="72397"/>
                  </a:cubicBezTo>
                  <a:cubicBezTo>
                    <a:pt x="24093" y="72704"/>
                    <a:pt x="24093" y="73010"/>
                    <a:pt x="24093" y="73316"/>
                  </a:cubicBezTo>
                  <a:cubicBezTo>
                    <a:pt x="24250" y="73469"/>
                    <a:pt x="24250" y="73622"/>
                    <a:pt x="24250" y="73775"/>
                  </a:cubicBezTo>
                  <a:cubicBezTo>
                    <a:pt x="24250" y="73775"/>
                    <a:pt x="24250" y="73775"/>
                    <a:pt x="24250" y="73775"/>
                  </a:cubicBezTo>
                  <a:cubicBezTo>
                    <a:pt x="24406" y="73775"/>
                    <a:pt x="24719" y="73928"/>
                    <a:pt x="25032" y="74081"/>
                  </a:cubicBezTo>
                  <a:cubicBezTo>
                    <a:pt x="25189" y="74540"/>
                    <a:pt x="25189" y="75000"/>
                    <a:pt x="25189" y="75153"/>
                  </a:cubicBezTo>
                  <a:cubicBezTo>
                    <a:pt x="25189" y="75153"/>
                    <a:pt x="25189" y="75306"/>
                    <a:pt x="25189" y="75306"/>
                  </a:cubicBezTo>
                  <a:cubicBezTo>
                    <a:pt x="25032" y="75306"/>
                    <a:pt x="25032" y="75459"/>
                    <a:pt x="25032" y="75612"/>
                  </a:cubicBezTo>
                  <a:cubicBezTo>
                    <a:pt x="25032" y="75612"/>
                    <a:pt x="25032" y="75612"/>
                    <a:pt x="25032" y="75612"/>
                  </a:cubicBezTo>
                  <a:cubicBezTo>
                    <a:pt x="25032" y="75765"/>
                    <a:pt x="25189" y="75918"/>
                    <a:pt x="25189" y="76224"/>
                  </a:cubicBezTo>
                  <a:cubicBezTo>
                    <a:pt x="25345" y="76530"/>
                    <a:pt x="25189" y="77142"/>
                    <a:pt x="25032" y="77295"/>
                  </a:cubicBezTo>
                  <a:cubicBezTo>
                    <a:pt x="25032" y="77295"/>
                    <a:pt x="25032" y="77295"/>
                    <a:pt x="25032" y="77448"/>
                  </a:cubicBezTo>
                  <a:cubicBezTo>
                    <a:pt x="25032" y="77448"/>
                    <a:pt x="25032" y="77448"/>
                    <a:pt x="25032" y="77448"/>
                  </a:cubicBezTo>
                  <a:cubicBezTo>
                    <a:pt x="25345" y="77448"/>
                    <a:pt x="25658" y="77448"/>
                    <a:pt x="25971" y="77602"/>
                  </a:cubicBezTo>
                  <a:cubicBezTo>
                    <a:pt x="26127" y="77755"/>
                    <a:pt x="26284" y="77908"/>
                    <a:pt x="26284" y="77908"/>
                  </a:cubicBezTo>
                  <a:cubicBezTo>
                    <a:pt x="26284" y="77908"/>
                    <a:pt x="26284" y="77908"/>
                    <a:pt x="26440" y="77908"/>
                  </a:cubicBezTo>
                  <a:cubicBezTo>
                    <a:pt x="26597" y="77908"/>
                    <a:pt x="26753" y="78061"/>
                    <a:pt x="27066" y="78214"/>
                  </a:cubicBezTo>
                  <a:cubicBezTo>
                    <a:pt x="27379" y="78367"/>
                    <a:pt x="27692" y="78979"/>
                    <a:pt x="27692" y="79591"/>
                  </a:cubicBezTo>
                  <a:cubicBezTo>
                    <a:pt x="27535" y="79897"/>
                    <a:pt x="27379" y="80051"/>
                    <a:pt x="27066" y="80204"/>
                  </a:cubicBezTo>
                  <a:cubicBezTo>
                    <a:pt x="27066" y="80357"/>
                    <a:pt x="27066" y="80357"/>
                    <a:pt x="27066" y="80510"/>
                  </a:cubicBezTo>
                  <a:cubicBezTo>
                    <a:pt x="27066" y="80510"/>
                    <a:pt x="27066" y="80510"/>
                    <a:pt x="27066" y="80510"/>
                  </a:cubicBezTo>
                  <a:cubicBezTo>
                    <a:pt x="27066" y="80663"/>
                    <a:pt x="26910" y="81122"/>
                    <a:pt x="26597" y="81275"/>
                  </a:cubicBezTo>
                  <a:cubicBezTo>
                    <a:pt x="26440" y="81428"/>
                    <a:pt x="26284" y="81428"/>
                    <a:pt x="26127" y="81428"/>
                  </a:cubicBezTo>
                  <a:cubicBezTo>
                    <a:pt x="26127" y="81581"/>
                    <a:pt x="25971" y="81581"/>
                    <a:pt x="25971" y="81581"/>
                  </a:cubicBezTo>
                  <a:cubicBezTo>
                    <a:pt x="25971" y="81887"/>
                    <a:pt x="25658" y="82040"/>
                    <a:pt x="25345" y="82346"/>
                  </a:cubicBezTo>
                  <a:cubicBezTo>
                    <a:pt x="25189" y="82499"/>
                    <a:pt x="25189" y="82499"/>
                    <a:pt x="25032" y="82653"/>
                  </a:cubicBezTo>
                  <a:cubicBezTo>
                    <a:pt x="24876" y="82653"/>
                    <a:pt x="24719" y="82806"/>
                    <a:pt x="24719" y="82806"/>
                  </a:cubicBezTo>
                  <a:cubicBezTo>
                    <a:pt x="24563" y="82959"/>
                    <a:pt x="24563" y="83112"/>
                    <a:pt x="24406" y="83112"/>
                  </a:cubicBezTo>
                  <a:cubicBezTo>
                    <a:pt x="24406" y="83112"/>
                    <a:pt x="24406" y="83112"/>
                    <a:pt x="24406" y="83112"/>
                  </a:cubicBezTo>
                  <a:cubicBezTo>
                    <a:pt x="24563" y="83418"/>
                    <a:pt x="24876" y="83571"/>
                    <a:pt x="24876" y="83877"/>
                  </a:cubicBezTo>
                  <a:cubicBezTo>
                    <a:pt x="25032" y="84336"/>
                    <a:pt x="24876" y="84642"/>
                    <a:pt x="24719" y="84948"/>
                  </a:cubicBezTo>
                  <a:cubicBezTo>
                    <a:pt x="24719" y="85102"/>
                    <a:pt x="24719" y="85255"/>
                    <a:pt x="24719" y="85408"/>
                  </a:cubicBezTo>
                  <a:cubicBezTo>
                    <a:pt x="24719" y="85408"/>
                    <a:pt x="24719" y="85561"/>
                    <a:pt x="24876" y="85714"/>
                  </a:cubicBezTo>
                  <a:cubicBezTo>
                    <a:pt x="24876" y="86020"/>
                    <a:pt x="25032" y="86173"/>
                    <a:pt x="25032" y="86479"/>
                  </a:cubicBezTo>
                  <a:cubicBezTo>
                    <a:pt x="25032" y="86785"/>
                    <a:pt x="24876" y="87091"/>
                    <a:pt x="24876" y="87397"/>
                  </a:cubicBezTo>
                  <a:cubicBezTo>
                    <a:pt x="24876" y="87551"/>
                    <a:pt x="24719" y="87704"/>
                    <a:pt x="24719" y="87704"/>
                  </a:cubicBezTo>
                  <a:cubicBezTo>
                    <a:pt x="24719" y="87857"/>
                    <a:pt x="24719" y="88010"/>
                    <a:pt x="24719" y="88469"/>
                  </a:cubicBezTo>
                  <a:cubicBezTo>
                    <a:pt x="24719" y="88622"/>
                    <a:pt x="24719" y="88622"/>
                    <a:pt x="24719" y="88622"/>
                  </a:cubicBezTo>
                  <a:cubicBezTo>
                    <a:pt x="24719" y="89081"/>
                    <a:pt x="24093" y="89999"/>
                    <a:pt x="24093" y="89999"/>
                  </a:cubicBezTo>
                  <a:cubicBezTo>
                    <a:pt x="24093" y="90153"/>
                    <a:pt x="23937" y="90153"/>
                    <a:pt x="23780" y="90306"/>
                  </a:cubicBezTo>
                  <a:cubicBezTo>
                    <a:pt x="23780" y="90306"/>
                    <a:pt x="23780" y="90306"/>
                    <a:pt x="23780" y="90306"/>
                  </a:cubicBezTo>
                  <a:cubicBezTo>
                    <a:pt x="23780" y="90459"/>
                    <a:pt x="23780" y="90612"/>
                    <a:pt x="23780" y="90918"/>
                  </a:cubicBezTo>
                  <a:cubicBezTo>
                    <a:pt x="23780" y="91071"/>
                    <a:pt x="24093" y="91836"/>
                    <a:pt x="24093" y="91989"/>
                  </a:cubicBezTo>
                  <a:cubicBezTo>
                    <a:pt x="24093" y="92142"/>
                    <a:pt x="24250" y="92295"/>
                    <a:pt x="24250" y="92295"/>
                  </a:cubicBezTo>
                  <a:cubicBezTo>
                    <a:pt x="24406" y="92448"/>
                    <a:pt x="24406" y="92755"/>
                    <a:pt x="24406" y="92908"/>
                  </a:cubicBezTo>
                  <a:cubicBezTo>
                    <a:pt x="24563" y="93061"/>
                    <a:pt x="24563" y="93367"/>
                    <a:pt x="24719" y="93673"/>
                  </a:cubicBezTo>
                  <a:cubicBezTo>
                    <a:pt x="24719" y="93826"/>
                    <a:pt x="24719" y="93979"/>
                    <a:pt x="24719" y="93979"/>
                  </a:cubicBezTo>
                  <a:cubicBezTo>
                    <a:pt x="24719" y="94132"/>
                    <a:pt x="24719" y="94132"/>
                    <a:pt x="24719" y="94285"/>
                  </a:cubicBezTo>
                  <a:cubicBezTo>
                    <a:pt x="24876" y="94438"/>
                    <a:pt x="24876" y="94744"/>
                    <a:pt x="24876" y="94744"/>
                  </a:cubicBezTo>
                  <a:cubicBezTo>
                    <a:pt x="24876" y="94897"/>
                    <a:pt x="25032" y="95051"/>
                    <a:pt x="25189" y="95051"/>
                  </a:cubicBezTo>
                  <a:cubicBezTo>
                    <a:pt x="25189" y="95051"/>
                    <a:pt x="25345" y="95204"/>
                    <a:pt x="25345" y="95204"/>
                  </a:cubicBezTo>
                  <a:cubicBezTo>
                    <a:pt x="25658" y="95204"/>
                    <a:pt x="25814" y="95357"/>
                    <a:pt x="26127" y="95510"/>
                  </a:cubicBezTo>
                  <a:cubicBezTo>
                    <a:pt x="26284" y="95816"/>
                    <a:pt x="26440" y="96122"/>
                    <a:pt x="26440" y="96428"/>
                  </a:cubicBezTo>
                  <a:cubicBezTo>
                    <a:pt x="26597" y="96734"/>
                    <a:pt x="26597" y="96887"/>
                    <a:pt x="26597" y="97193"/>
                  </a:cubicBezTo>
                  <a:cubicBezTo>
                    <a:pt x="26597" y="97346"/>
                    <a:pt x="26597" y="97499"/>
                    <a:pt x="26597" y="97653"/>
                  </a:cubicBezTo>
                  <a:cubicBezTo>
                    <a:pt x="26597" y="97653"/>
                    <a:pt x="26753" y="97806"/>
                    <a:pt x="26753" y="97806"/>
                  </a:cubicBezTo>
                  <a:cubicBezTo>
                    <a:pt x="26910" y="98112"/>
                    <a:pt x="27066" y="98265"/>
                    <a:pt x="27222" y="98418"/>
                  </a:cubicBezTo>
                  <a:cubicBezTo>
                    <a:pt x="27379" y="98724"/>
                    <a:pt x="27535" y="99489"/>
                    <a:pt x="27379" y="99948"/>
                  </a:cubicBezTo>
                  <a:cubicBezTo>
                    <a:pt x="27379" y="100255"/>
                    <a:pt x="27222" y="100408"/>
                    <a:pt x="27066" y="100714"/>
                  </a:cubicBezTo>
                  <a:cubicBezTo>
                    <a:pt x="27066" y="100714"/>
                    <a:pt x="27066" y="100714"/>
                    <a:pt x="27066" y="100714"/>
                  </a:cubicBezTo>
                  <a:cubicBezTo>
                    <a:pt x="27066" y="100867"/>
                    <a:pt x="27066" y="100867"/>
                    <a:pt x="27066" y="101020"/>
                  </a:cubicBezTo>
                  <a:cubicBezTo>
                    <a:pt x="27222" y="101173"/>
                    <a:pt x="27379" y="101479"/>
                    <a:pt x="27379" y="101785"/>
                  </a:cubicBezTo>
                  <a:cubicBezTo>
                    <a:pt x="27379" y="102091"/>
                    <a:pt x="27379" y="102397"/>
                    <a:pt x="27222" y="103010"/>
                  </a:cubicBezTo>
                  <a:cubicBezTo>
                    <a:pt x="27222" y="103010"/>
                    <a:pt x="27222" y="103163"/>
                    <a:pt x="27222" y="103163"/>
                  </a:cubicBezTo>
                  <a:cubicBezTo>
                    <a:pt x="27066" y="103316"/>
                    <a:pt x="27066" y="103316"/>
                    <a:pt x="27066" y="103469"/>
                  </a:cubicBezTo>
                  <a:cubicBezTo>
                    <a:pt x="27066" y="103622"/>
                    <a:pt x="26910" y="103775"/>
                    <a:pt x="26910" y="103775"/>
                  </a:cubicBezTo>
                  <a:cubicBezTo>
                    <a:pt x="26910" y="103775"/>
                    <a:pt x="27066" y="103928"/>
                    <a:pt x="27066" y="104081"/>
                  </a:cubicBezTo>
                  <a:cubicBezTo>
                    <a:pt x="27066" y="104234"/>
                    <a:pt x="27222" y="104540"/>
                    <a:pt x="27222" y="104846"/>
                  </a:cubicBezTo>
                  <a:cubicBezTo>
                    <a:pt x="27222" y="105153"/>
                    <a:pt x="27066" y="105765"/>
                    <a:pt x="27066" y="106071"/>
                  </a:cubicBezTo>
                  <a:cubicBezTo>
                    <a:pt x="26910" y="106071"/>
                    <a:pt x="26910" y="106224"/>
                    <a:pt x="26910" y="106224"/>
                  </a:cubicBezTo>
                  <a:cubicBezTo>
                    <a:pt x="26910" y="106377"/>
                    <a:pt x="26910" y="106530"/>
                    <a:pt x="26910" y="106530"/>
                  </a:cubicBezTo>
                  <a:cubicBezTo>
                    <a:pt x="26910" y="106530"/>
                    <a:pt x="27066" y="106530"/>
                    <a:pt x="27066" y="106530"/>
                  </a:cubicBezTo>
                  <a:cubicBezTo>
                    <a:pt x="27066" y="106683"/>
                    <a:pt x="27066" y="106683"/>
                    <a:pt x="27066" y="106683"/>
                  </a:cubicBezTo>
                  <a:cubicBezTo>
                    <a:pt x="27222" y="106836"/>
                    <a:pt x="27379" y="107142"/>
                    <a:pt x="27379" y="107295"/>
                  </a:cubicBezTo>
                  <a:cubicBezTo>
                    <a:pt x="27535" y="107602"/>
                    <a:pt x="27535" y="107908"/>
                    <a:pt x="27379" y="108061"/>
                  </a:cubicBezTo>
                  <a:cubicBezTo>
                    <a:pt x="27379" y="108061"/>
                    <a:pt x="27379" y="108061"/>
                    <a:pt x="27379" y="108061"/>
                  </a:cubicBezTo>
                  <a:cubicBezTo>
                    <a:pt x="27379" y="108214"/>
                    <a:pt x="27379" y="108214"/>
                    <a:pt x="27535" y="108214"/>
                  </a:cubicBezTo>
                  <a:cubicBezTo>
                    <a:pt x="27535" y="108214"/>
                    <a:pt x="27535" y="108214"/>
                    <a:pt x="27535" y="108214"/>
                  </a:cubicBezTo>
                  <a:cubicBezTo>
                    <a:pt x="27692" y="108367"/>
                    <a:pt x="27848" y="108367"/>
                    <a:pt x="27848" y="108520"/>
                  </a:cubicBezTo>
                  <a:cubicBezTo>
                    <a:pt x="28005" y="108673"/>
                    <a:pt x="28161" y="108826"/>
                    <a:pt x="28161" y="108979"/>
                  </a:cubicBezTo>
                  <a:cubicBezTo>
                    <a:pt x="28161" y="108979"/>
                    <a:pt x="28161" y="109132"/>
                    <a:pt x="28161" y="109132"/>
                  </a:cubicBezTo>
                  <a:cubicBezTo>
                    <a:pt x="28318" y="109132"/>
                    <a:pt x="28318" y="109132"/>
                    <a:pt x="28318" y="109132"/>
                  </a:cubicBezTo>
                  <a:cubicBezTo>
                    <a:pt x="28474" y="109132"/>
                    <a:pt x="28787" y="109285"/>
                    <a:pt x="28943" y="109438"/>
                  </a:cubicBezTo>
                  <a:cubicBezTo>
                    <a:pt x="29100" y="109744"/>
                    <a:pt x="29256" y="110051"/>
                    <a:pt x="29256" y="110204"/>
                  </a:cubicBezTo>
                  <a:cubicBezTo>
                    <a:pt x="29413" y="110204"/>
                    <a:pt x="29413" y="110357"/>
                    <a:pt x="29413" y="110357"/>
                  </a:cubicBezTo>
                  <a:cubicBezTo>
                    <a:pt x="29413" y="110357"/>
                    <a:pt x="29413" y="110357"/>
                    <a:pt x="29413" y="110510"/>
                  </a:cubicBezTo>
                  <a:cubicBezTo>
                    <a:pt x="29569" y="110510"/>
                    <a:pt x="29882" y="110663"/>
                    <a:pt x="30039" y="110816"/>
                  </a:cubicBezTo>
                  <a:cubicBezTo>
                    <a:pt x="30195" y="111122"/>
                    <a:pt x="30352" y="111428"/>
                    <a:pt x="30352" y="111887"/>
                  </a:cubicBezTo>
                  <a:cubicBezTo>
                    <a:pt x="30508" y="112040"/>
                    <a:pt x="30508" y="112040"/>
                    <a:pt x="30508" y="112040"/>
                  </a:cubicBezTo>
                  <a:cubicBezTo>
                    <a:pt x="30508" y="112193"/>
                    <a:pt x="30508" y="112346"/>
                    <a:pt x="30664" y="112499"/>
                  </a:cubicBezTo>
                  <a:cubicBezTo>
                    <a:pt x="30664" y="112653"/>
                    <a:pt x="30664" y="112653"/>
                    <a:pt x="30664" y="112653"/>
                  </a:cubicBezTo>
                  <a:cubicBezTo>
                    <a:pt x="30821" y="113571"/>
                    <a:pt x="30821" y="113571"/>
                    <a:pt x="30821" y="113571"/>
                  </a:cubicBezTo>
                  <a:cubicBezTo>
                    <a:pt x="30195" y="113724"/>
                    <a:pt x="30195" y="113724"/>
                    <a:pt x="30195" y="113724"/>
                  </a:cubicBezTo>
                  <a:cubicBezTo>
                    <a:pt x="30195" y="113724"/>
                    <a:pt x="30352" y="113877"/>
                    <a:pt x="30352" y="114030"/>
                  </a:cubicBezTo>
                  <a:cubicBezTo>
                    <a:pt x="30508" y="114183"/>
                    <a:pt x="30664" y="114489"/>
                    <a:pt x="30664" y="114642"/>
                  </a:cubicBezTo>
                  <a:cubicBezTo>
                    <a:pt x="30821" y="114795"/>
                    <a:pt x="30977" y="115102"/>
                    <a:pt x="31134" y="115255"/>
                  </a:cubicBezTo>
                  <a:cubicBezTo>
                    <a:pt x="31290" y="115408"/>
                    <a:pt x="31603" y="115714"/>
                    <a:pt x="31760" y="115867"/>
                  </a:cubicBezTo>
                  <a:cubicBezTo>
                    <a:pt x="31916" y="116173"/>
                    <a:pt x="32073" y="116632"/>
                    <a:pt x="32229" y="116785"/>
                  </a:cubicBezTo>
                  <a:cubicBezTo>
                    <a:pt x="32229" y="117091"/>
                    <a:pt x="32229" y="117397"/>
                    <a:pt x="32229" y="117704"/>
                  </a:cubicBezTo>
                  <a:cubicBezTo>
                    <a:pt x="32385" y="117704"/>
                    <a:pt x="32385" y="117857"/>
                    <a:pt x="32542" y="118010"/>
                  </a:cubicBezTo>
                  <a:cubicBezTo>
                    <a:pt x="32542" y="118163"/>
                    <a:pt x="32698" y="118622"/>
                    <a:pt x="32855" y="118622"/>
                  </a:cubicBezTo>
                  <a:cubicBezTo>
                    <a:pt x="33011" y="118775"/>
                    <a:pt x="33324" y="119081"/>
                    <a:pt x="33481" y="119234"/>
                  </a:cubicBezTo>
                  <a:cubicBezTo>
                    <a:pt x="33637" y="119387"/>
                    <a:pt x="34106" y="119999"/>
                    <a:pt x="34106" y="119999"/>
                  </a:cubicBezTo>
                  <a:cubicBezTo>
                    <a:pt x="45528" y="118775"/>
                    <a:pt x="45528" y="118775"/>
                    <a:pt x="45528" y="118775"/>
                  </a:cubicBezTo>
                  <a:cubicBezTo>
                    <a:pt x="71342" y="116020"/>
                    <a:pt x="71342" y="116020"/>
                    <a:pt x="71342" y="116020"/>
                  </a:cubicBezTo>
                  <a:cubicBezTo>
                    <a:pt x="84954" y="114489"/>
                    <a:pt x="84954" y="114489"/>
                    <a:pt x="84954" y="114489"/>
                  </a:cubicBezTo>
                  <a:cubicBezTo>
                    <a:pt x="95593" y="113265"/>
                    <a:pt x="95593" y="113265"/>
                    <a:pt x="95593" y="113265"/>
                  </a:cubicBezTo>
                  <a:cubicBezTo>
                    <a:pt x="95593" y="113265"/>
                    <a:pt x="95906" y="113418"/>
                    <a:pt x="95906" y="113571"/>
                  </a:cubicBezTo>
                  <a:cubicBezTo>
                    <a:pt x="96062" y="113724"/>
                    <a:pt x="95906" y="114030"/>
                    <a:pt x="95906" y="114183"/>
                  </a:cubicBezTo>
                  <a:cubicBezTo>
                    <a:pt x="95906" y="114336"/>
                    <a:pt x="96062" y="114489"/>
                    <a:pt x="96062" y="114642"/>
                  </a:cubicBezTo>
                  <a:cubicBezTo>
                    <a:pt x="96219" y="114795"/>
                    <a:pt x="96531" y="114948"/>
                    <a:pt x="96688" y="114948"/>
                  </a:cubicBezTo>
                  <a:cubicBezTo>
                    <a:pt x="96688" y="115102"/>
                    <a:pt x="97001" y="115255"/>
                    <a:pt x="97001" y="115408"/>
                  </a:cubicBezTo>
                  <a:cubicBezTo>
                    <a:pt x="97157" y="115714"/>
                    <a:pt x="96844" y="116326"/>
                    <a:pt x="97001" y="116632"/>
                  </a:cubicBezTo>
                  <a:cubicBezTo>
                    <a:pt x="97001" y="116785"/>
                    <a:pt x="97157" y="117091"/>
                    <a:pt x="97157" y="117244"/>
                  </a:cubicBezTo>
                  <a:cubicBezTo>
                    <a:pt x="97157" y="117397"/>
                    <a:pt x="97314" y="117857"/>
                    <a:pt x="97314" y="118010"/>
                  </a:cubicBezTo>
                  <a:cubicBezTo>
                    <a:pt x="97470" y="118163"/>
                    <a:pt x="97783" y="118469"/>
                    <a:pt x="97940" y="118622"/>
                  </a:cubicBezTo>
                  <a:cubicBezTo>
                    <a:pt x="98096" y="118622"/>
                    <a:pt x="98565" y="118622"/>
                    <a:pt x="98722" y="118622"/>
                  </a:cubicBezTo>
                  <a:cubicBezTo>
                    <a:pt x="98878" y="118469"/>
                    <a:pt x="99035" y="118163"/>
                    <a:pt x="99191" y="118163"/>
                  </a:cubicBezTo>
                  <a:cubicBezTo>
                    <a:pt x="99348" y="118010"/>
                    <a:pt x="99661" y="118010"/>
                    <a:pt x="99817" y="118010"/>
                  </a:cubicBezTo>
                  <a:cubicBezTo>
                    <a:pt x="99973" y="118010"/>
                    <a:pt x="100443" y="118316"/>
                    <a:pt x="100599" y="118316"/>
                  </a:cubicBezTo>
                  <a:cubicBezTo>
                    <a:pt x="100756" y="118163"/>
                    <a:pt x="101069" y="118010"/>
                    <a:pt x="101069" y="117857"/>
                  </a:cubicBezTo>
                  <a:cubicBezTo>
                    <a:pt x="101225" y="117704"/>
                    <a:pt x="101382" y="117397"/>
                    <a:pt x="101382" y="117244"/>
                  </a:cubicBezTo>
                  <a:cubicBezTo>
                    <a:pt x="101538" y="116785"/>
                    <a:pt x="101069" y="116020"/>
                    <a:pt x="101069" y="115561"/>
                  </a:cubicBezTo>
                  <a:cubicBezTo>
                    <a:pt x="101069" y="115408"/>
                    <a:pt x="101225" y="114948"/>
                    <a:pt x="101225" y="114795"/>
                  </a:cubicBezTo>
                  <a:cubicBezTo>
                    <a:pt x="101069" y="114489"/>
                    <a:pt x="100912" y="114183"/>
                    <a:pt x="100912" y="113877"/>
                  </a:cubicBezTo>
                  <a:cubicBezTo>
                    <a:pt x="100912" y="113724"/>
                    <a:pt x="101069" y="113418"/>
                    <a:pt x="101069" y="113265"/>
                  </a:cubicBezTo>
                  <a:cubicBezTo>
                    <a:pt x="101069" y="112959"/>
                    <a:pt x="100912" y="112499"/>
                    <a:pt x="100912" y="112193"/>
                  </a:cubicBezTo>
                  <a:cubicBezTo>
                    <a:pt x="100756" y="112040"/>
                    <a:pt x="100912" y="111581"/>
                    <a:pt x="100756" y="111428"/>
                  </a:cubicBezTo>
                  <a:cubicBezTo>
                    <a:pt x="100599" y="111275"/>
                    <a:pt x="100130" y="111122"/>
                    <a:pt x="99973" y="110969"/>
                  </a:cubicBezTo>
                  <a:cubicBezTo>
                    <a:pt x="99817" y="110816"/>
                    <a:pt x="99504" y="110663"/>
                    <a:pt x="99504" y="110510"/>
                  </a:cubicBezTo>
                  <a:cubicBezTo>
                    <a:pt x="99348" y="110204"/>
                    <a:pt x="99191" y="109897"/>
                    <a:pt x="99191" y="109591"/>
                  </a:cubicBezTo>
                  <a:cubicBezTo>
                    <a:pt x="99348" y="109438"/>
                    <a:pt x="99661" y="109132"/>
                    <a:pt x="99661" y="108979"/>
                  </a:cubicBezTo>
                  <a:cubicBezTo>
                    <a:pt x="99661" y="108826"/>
                    <a:pt x="99191" y="108214"/>
                    <a:pt x="99348" y="108061"/>
                  </a:cubicBezTo>
                  <a:cubicBezTo>
                    <a:pt x="99348" y="107908"/>
                    <a:pt x="99504" y="107908"/>
                    <a:pt x="99661" y="107755"/>
                  </a:cubicBezTo>
                  <a:cubicBezTo>
                    <a:pt x="99661" y="107755"/>
                    <a:pt x="99817" y="107602"/>
                    <a:pt x="99817" y="107448"/>
                  </a:cubicBezTo>
                  <a:cubicBezTo>
                    <a:pt x="99817" y="107448"/>
                    <a:pt x="99504" y="107295"/>
                    <a:pt x="99504" y="107142"/>
                  </a:cubicBezTo>
                  <a:cubicBezTo>
                    <a:pt x="99504" y="107142"/>
                    <a:pt x="99348" y="106836"/>
                    <a:pt x="99504" y="106683"/>
                  </a:cubicBezTo>
                  <a:cubicBezTo>
                    <a:pt x="99504" y="106530"/>
                    <a:pt x="99817" y="106530"/>
                    <a:pt x="99817" y="106530"/>
                  </a:cubicBezTo>
                  <a:cubicBezTo>
                    <a:pt x="99973" y="106530"/>
                    <a:pt x="100130" y="106836"/>
                    <a:pt x="100286" y="106836"/>
                  </a:cubicBezTo>
                  <a:cubicBezTo>
                    <a:pt x="100286" y="106836"/>
                    <a:pt x="100599" y="106836"/>
                    <a:pt x="100599" y="106683"/>
                  </a:cubicBezTo>
                  <a:cubicBezTo>
                    <a:pt x="100756" y="106530"/>
                    <a:pt x="100599" y="106071"/>
                    <a:pt x="100599" y="105918"/>
                  </a:cubicBezTo>
                  <a:cubicBezTo>
                    <a:pt x="100599" y="105765"/>
                    <a:pt x="100599" y="105459"/>
                    <a:pt x="100756" y="105306"/>
                  </a:cubicBezTo>
                  <a:cubicBezTo>
                    <a:pt x="100912" y="105306"/>
                    <a:pt x="101225" y="105612"/>
                    <a:pt x="101382" y="105612"/>
                  </a:cubicBezTo>
                  <a:cubicBezTo>
                    <a:pt x="101538" y="105612"/>
                    <a:pt x="101851" y="105612"/>
                    <a:pt x="102007" y="105459"/>
                  </a:cubicBezTo>
                  <a:cubicBezTo>
                    <a:pt x="102164" y="105459"/>
                    <a:pt x="102320" y="105306"/>
                    <a:pt x="102477" y="105459"/>
                  </a:cubicBezTo>
                  <a:cubicBezTo>
                    <a:pt x="102633" y="105459"/>
                    <a:pt x="102633" y="105765"/>
                    <a:pt x="102790" y="105918"/>
                  </a:cubicBezTo>
                  <a:cubicBezTo>
                    <a:pt x="102946" y="105918"/>
                    <a:pt x="103259" y="106071"/>
                    <a:pt x="103415" y="106071"/>
                  </a:cubicBezTo>
                  <a:cubicBezTo>
                    <a:pt x="103572" y="106071"/>
                    <a:pt x="103885" y="105918"/>
                    <a:pt x="104041" y="105918"/>
                  </a:cubicBezTo>
                  <a:cubicBezTo>
                    <a:pt x="104198" y="105918"/>
                    <a:pt x="104511" y="105765"/>
                    <a:pt x="104667" y="105765"/>
                  </a:cubicBezTo>
                  <a:cubicBezTo>
                    <a:pt x="104823" y="105918"/>
                    <a:pt x="104980" y="106224"/>
                    <a:pt x="105136" y="106224"/>
                  </a:cubicBezTo>
                  <a:cubicBezTo>
                    <a:pt x="105449" y="106224"/>
                    <a:pt x="105762" y="106071"/>
                    <a:pt x="105919" y="106071"/>
                  </a:cubicBezTo>
                  <a:cubicBezTo>
                    <a:pt x="106075" y="106071"/>
                    <a:pt x="106232" y="106377"/>
                    <a:pt x="106388" y="106530"/>
                  </a:cubicBezTo>
                  <a:cubicBezTo>
                    <a:pt x="106544" y="106530"/>
                    <a:pt x="107014" y="106530"/>
                    <a:pt x="107327" y="106530"/>
                  </a:cubicBezTo>
                  <a:cubicBezTo>
                    <a:pt x="107483" y="106530"/>
                    <a:pt x="107796" y="106071"/>
                    <a:pt x="107953" y="106224"/>
                  </a:cubicBezTo>
                  <a:cubicBezTo>
                    <a:pt x="108109" y="106224"/>
                    <a:pt x="108265" y="106530"/>
                    <a:pt x="108422" y="106683"/>
                  </a:cubicBezTo>
                  <a:cubicBezTo>
                    <a:pt x="108735" y="106836"/>
                    <a:pt x="109204" y="106683"/>
                    <a:pt x="109517" y="106683"/>
                  </a:cubicBezTo>
                  <a:cubicBezTo>
                    <a:pt x="109674" y="106683"/>
                    <a:pt x="109986" y="106530"/>
                    <a:pt x="110143" y="106530"/>
                  </a:cubicBezTo>
                  <a:cubicBezTo>
                    <a:pt x="110456" y="106530"/>
                    <a:pt x="110769" y="106683"/>
                    <a:pt x="111082" y="106683"/>
                  </a:cubicBezTo>
                  <a:cubicBezTo>
                    <a:pt x="111238" y="106683"/>
                    <a:pt x="111238" y="106224"/>
                    <a:pt x="111395" y="106071"/>
                  </a:cubicBezTo>
                  <a:cubicBezTo>
                    <a:pt x="111551" y="106071"/>
                    <a:pt x="112020" y="106071"/>
                    <a:pt x="112177" y="106071"/>
                  </a:cubicBezTo>
                  <a:cubicBezTo>
                    <a:pt x="112333" y="106071"/>
                    <a:pt x="112803" y="106530"/>
                    <a:pt x="112959" y="106530"/>
                  </a:cubicBezTo>
                  <a:cubicBezTo>
                    <a:pt x="113116" y="106530"/>
                    <a:pt x="113428" y="106530"/>
                    <a:pt x="113585" y="106377"/>
                  </a:cubicBezTo>
                  <a:cubicBezTo>
                    <a:pt x="113585" y="106377"/>
                    <a:pt x="113585" y="106224"/>
                    <a:pt x="113428" y="106224"/>
                  </a:cubicBezTo>
                  <a:cubicBezTo>
                    <a:pt x="113272" y="106071"/>
                    <a:pt x="112959" y="105918"/>
                    <a:pt x="112803" y="105918"/>
                  </a:cubicBezTo>
                  <a:cubicBezTo>
                    <a:pt x="112803" y="105765"/>
                    <a:pt x="112646" y="105306"/>
                    <a:pt x="112646" y="105153"/>
                  </a:cubicBezTo>
                  <a:cubicBezTo>
                    <a:pt x="112490" y="104999"/>
                    <a:pt x="112490" y="104540"/>
                    <a:pt x="112490" y="104387"/>
                  </a:cubicBezTo>
                  <a:cubicBezTo>
                    <a:pt x="112490" y="104081"/>
                    <a:pt x="112959" y="103469"/>
                    <a:pt x="112959" y="103163"/>
                  </a:cubicBezTo>
                  <a:cubicBezTo>
                    <a:pt x="113116" y="102857"/>
                    <a:pt x="113116" y="102397"/>
                    <a:pt x="113116" y="102091"/>
                  </a:cubicBezTo>
                  <a:cubicBezTo>
                    <a:pt x="113116" y="101785"/>
                    <a:pt x="113116" y="101479"/>
                    <a:pt x="113116" y="101173"/>
                  </a:cubicBezTo>
                  <a:cubicBezTo>
                    <a:pt x="113116" y="100867"/>
                    <a:pt x="113116" y="100408"/>
                    <a:pt x="113116" y="100255"/>
                  </a:cubicBezTo>
                  <a:cubicBezTo>
                    <a:pt x="113116" y="99948"/>
                    <a:pt x="112959" y="99489"/>
                    <a:pt x="112803" y="99183"/>
                  </a:cubicBezTo>
                  <a:cubicBezTo>
                    <a:pt x="112803" y="99183"/>
                    <a:pt x="112490" y="99030"/>
                    <a:pt x="112333" y="99183"/>
                  </a:cubicBezTo>
                  <a:cubicBezTo>
                    <a:pt x="112177" y="99183"/>
                    <a:pt x="112177" y="99489"/>
                    <a:pt x="112177" y="99642"/>
                  </a:cubicBezTo>
                  <a:cubicBezTo>
                    <a:pt x="112020" y="99642"/>
                    <a:pt x="111864" y="99795"/>
                    <a:pt x="111707" y="99795"/>
                  </a:cubicBezTo>
                  <a:cubicBezTo>
                    <a:pt x="111551" y="99795"/>
                    <a:pt x="111395" y="99489"/>
                    <a:pt x="111238" y="99489"/>
                  </a:cubicBezTo>
                  <a:cubicBezTo>
                    <a:pt x="111082" y="99489"/>
                    <a:pt x="110769" y="99642"/>
                    <a:pt x="110612" y="99489"/>
                  </a:cubicBezTo>
                  <a:cubicBezTo>
                    <a:pt x="110456" y="99489"/>
                    <a:pt x="110612" y="99183"/>
                    <a:pt x="110612" y="99183"/>
                  </a:cubicBezTo>
                  <a:cubicBezTo>
                    <a:pt x="110769" y="98877"/>
                    <a:pt x="111082" y="98571"/>
                    <a:pt x="111238" y="98418"/>
                  </a:cubicBezTo>
                  <a:cubicBezTo>
                    <a:pt x="111395" y="98265"/>
                    <a:pt x="111864" y="98112"/>
                    <a:pt x="112020" y="97959"/>
                  </a:cubicBezTo>
                  <a:cubicBezTo>
                    <a:pt x="112177" y="97959"/>
                    <a:pt x="112177" y="97653"/>
                    <a:pt x="112333" y="97499"/>
                  </a:cubicBezTo>
                  <a:cubicBezTo>
                    <a:pt x="112333" y="97193"/>
                    <a:pt x="112177" y="96734"/>
                    <a:pt x="112177" y="96428"/>
                  </a:cubicBezTo>
                  <a:cubicBezTo>
                    <a:pt x="112177" y="96275"/>
                    <a:pt x="111864" y="95816"/>
                    <a:pt x="111864" y="95663"/>
                  </a:cubicBezTo>
                  <a:cubicBezTo>
                    <a:pt x="111864" y="95510"/>
                    <a:pt x="111864" y="95051"/>
                    <a:pt x="112020" y="94897"/>
                  </a:cubicBezTo>
                  <a:cubicBezTo>
                    <a:pt x="112020" y="94897"/>
                    <a:pt x="112490" y="94897"/>
                    <a:pt x="112490" y="94744"/>
                  </a:cubicBezTo>
                  <a:cubicBezTo>
                    <a:pt x="112646" y="94744"/>
                    <a:pt x="112803" y="94438"/>
                    <a:pt x="112803" y="94438"/>
                  </a:cubicBezTo>
                  <a:cubicBezTo>
                    <a:pt x="112803" y="94132"/>
                    <a:pt x="112803" y="93826"/>
                    <a:pt x="112803" y="93673"/>
                  </a:cubicBezTo>
                  <a:cubicBezTo>
                    <a:pt x="112959" y="93520"/>
                    <a:pt x="113116" y="93214"/>
                    <a:pt x="113116" y="93061"/>
                  </a:cubicBezTo>
                  <a:cubicBezTo>
                    <a:pt x="113272" y="92908"/>
                    <a:pt x="113585" y="92755"/>
                    <a:pt x="113741" y="92448"/>
                  </a:cubicBezTo>
                  <a:cubicBezTo>
                    <a:pt x="113898" y="92295"/>
                    <a:pt x="114211" y="91836"/>
                    <a:pt x="114211" y="91530"/>
                  </a:cubicBezTo>
                  <a:cubicBezTo>
                    <a:pt x="114367" y="91224"/>
                    <a:pt x="114211" y="90765"/>
                    <a:pt x="114211" y="90612"/>
                  </a:cubicBezTo>
                  <a:cubicBezTo>
                    <a:pt x="114211" y="90306"/>
                    <a:pt x="114367" y="89999"/>
                    <a:pt x="114367" y="89846"/>
                  </a:cubicBezTo>
                  <a:cubicBezTo>
                    <a:pt x="114211" y="89693"/>
                    <a:pt x="114211" y="89540"/>
                    <a:pt x="114054" y="89540"/>
                  </a:cubicBezTo>
                  <a:cubicBezTo>
                    <a:pt x="114054" y="89387"/>
                    <a:pt x="113585" y="89540"/>
                    <a:pt x="113428" y="89387"/>
                  </a:cubicBezTo>
                  <a:cubicBezTo>
                    <a:pt x="113272" y="89234"/>
                    <a:pt x="113428" y="88775"/>
                    <a:pt x="113428" y="88469"/>
                  </a:cubicBezTo>
                  <a:cubicBezTo>
                    <a:pt x="113428" y="88163"/>
                    <a:pt x="113585" y="87704"/>
                    <a:pt x="113741" y="87397"/>
                  </a:cubicBezTo>
                  <a:cubicBezTo>
                    <a:pt x="113898" y="86938"/>
                    <a:pt x="114367" y="86020"/>
                    <a:pt x="114524" y="85714"/>
                  </a:cubicBezTo>
                  <a:cubicBezTo>
                    <a:pt x="114680" y="85408"/>
                    <a:pt x="114837" y="84795"/>
                    <a:pt x="114993" y="84489"/>
                  </a:cubicBezTo>
                  <a:cubicBezTo>
                    <a:pt x="114993" y="84336"/>
                    <a:pt x="114993" y="84030"/>
                    <a:pt x="114993" y="83877"/>
                  </a:cubicBezTo>
                  <a:cubicBezTo>
                    <a:pt x="114993" y="83724"/>
                    <a:pt x="114680" y="83571"/>
                    <a:pt x="114524" y="83571"/>
                  </a:cubicBezTo>
                  <a:cubicBezTo>
                    <a:pt x="114367" y="83571"/>
                    <a:pt x="114211" y="83877"/>
                    <a:pt x="114211" y="83877"/>
                  </a:cubicBezTo>
                  <a:cubicBezTo>
                    <a:pt x="114054" y="84030"/>
                    <a:pt x="113741" y="84183"/>
                    <a:pt x="113585" y="84183"/>
                  </a:cubicBezTo>
                  <a:cubicBezTo>
                    <a:pt x="113428" y="84336"/>
                    <a:pt x="113116" y="84183"/>
                    <a:pt x="112959" y="84030"/>
                  </a:cubicBezTo>
                  <a:cubicBezTo>
                    <a:pt x="112803" y="84030"/>
                    <a:pt x="112803" y="83724"/>
                    <a:pt x="112803" y="83571"/>
                  </a:cubicBezTo>
                  <a:cubicBezTo>
                    <a:pt x="112803" y="83265"/>
                    <a:pt x="113272" y="83112"/>
                    <a:pt x="113428" y="82959"/>
                  </a:cubicBezTo>
                  <a:cubicBezTo>
                    <a:pt x="113585" y="82806"/>
                    <a:pt x="113898" y="82653"/>
                    <a:pt x="114054" y="82653"/>
                  </a:cubicBezTo>
                  <a:cubicBezTo>
                    <a:pt x="114211" y="82653"/>
                    <a:pt x="114680" y="82806"/>
                    <a:pt x="114837" y="82806"/>
                  </a:cubicBezTo>
                  <a:cubicBezTo>
                    <a:pt x="114993" y="82806"/>
                    <a:pt x="115149" y="82346"/>
                    <a:pt x="115149" y="82346"/>
                  </a:cubicBezTo>
                  <a:cubicBezTo>
                    <a:pt x="115306" y="82040"/>
                    <a:pt x="115306" y="81428"/>
                    <a:pt x="115306" y="81122"/>
                  </a:cubicBezTo>
                  <a:cubicBezTo>
                    <a:pt x="115462" y="80816"/>
                    <a:pt x="115462" y="80204"/>
                    <a:pt x="115306" y="80051"/>
                  </a:cubicBezTo>
                  <a:cubicBezTo>
                    <a:pt x="115306" y="79744"/>
                    <a:pt x="115149" y="79285"/>
                    <a:pt x="115149" y="79132"/>
                  </a:cubicBezTo>
                  <a:cubicBezTo>
                    <a:pt x="114993" y="78979"/>
                    <a:pt x="114837" y="78826"/>
                    <a:pt x="114837" y="78826"/>
                  </a:cubicBezTo>
                  <a:cubicBezTo>
                    <a:pt x="114680" y="78826"/>
                    <a:pt x="114524" y="79132"/>
                    <a:pt x="114367" y="79132"/>
                  </a:cubicBezTo>
                  <a:cubicBezTo>
                    <a:pt x="114367" y="79132"/>
                    <a:pt x="114054" y="79132"/>
                    <a:pt x="113898" y="79132"/>
                  </a:cubicBezTo>
                  <a:cubicBezTo>
                    <a:pt x="113741" y="79132"/>
                    <a:pt x="113428" y="78979"/>
                    <a:pt x="113428" y="78979"/>
                  </a:cubicBezTo>
                  <a:cubicBezTo>
                    <a:pt x="113272" y="78826"/>
                    <a:pt x="113272" y="78520"/>
                    <a:pt x="113428" y="78367"/>
                  </a:cubicBezTo>
                  <a:cubicBezTo>
                    <a:pt x="113428" y="78367"/>
                    <a:pt x="113741" y="78214"/>
                    <a:pt x="113898" y="78214"/>
                  </a:cubicBezTo>
                  <a:cubicBezTo>
                    <a:pt x="114054" y="78061"/>
                    <a:pt x="114211" y="78214"/>
                    <a:pt x="114367" y="78214"/>
                  </a:cubicBezTo>
                  <a:cubicBezTo>
                    <a:pt x="114524" y="78214"/>
                    <a:pt x="114993" y="78367"/>
                    <a:pt x="115149" y="78214"/>
                  </a:cubicBezTo>
                  <a:cubicBezTo>
                    <a:pt x="115306" y="78214"/>
                    <a:pt x="115306" y="77755"/>
                    <a:pt x="115462" y="77602"/>
                  </a:cubicBezTo>
                  <a:cubicBezTo>
                    <a:pt x="115462" y="77448"/>
                    <a:pt x="115775" y="77142"/>
                    <a:pt x="115932" y="76989"/>
                  </a:cubicBezTo>
                  <a:cubicBezTo>
                    <a:pt x="116088" y="76836"/>
                    <a:pt x="116245" y="76530"/>
                    <a:pt x="116401" y="76377"/>
                  </a:cubicBezTo>
                  <a:cubicBezTo>
                    <a:pt x="116401" y="76224"/>
                    <a:pt x="116558" y="75918"/>
                    <a:pt x="116714" y="75765"/>
                  </a:cubicBezTo>
                  <a:cubicBezTo>
                    <a:pt x="116714" y="75612"/>
                    <a:pt x="116558" y="75306"/>
                    <a:pt x="116401" y="75153"/>
                  </a:cubicBezTo>
                  <a:cubicBezTo>
                    <a:pt x="116401" y="75153"/>
                    <a:pt x="116088" y="75153"/>
                    <a:pt x="115932" y="75153"/>
                  </a:cubicBezTo>
                  <a:cubicBezTo>
                    <a:pt x="115775" y="75153"/>
                    <a:pt x="115462" y="75306"/>
                    <a:pt x="115462" y="75153"/>
                  </a:cubicBezTo>
                  <a:cubicBezTo>
                    <a:pt x="115306" y="75153"/>
                    <a:pt x="115306" y="74846"/>
                    <a:pt x="115462" y="74846"/>
                  </a:cubicBezTo>
                  <a:cubicBezTo>
                    <a:pt x="115462" y="74693"/>
                    <a:pt x="115775" y="74693"/>
                    <a:pt x="115775" y="74693"/>
                  </a:cubicBezTo>
                  <a:cubicBezTo>
                    <a:pt x="115932" y="74540"/>
                    <a:pt x="115932" y="74387"/>
                    <a:pt x="115932" y="74234"/>
                  </a:cubicBezTo>
                  <a:cubicBezTo>
                    <a:pt x="115775" y="74234"/>
                    <a:pt x="115619" y="74081"/>
                    <a:pt x="115619" y="73928"/>
                  </a:cubicBezTo>
                  <a:cubicBezTo>
                    <a:pt x="115619" y="73928"/>
                    <a:pt x="115775" y="73622"/>
                    <a:pt x="115932" y="73622"/>
                  </a:cubicBezTo>
                  <a:cubicBezTo>
                    <a:pt x="116088" y="73622"/>
                    <a:pt x="116401" y="73775"/>
                    <a:pt x="116558" y="73775"/>
                  </a:cubicBezTo>
                  <a:cubicBezTo>
                    <a:pt x="116558" y="73928"/>
                    <a:pt x="116714" y="74081"/>
                    <a:pt x="116870" y="74234"/>
                  </a:cubicBezTo>
                  <a:cubicBezTo>
                    <a:pt x="117027" y="74234"/>
                    <a:pt x="117183" y="74234"/>
                    <a:pt x="117340" y="74234"/>
                  </a:cubicBezTo>
                  <a:cubicBezTo>
                    <a:pt x="117496" y="74081"/>
                    <a:pt x="117653" y="73775"/>
                    <a:pt x="117809" y="73622"/>
                  </a:cubicBezTo>
                  <a:cubicBezTo>
                    <a:pt x="117966" y="73469"/>
                    <a:pt x="118279" y="73163"/>
                    <a:pt x="118279" y="73010"/>
                  </a:cubicBezTo>
                  <a:cubicBezTo>
                    <a:pt x="118279" y="72857"/>
                    <a:pt x="118279" y="72551"/>
                    <a:pt x="118279" y="72397"/>
                  </a:cubicBezTo>
                  <a:cubicBezTo>
                    <a:pt x="118122" y="72397"/>
                    <a:pt x="117653" y="72551"/>
                    <a:pt x="117496" y="72397"/>
                  </a:cubicBezTo>
                  <a:cubicBezTo>
                    <a:pt x="117496" y="72397"/>
                    <a:pt x="117183" y="72244"/>
                    <a:pt x="117183" y="72091"/>
                  </a:cubicBezTo>
                  <a:cubicBezTo>
                    <a:pt x="117183" y="71938"/>
                    <a:pt x="117340" y="71632"/>
                    <a:pt x="117340" y="71632"/>
                  </a:cubicBezTo>
                  <a:cubicBezTo>
                    <a:pt x="117496" y="71479"/>
                    <a:pt x="117809" y="71326"/>
                    <a:pt x="117809" y="71326"/>
                  </a:cubicBezTo>
                  <a:cubicBezTo>
                    <a:pt x="117966" y="71326"/>
                    <a:pt x="118279" y="71632"/>
                    <a:pt x="118435" y="71632"/>
                  </a:cubicBezTo>
                  <a:cubicBezTo>
                    <a:pt x="118435" y="71785"/>
                    <a:pt x="118748" y="71632"/>
                    <a:pt x="118904" y="71479"/>
                  </a:cubicBezTo>
                  <a:cubicBezTo>
                    <a:pt x="119061" y="71326"/>
                    <a:pt x="119530" y="71173"/>
                    <a:pt x="119687" y="71020"/>
                  </a:cubicBezTo>
                  <a:cubicBezTo>
                    <a:pt x="119843" y="70714"/>
                    <a:pt x="120000" y="70255"/>
                    <a:pt x="120000" y="70102"/>
                  </a:cubicBezTo>
                  <a:cubicBezTo>
                    <a:pt x="120000" y="69795"/>
                    <a:pt x="120000" y="69336"/>
                    <a:pt x="119843" y="69183"/>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67" name="Google Shape;167;p16"/>
            <p:cNvSpPr/>
            <p:nvPr/>
          </p:nvSpPr>
          <p:spPr>
            <a:xfrm>
              <a:off x="4703763" y="4508500"/>
              <a:ext cx="1084200" cy="790500"/>
            </a:xfrm>
            <a:custGeom>
              <a:rect b="b" l="l" r="r" t="t"/>
              <a:pathLst>
                <a:path extrusionOk="0" h="120000" w="120000">
                  <a:moveTo>
                    <a:pt x="120000" y="103607"/>
                  </a:moveTo>
                  <a:cubicBezTo>
                    <a:pt x="120000" y="103479"/>
                    <a:pt x="119906" y="103094"/>
                    <a:pt x="119906" y="102966"/>
                  </a:cubicBezTo>
                  <a:cubicBezTo>
                    <a:pt x="119906" y="102838"/>
                    <a:pt x="119906" y="102582"/>
                    <a:pt x="119906" y="102454"/>
                  </a:cubicBezTo>
                  <a:cubicBezTo>
                    <a:pt x="119906" y="102070"/>
                    <a:pt x="119906" y="101430"/>
                    <a:pt x="119906" y="101045"/>
                  </a:cubicBezTo>
                  <a:cubicBezTo>
                    <a:pt x="119906" y="100661"/>
                    <a:pt x="119813" y="100021"/>
                    <a:pt x="119813" y="99637"/>
                  </a:cubicBezTo>
                  <a:cubicBezTo>
                    <a:pt x="119719" y="99124"/>
                    <a:pt x="119626" y="98228"/>
                    <a:pt x="119533" y="97844"/>
                  </a:cubicBezTo>
                  <a:cubicBezTo>
                    <a:pt x="119533" y="97331"/>
                    <a:pt x="119346" y="96563"/>
                    <a:pt x="119346" y="96179"/>
                  </a:cubicBezTo>
                  <a:cubicBezTo>
                    <a:pt x="119252" y="95538"/>
                    <a:pt x="119252" y="94514"/>
                    <a:pt x="119159" y="93874"/>
                  </a:cubicBezTo>
                  <a:cubicBezTo>
                    <a:pt x="119159" y="93233"/>
                    <a:pt x="119066" y="91824"/>
                    <a:pt x="118972" y="91184"/>
                  </a:cubicBezTo>
                  <a:cubicBezTo>
                    <a:pt x="118972" y="90800"/>
                    <a:pt x="118972" y="89903"/>
                    <a:pt x="118972" y="89519"/>
                  </a:cubicBezTo>
                  <a:cubicBezTo>
                    <a:pt x="118879" y="89007"/>
                    <a:pt x="118785" y="87854"/>
                    <a:pt x="118785" y="87214"/>
                  </a:cubicBezTo>
                  <a:cubicBezTo>
                    <a:pt x="118692" y="86702"/>
                    <a:pt x="118692" y="85677"/>
                    <a:pt x="118599" y="85165"/>
                  </a:cubicBezTo>
                  <a:cubicBezTo>
                    <a:pt x="118599" y="84525"/>
                    <a:pt x="118505" y="83244"/>
                    <a:pt x="118412" y="82475"/>
                  </a:cubicBezTo>
                  <a:cubicBezTo>
                    <a:pt x="118412" y="82219"/>
                    <a:pt x="118132" y="81451"/>
                    <a:pt x="118132" y="81067"/>
                  </a:cubicBezTo>
                  <a:cubicBezTo>
                    <a:pt x="118038" y="80554"/>
                    <a:pt x="118038" y="79658"/>
                    <a:pt x="117945" y="79274"/>
                  </a:cubicBezTo>
                  <a:cubicBezTo>
                    <a:pt x="117758" y="78762"/>
                    <a:pt x="117385" y="77865"/>
                    <a:pt x="117198" y="77481"/>
                  </a:cubicBezTo>
                  <a:cubicBezTo>
                    <a:pt x="117011" y="76969"/>
                    <a:pt x="116731" y="75944"/>
                    <a:pt x="116544" y="75432"/>
                  </a:cubicBezTo>
                  <a:cubicBezTo>
                    <a:pt x="116357" y="75048"/>
                    <a:pt x="116077" y="74407"/>
                    <a:pt x="115891" y="74023"/>
                  </a:cubicBezTo>
                  <a:cubicBezTo>
                    <a:pt x="115797" y="73767"/>
                    <a:pt x="115330" y="73255"/>
                    <a:pt x="115143" y="72870"/>
                  </a:cubicBezTo>
                  <a:cubicBezTo>
                    <a:pt x="115143" y="72742"/>
                    <a:pt x="115050" y="72230"/>
                    <a:pt x="114957" y="72102"/>
                  </a:cubicBezTo>
                  <a:cubicBezTo>
                    <a:pt x="114863" y="71846"/>
                    <a:pt x="114770" y="71462"/>
                    <a:pt x="114677" y="71334"/>
                  </a:cubicBezTo>
                  <a:cubicBezTo>
                    <a:pt x="114583" y="71077"/>
                    <a:pt x="114303" y="70565"/>
                    <a:pt x="114210" y="70309"/>
                  </a:cubicBezTo>
                  <a:cubicBezTo>
                    <a:pt x="114023" y="70053"/>
                    <a:pt x="113743" y="69541"/>
                    <a:pt x="113556" y="69284"/>
                  </a:cubicBezTo>
                  <a:cubicBezTo>
                    <a:pt x="113369" y="69028"/>
                    <a:pt x="113089" y="68388"/>
                    <a:pt x="112996" y="68132"/>
                  </a:cubicBezTo>
                  <a:cubicBezTo>
                    <a:pt x="112715" y="67748"/>
                    <a:pt x="112342" y="66851"/>
                    <a:pt x="112155" y="66467"/>
                  </a:cubicBezTo>
                  <a:cubicBezTo>
                    <a:pt x="112062" y="66211"/>
                    <a:pt x="111875" y="65699"/>
                    <a:pt x="111782" y="65442"/>
                  </a:cubicBezTo>
                  <a:cubicBezTo>
                    <a:pt x="111595" y="65058"/>
                    <a:pt x="111408" y="64290"/>
                    <a:pt x="111221" y="63906"/>
                  </a:cubicBezTo>
                  <a:cubicBezTo>
                    <a:pt x="111035" y="63521"/>
                    <a:pt x="110754" y="62753"/>
                    <a:pt x="110568" y="62369"/>
                  </a:cubicBezTo>
                  <a:cubicBezTo>
                    <a:pt x="110474" y="62113"/>
                    <a:pt x="110194" y="61472"/>
                    <a:pt x="110007" y="61216"/>
                  </a:cubicBezTo>
                  <a:cubicBezTo>
                    <a:pt x="109727" y="60576"/>
                    <a:pt x="109167" y="59295"/>
                    <a:pt x="108887" y="58655"/>
                  </a:cubicBezTo>
                  <a:cubicBezTo>
                    <a:pt x="108607" y="58271"/>
                    <a:pt x="108140" y="57630"/>
                    <a:pt x="107953" y="57374"/>
                  </a:cubicBezTo>
                  <a:cubicBezTo>
                    <a:pt x="107766" y="56990"/>
                    <a:pt x="107392" y="56350"/>
                    <a:pt x="107206" y="55965"/>
                  </a:cubicBezTo>
                  <a:cubicBezTo>
                    <a:pt x="107112" y="55709"/>
                    <a:pt x="106739" y="55069"/>
                    <a:pt x="106645" y="54813"/>
                  </a:cubicBezTo>
                  <a:cubicBezTo>
                    <a:pt x="106365" y="54172"/>
                    <a:pt x="105805" y="53020"/>
                    <a:pt x="105618" y="52379"/>
                  </a:cubicBezTo>
                  <a:cubicBezTo>
                    <a:pt x="105431" y="51995"/>
                    <a:pt x="105245" y="51227"/>
                    <a:pt x="105151" y="50843"/>
                  </a:cubicBezTo>
                  <a:cubicBezTo>
                    <a:pt x="105058" y="50458"/>
                    <a:pt x="104778" y="49434"/>
                    <a:pt x="104778" y="49306"/>
                  </a:cubicBezTo>
                  <a:cubicBezTo>
                    <a:pt x="104778" y="49306"/>
                    <a:pt x="104591" y="48665"/>
                    <a:pt x="104591" y="48409"/>
                  </a:cubicBezTo>
                  <a:cubicBezTo>
                    <a:pt x="104591" y="48025"/>
                    <a:pt x="104591" y="47385"/>
                    <a:pt x="104591" y="47001"/>
                  </a:cubicBezTo>
                  <a:cubicBezTo>
                    <a:pt x="104591" y="46872"/>
                    <a:pt x="104684" y="46488"/>
                    <a:pt x="104778" y="46232"/>
                  </a:cubicBezTo>
                  <a:cubicBezTo>
                    <a:pt x="104778" y="46104"/>
                    <a:pt x="105058" y="45976"/>
                    <a:pt x="105058" y="45976"/>
                  </a:cubicBezTo>
                  <a:cubicBezTo>
                    <a:pt x="105151" y="45848"/>
                    <a:pt x="105338" y="45720"/>
                    <a:pt x="105431" y="45592"/>
                  </a:cubicBezTo>
                  <a:cubicBezTo>
                    <a:pt x="105431" y="45336"/>
                    <a:pt x="105245" y="45080"/>
                    <a:pt x="105245" y="44951"/>
                  </a:cubicBezTo>
                  <a:cubicBezTo>
                    <a:pt x="105151" y="44695"/>
                    <a:pt x="104871" y="44311"/>
                    <a:pt x="104778" y="44183"/>
                  </a:cubicBezTo>
                  <a:cubicBezTo>
                    <a:pt x="104684" y="44055"/>
                    <a:pt x="104591" y="43671"/>
                    <a:pt x="104498" y="43543"/>
                  </a:cubicBezTo>
                  <a:cubicBezTo>
                    <a:pt x="104404" y="43287"/>
                    <a:pt x="104311" y="42902"/>
                    <a:pt x="104311" y="42774"/>
                  </a:cubicBezTo>
                  <a:cubicBezTo>
                    <a:pt x="104124" y="42518"/>
                    <a:pt x="103844" y="42262"/>
                    <a:pt x="103750" y="42134"/>
                  </a:cubicBezTo>
                  <a:cubicBezTo>
                    <a:pt x="103657" y="42006"/>
                    <a:pt x="103377" y="41750"/>
                    <a:pt x="103284" y="41622"/>
                  </a:cubicBezTo>
                  <a:cubicBezTo>
                    <a:pt x="103097" y="41366"/>
                    <a:pt x="102630" y="40725"/>
                    <a:pt x="102443" y="40469"/>
                  </a:cubicBezTo>
                  <a:cubicBezTo>
                    <a:pt x="102163" y="40213"/>
                    <a:pt x="101789" y="39445"/>
                    <a:pt x="101603" y="39188"/>
                  </a:cubicBezTo>
                  <a:cubicBezTo>
                    <a:pt x="101416" y="38932"/>
                    <a:pt x="101136" y="38548"/>
                    <a:pt x="100949" y="38420"/>
                  </a:cubicBezTo>
                  <a:cubicBezTo>
                    <a:pt x="100856" y="38164"/>
                    <a:pt x="100482" y="37524"/>
                    <a:pt x="100295" y="37267"/>
                  </a:cubicBezTo>
                  <a:cubicBezTo>
                    <a:pt x="100108" y="37011"/>
                    <a:pt x="99735" y="36499"/>
                    <a:pt x="99548" y="36243"/>
                  </a:cubicBezTo>
                  <a:cubicBezTo>
                    <a:pt x="99361" y="36115"/>
                    <a:pt x="99175" y="35602"/>
                    <a:pt x="99081" y="35474"/>
                  </a:cubicBezTo>
                  <a:cubicBezTo>
                    <a:pt x="98894" y="35090"/>
                    <a:pt x="98521" y="34450"/>
                    <a:pt x="98241" y="34066"/>
                  </a:cubicBezTo>
                  <a:cubicBezTo>
                    <a:pt x="98054" y="33810"/>
                    <a:pt x="97587" y="33169"/>
                    <a:pt x="97400" y="32785"/>
                  </a:cubicBezTo>
                  <a:cubicBezTo>
                    <a:pt x="97027" y="32273"/>
                    <a:pt x="96466" y="31120"/>
                    <a:pt x="96093" y="30480"/>
                  </a:cubicBezTo>
                  <a:cubicBezTo>
                    <a:pt x="95813" y="29967"/>
                    <a:pt x="95252" y="29071"/>
                    <a:pt x="95066" y="28431"/>
                  </a:cubicBezTo>
                  <a:cubicBezTo>
                    <a:pt x="94692" y="27790"/>
                    <a:pt x="94132" y="26382"/>
                    <a:pt x="93852" y="25741"/>
                  </a:cubicBezTo>
                  <a:cubicBezTo>
                    <a:pt x="93385" y="24717"/>
                    <a:pt x="92264" y="22796"/>
                    <a:pt x="91891" y="21771"/>
                  </a:cubicBezTo>
                  <a:cubicBezTo>
                    <a:pt x="91610" y="21259"/>
                    <a:pt x="91237" y="20106"/>
                    <a:pt x="91050" y="19466"/>
                  </a:cubicBezTo>
                  <a:cubicBezTo>
                    <a:pt x="90957" y="19210"/>
                    <a:pt x="90770" y="18569"/>
                    <a:pt x="90677" y="18313"/>
                  </a:cubicBezTo>
                  <a:cubicBezTo>
                    <a:pt x="90583" y="18057"/>
                    <a:pt x="90396" y="17417"/>
                    <a:pt x="90303" y="17161"/>
                  </a:cubicBezTo>
                  <a:cubicBezTo>
                    <a:pt x="90210" y="16905"/>
                    <a:pt x="89929" y="16648"/>
                    <a:pt x="89836" y="16392"/>
                  </a:cubicBezTo>
                  <a:cubicBezTo>
                    <a:pt x="89649" y="16008"/>
                    <a:pt x="89369" y="15240"/>
                    <a:pt x="89182" y="14727"/>
                  </a:cubicBezTo>
                  <a:cubicBezTo>
                    <a:pt x="88902" y="13959"/>
                    <a:pt x="88435" y="12294"/>
                    <a:pt x="88155" y="11398"/>
                  </a:cubicBezTo>
                  <a:cubicBezTo>
                    <a:pt x="87875" y="10629"/>
                    <a:pt x="87408" y="8964"/>
                    <a:pt x="87221" y="8196"/>
                  </a:cubicBezTo>
                  <a:cubicBezTo>
                    <a:pt x="87128" y="7684"/>
                    <a:pt x="86941" y="6915"/>
                    <a:pt x="86848" y="6403"/>
                  </a:cubicBezTo>
                  <a:cubicBezTo>
                    <a:pt x="86754" y="6019"/>
                    <a:pt x="86661" y="5250"/>
                    <a:pt x="86474" y="4866"/>
                  </a:cubicBezTo>
                  <a:cubicBezTo>
                    <a:pt x="86381" y="4738"/>
                    <a:pt x="86194" y="4610"/>
                    <a:pt x="86194" y="4482"/>
                  </a:cubicBezTo>
                  <a:cubicBezTo>
                    <a:pt x="86101" y="4354"/>
                    <a:pt x="85914" y="4354"/>
                    <a:pt x="85914" y="4226"/>
                  </a:cubicBezTo>
                  <a:cubicBezTo>
                    <a:pt x="85821" y="4098"/>
                    <a:pt x="86007" y="3970"/>
                    <a:pt x="86007" y="3970"/>
                  </a:cubicBezTo>
                  <a:cubicBezTo>
                    <a:pt x="86007" y="3713"/>
                    <a:pt x="86007" y="3329"/>
                    <a:pt x="86007" y="3201"/>
                  </a:cubicBezTo>
                  <a:cubicBezTo>
                    <a:pt x="85914" y="3073"/>
                    <a:pt x="85821" y="2945"/>
                    <a:pt x="85727" y="2817"/>
                  </a:cubicBezTo>
                  <a:cubicBezTo>
                    <a:pt x="85634" y="2561"/>
                    <a:pt x="85634" y="1921"/>
                    <a:pt x="85634" y="1664"/>
                  </a:cubicBezTo>
                  <a:cubicBezTo>
                    <a:pt x="85634" y="1408"/>
                    <a:pt x="85634" y="1024"/>
                    <a:pt x="85634" y="640"/>
                  </a:cubicBezTo>
                  <a:cubicBezTo>
                    <a:pt x="85540" y="768"/>
                    <a:pt x="85354" y="768"/>
                    <a:pt x="85260" y="768"/>
                  </a:cubicBezTo>
                  <a:cubicBezTo>
                    <a:pt x="85167" y="768"/>
                    <a:pt x="85167" y="768"/>
                    <a:pt x="85167" y="768"/>
                  </a:cubicBezTo>
                  <a:cubicBezTo>
                    <a:pt x="84887" y="768"/>
                    <a:pt x="84793" y="512"/>
                    <a:pt x="84607" y="384"/>
                  </a:cubicBezTo>
                  <a:cubicBezTo>
                    <a:pt x="84607" y="384"/>
                    <a:pt x="84607" y="384"/>
                    <a:pt x="84607" y="384"/>
                  </a:cubicBezTo>
                  <a:cubicBezTo>
                    <a:pt x="84607" y="384"/>
                    <a:pt x="84607" y="384"/>
                    <a:pt x="84607" y="384"/>
                  </a:cubicBezTo>
                  <a:cubicBezTo>
                    <a:pt x="84513" y="512"/>
                    <a:pt x="84420" y="768"/>
                    <a:pt x="84233" y="896"/>
                  </a:cubicBezTo>
                  <a:cubicBezTo>
                    <a:pt x="84140" y="896"/>
                    <a:pt x="84046" y="896"/>
                    <a:pt x="83953" y="896"/>
                  </a:cubicBezTo>
                  <a:cubicBezTo>
                    <a:pt x="83859" y="896"/>
                    <a:pt x="83673" y="896"/>
                    <a:pt x="83579" y="768"/>
                  </a:cubicBezTo>
                  <a:cubicBezTo>
                    <a:pt x="83579" y="768"/>
                    <a:pt x="83579" y="768"/>
                    <a:pt x="83486" y="768"/>
                  </a:cubicBezTo>
                  <a:cubicBezTo>
                    <a:pt x="83486" y="768"/>
                    <a:pt x="83486" y="768"/>
                    <a:pt x="83486" y="768"/>
                  </a:cubicBezTo>
                  <a:cubicBezTo>
                    <a:pt x="83392" y="896"/>
                    <a:pt x="83299" y="896"/>
                    <a:pt x="83206" y="896"/>
                  </a:cubicBezTo>
                  <a:cubicBezTo>
                    <a:pt x="83019" y="896"/>
                    <a:pt x="82926" y="896"/>
                    <a:pt x="82832" y="896"/>
                  </a:cubicBezTo>
                  <a:cubicBezTo>
                    <a:pt x="82552" y="896"/>
                    <a:pt x="82365" y="896"/>
                    <a:pt x="82272" y="896"/>
                  </a:cubicBezTo>
                  <a:cubicBezTo>
                    <a:pt x="82178" y="768"/>
                    <a:pt x="82085" y="768"/>
                    <a:pt x="82085" y="640"/>
                  </a:cubicBezTo>
                  <a:cubicBezTo>
                    <a:pt x="81992" y="640"/>
                    <a:pt x="81992" y="768"/>
                    <a:pt x="81898" y="768"/>
                  </a:cubicBezTo>
                  <a:cubicBezTo>
                    <a:pt x="81805" y="768"/>
                    <a:pt x="81712" y="768"/>
                    <a:pt x="81525" y="768"/>
                  </a:cubicBezTo>
                  <a:cubicBezTo>
                    <a:pt x="81431" y="768"/>
                    <a:pt x="81245" y="768"/>
                    <a:pt x="81058" y="640"/>
                  </a:cubicBezTo>
                  <a:cubicBezTo>
                    <a:pt x="80964" y="640"/>
                    <a:pt x="80871" y="512"/>
                    <a:pt x="80778" y="512"/>
                  </a:cubicBezTo>
                  <a:cubicBezTo>
                    <a:pt x="80778" y="512"/>
                    <a:pt x="80684" y="512"/>
                    <a:pt x="80591" y="512"/>
                  </a:cubicBezTo>
                  <a:cubicBezTo>
                    <a:pt x="80498" y="512"/>
                    <a:pt x="80498" y="512"/>
                    <a:pt x="80404" y="512"/>
                  </a:cubicBezTo>
                  <a:cubicBezTo>
                    <a:pt x="80217" y="512"/>
                    <a:pt x="80124" y="256"/>
                    <a:pt x="80031" y="128"/>
                  </a:cubicBezTo>
                  <a:cubicBezTo>
                    <a:pt x="80031" y="128"/>
                    <a:pt x="80031" y="256"/>
                    <a:pt x="80031" y="256"/>
                  </a:cubicBezTo>
                  <a:cubicBezTo>
                    <a:pt x="80031" y="256"/>
                    <a:pt x="79937" y="256"/>
                    <a:pt x="79937" y="256"/>
                  </a:cubicBezTo>
                  <a:cubicBezTo>
                    <a:pt x="79937" y="256"/>
                    <a:pt x="79844" y="256"/>
                    <a:pt x="79844" y="256"/>
                  </a:cubicBezTo>
                  <a:cubicBezTo>
                    <a:pt x="79750" y="256"/>
                    <a:pt x="79564" y="384"/>
                    <a:pt x="79470" y="384"/>
                  </a:cubicBezTo>
                  <a:cubicBezTo>
                    <a:pt x="79470" y="384"/>
                    <a:pt x="79097" y="384"/>
                    <a:pt x="78817" y="128"/>
                  </a:cubicBezTo>
                  <a:cubicBezTo>
                    <a:pt x="78723" y="0"/>
                    <a:pt x="78723" y="0"/>
                    <a:pt x="78723" y="0"/>
                  </a:cubicBezTo>
                  <a:cubicBezTo>
                    <a:pt x="78536" y="0"/>
                    <a:pt x="78443" y="0"/>
                    <a:pt x="78350" y="0"/>
                  </a:cubicBezTo>
                  <a:cubicBezTo>
                    <a:pt x="78350" y="128"/>
                    <a:pt x="78350" y="384"/>
                    <a:pt x="78256" y="640"/>
                  </a:cubicBezTo>
                  <a:cubicBezTo>
                    <a:pt x="78070" y="896"/>
                    <a:pt x="77883" y="896"/>
                    <a:pt x="77789" y="1024"/>
                  </a:cubicBezTo>
                  <a:cubicBezTo>
                    <a:pt x="77789" y="1280"/>
                    <a:pt x="77603" y="1536"/>
                    <a:pt x="77603" y="1664"/>
                  </a:cubicBezTo>
                  <a:cubicBezTo>
                    <a:pt x="77603" y="1792"/>
                    <a:pt x="77696" y="2049"/>
                    <a:pt x="77696" y="2305"/>
                  </a:cubicBezTo>
                  <a:cubicBezTo>
                    <a:pt x="77696" y="2561"/>
                    <a:pt x="77603" y="2689"/>
                    <a:pt x="77509" y="2817"/>
                  </a:cubicBezTo>
                  <a:cubicBezTo>
                    <a:pt x="77509" y="2817"/>
                    <a:pt x="77509" y="2817"/>
                    <a:pt x="77509" y="2945"/>
                  </a:cubicBezTo>
                  <a:cubicBezTo>
                    <a:pt x="77509" y="2945"/>
                    <a:pt x="77509" y="3073"/>
                    <a:pt x="77509" y="3073"/>
                  </a:cubicBezTo>
                  <a:cubicBezTo>
                    <a:pt x="77509" y="3073"/>
                    <a:pt x="77603" y="3201"/>
                    <a:pt x="77696" y="3329"/>
                  </a:cubicBezTo>
                  <a:cubicBezTo>
                    <a:pt x="77696" y="3329"/>
                    <a:pt x="77789" y="3329"/>
                    <a:pt x="77789" y="3457"/>
                  </a:cubicBezTo>
                  <a:cubicBezTo>
                    <a:pt x="77976" y="3457"/>
                    <a:pt x="78163" y="3585"/>
                    <a:pt x="78256" y="3842"/>
                  </a:cubicBezTo>
                  <a:cubicBezTo>
                    <a:pt x="78350" y="4098"/>
                    <a:pt x="78443" y="4354"/>
                    <a:pt x="78443" y="4610"/>
                  </a:cubicBezTo>
                  <a:cubicBezTo>
                    <a:pt x="78443" y="4738"/>
                    <a:pt x="78443" y="4738"/>
                    <a:pt x="78443" y="4738"/>
                  </a:cubicBezTo>
                  <a:cubicBezTo>
                    <a:pt x="78443" y="4866"/>
                    <a:pt x="78443" y="4866"/>
                    <a:pt x="78443" y="4994"/>
                  </a:cubicBezTo>
                  <a:cubicBezTo>
                    <a:pt x="78536" y="5250"/>
                    <a:pt x="78536" y="5506"/>
                    <a:pt x="78536" y="5763"/>
                  </a:cubicBezTo>
                  <a:cubicBezTo>
                    <a:pt x="78536" y="5891"/>
                    <a:pt x="78536" y="6019"/>
                    <a:pt x="78443" y="6275"/>
                  </a:cubicBezTo>
                  <a:cubicBezTo>
                    <a:pt x="78443" y="6275"/>
                    <a:pt x="78443" y="6275"/>
                    <a:pt x="78443" y="6275"/>
                  </a:cubicBezTo>
                  <a:cubicBezTo>
                    <a:pt x="78443" y="6403"/>
                    <a:pt x="78443" y="6403"/>
                    <a:pt x="78536" y="6403"/>
                  </a:cubicBezTo>
                  <a:cubicBezTo>
                    <a:pt x="78536" y="6659"/>
                    <a:pt x="78630" y="6787"/>
                    <a:pt x="78630" y="6915"/>
                  </a:cubicBezTo>
                  <a:cubicBezTo>
                    <a:pt x="78630" y="7171"/>
                    <a:pt x="78630" y="7299"/>
                    <a:pt x="78536" y="7427"/>
                  </a:cubicBezTo>
                  <a:cubicBezTo>
                    <a:pt x="78536" y="7556"/>
                    <a:pt x="78536" y="7556"/>
                    <a:pt x="78536" y="7684"/>
                  </a:cubicBezTo>
                  <a:cubicBezTo>
                    <a:pt x="78536" y="7684"/>
                    <a:pt x="78630" y="7940"/>
                    <a:pt x="78630" y="8068"/>
                  </a:cubicBezTo>
                  <a:cubicBezTo>
                    <a:pt x="78723" y="8452"/>
                    <a:pt x="78817" y="8836"/>
                    <a:pt x="78817" y="9092"/>
                  </a:cubicBezTo>
                  <a:cubicBezTo>
                    <a:pt x="78723" y="9477"/>
                    <a:pt x="78536" y="9861"/>
                    <a:pt x="78443" y="9989"/>
                  </a:cubicBezTo>
                  <a:cubicBezTo>
                    <a:pt x="78443" y="10117"/>
                    <a:pt x="78163" y="10501"/>
                    <a:pt x="77883" y="10629"/>
                  </a:cubicBezTo>
                  <a:cubicBezTo>
                    <a:pt x="77883" y="10629"/>
                    <a:pt x="77789" y="10629"/>
                    <a:pt x="77789" y="10629"/>
                  </a:cubicBezTo>
                  <a:cubicBezTo>
                    <a:pt x="77603" y="10629"/>
                    <a:pt x="77416" y="10501"/>
                    <a:pt x="77322" y="10373"/>
                  </a:cubicBezTo>
                  <a:cubicBezTo>
                    <a:pt x="77322" y="10373"/>
                    <a:pt x="77322" y="10373"/>
                    <a:pt x="77229" y="10373"/>
                  </a:cubicBezTo>
                  <a:cubicBezTo>
                    <a:pt x="77229" y="10373"/>
                    <a:pt x="77229" y="10373"/>
                    <a:pt x="77229" y="10373"/>
                  </a:cubicBezTo>
                  <a:cubicBezTo>
                    <a:pt x="77229" y="10373"/>
                    <a:pt x="77136" y="10501"/>
                    <a:pt x="77136" y="10501"/>
                  </a:cubicBezTo>
                  <a:cubicBezTo>
                    <a:pt x="77042" y="10629"/>
                    <a:pt x="76949" y="10757"/>
                    <a:pt x="76856" y="10757"/>
                  </a:cubicBezTo>
                  <a:cubicBezTo>
                    <a:pt x="76669" y="10885"/>
                    <a:pt x="76482" y="10885"/>
                    <a:pt x="76389" y="10885"/>
                  </a:cubicBezTo>
                  <a:cubicBezTo>
                    <a:pt x="76295" y="10885"/>
                    <a:pt x="76202" y="10885"/>
                    <a:pt x="76108" y="10885"/>
                  </a:cubicBezTo>
                  <a:cubicBezTo>
                    <a:pt x="75828" y="10757"/>
                    <a:pt x="75548" y="10245"/>
                    <a:pt x="75455" y="10117"/>
                  </a:cubicBezTo>
                  <a:cubicBezTo>
                    <a:pt x="75361" y="9861"/>
                    <a:pt x="75361" y="9605"/>
                    <a:pt x="75268" y="9477"/>
                  </a:cubicBezTo>
                  <a:cubicBezTo>
                    <a:pt x="75268" y="9348"/>
                    <a:pt x="75268" y="9348"/>
                    <a:pt x="75268" y="9220"/>
                  </a:cubicBezTo>
                  <a:cubicBezTo>
                    <a:pt x="75268" y="9220"/>
                    <a:pt x="75268" y="9220"/>
                    <a:pt x="75268" y="9092"/>
                  </a:cubicBezTo>
                  <a:cubicBezTo>
                    <a:pt x="75175" y="8964"/>
                    <a:pt x="75175" y="8836"/>
                    <a:pt x="75175" y="8708"/>
                  </a:cubicBezTo>
                  <a:cubicBezTo>
                    <a:pt x="75081" y="8452"/>
                    <a:pt x="75175" y="8196"/>
                    <a:pt x="75175" y="8068"/>
                  </a:cubicBezTo>
                  <a:cubicBezTo>
                    <a:pt x="75175" y="7940"/>
                    <a:pt x="75175" y="7940"/>
                    <a:pt x="75175" y="7812"/>
                  </a:cubicBezTo>
                  <a:cubicBezTo>
                    <a:pt x="75175" y="7812"/>
                    <a:pt x="75175" y="7812"/>
                    <a:pt x="75175" y="7812"/>
                  </a:cubicBezTo>
                  <a:cubicBezTo>
                    <a:pt x="75081" y="7684"/>
                    <a:pt x="75081" y="7684"/>
                    <a:pt x="75081" y="7684"/>
                  </a:cubicBezTo>
                  <a:cubicBezTo>
                    <a:pt x="75081" y="7684"/>
                    <a:pt x="75081" y="7684"/>
                    <a:pt x="75081" y="7684"/>
                  </a:cubicBezTo>
                  <a:cubicBezTo>
                    <a:pt x="74988" y="7556"/>
                    <a:pt x="74801" y="7427"/>
                    <a:pt x="74708" y="7299"/>
                  </a:cubicBezTo>
                  <a:cubicBezTo>
                    <a:pt x="74614" y="7043"/>
                    <a:pt x="74521" y="6659"/>
                    <a:pt x="74521" y="6659"/>
                  </a:cubicBezTo>
                  <a:cubicBezTo>
                    <a:pt x="74521" y="6531"/>
                    <a:pt x="74521" y="6531"/>
                    <a:pt x="74521" y="6403"/>
                  </a:cubicBezTo>
                  <a:cubicBezTo>
                    <a:pt x="68451" y="7427"/>
                    <a:pt x="68451" y="7427"/>
                    <a:pt x="68451" y="7427"/>
                  </a:cubicBezTo>
                  <a:cubicBezTo>
                    <a:pt x="60420" y="8708"/>
                    <a:pt x="60420" y="8708"/>
                    <a:pt x="60420" y="8708"/>
                  </a:cubicBezTo>
                  <a:cubicBezTo>
                    <a:pt x="45011" y="11013"/>
                    <a:pt x="45011" y="11013"/>
                    <a:pt x="45011" y="11013"/>
                  </a:cubicBezTo>
                  <a:cubicBezTo>
                    <a:pt x="37914" y="12166"/>
                    <a:pt x="37914" y="12166"/>
                    <a:pt x="37914" y="12166"/>
                  </a:cubicBezTo>
                  <a:cubicBezTo>
                    <a:pt x="37727" y="11782"/>
                    <a:pt x="37727" y="11782"/>
                    <a:pt x="37727" y="11782"/>
                  </a:cubicBezTo>
                  <a:cubicBezTo>
                    <a:pt x="37634" y="11526"/>
                    <a:pt x="37447" y="11270"/>
                    <a:pt x="37354" y="11141"/>
                  </a:cubicBezTo>
                  <a:cubicBezTo>
                    <a:pt x="37354" y="11141"/>
                    <a:pt x="37354" y="11141"/>
                    <a:pt x="37260" y="11141"/>
                  </a:cubicBezTo>
                  <a:cubicBezTo>
                    <a:pt x="37167" y="11013"/>
                    <a:pt x="37073" y="10885"/>
                    <a:pt x="36980" y="10757"/>
                  </a:cubicBezTo>
                  <a:cubicBezTo>
                    <a:pt x="36887" y="10629"/>
                    <a:pt x="36793" y="10373"/>
                    <a:pt x="36700" y="10117"/>
                  </a:cubicBezTo>
                  <a:cubicBezTo>
                    <a:pt x="36700" y="10117"/>
                    <a:pt x="36700" y="9989"/>
                    <a:pt x="36700" y="9989"/>
                  </a:cubicBezTo>
                  <a:cubicBezTo>
                    <a:pt x="36700" y="9989"/>
                    <a:pt x="36700" y="9989"/>
                    <a:pt x="36700" y="9989"/>
                  </a:cubicBezTo>
                  <a:cubicBezTo>
                    <a:pt x="36607" y="9861"/>
                    <a:pt x="36607" y="9733"/>
                    <a:pt x="36607" y="9605"/>
                  </a:cubicBezTo>
                  <a:cubicBezTo>
                    <a:pt x="36513" y="9477"/>
                    <a:pt x="36513" y="9348"/>
                    <a:pt x="36513" y="9220"/>
                  </a:cubicBezTo>
                  <a:cubicBezTo>
                    <a:pt x="36513" y="9092"/>
                    <a:pt x="36513" y="8964"/>
                    <a:pt x="36513" y="8964"/>
                  </a:cubicBezTo>
                  <a:cubicBezTo>
                    <a:pt x="36420" y="8708"/>
                    <a:pt x="36326" y="8452"/>
                    <a:pt x="36326" y="8324"/>
                  </a:cubicBezTo>
                  <a:cubicBezTo>
                    <a:pt x="36326" y="8196"/>
                    <a:pt x="36140" y="8068"/>
                    <a:pt x="36140" y="8068"/>
                  </a:cubicBezTo>
                  <a:cubicBezTo>
                    <a:pt x="36046" y="7940"/>
                    <a:pt x="36046" y="7812"/>
                    <a:pt x="35953" y="7812"/>
                  </a:cubicBezTo>
                  <a:cubicBezTo>
                    <a:pt x="35953" y="7812"/>
                    <a:pt x="35953" y="7684"/>
                    <a:pt x="35953" y="7684"/>
                  </a:cubicBezTo>
                  <a:cubicBezTo>
                    <a:pt x="35766" y="7556"/>
                    <a:pt x="35673" y="7427"/>
                    <a:pt x="35673" y="7299"/>
                  </a:cubicBezTo>
                  <a:cubicBezTo>
                    <a:pt x="35579" y="7171"/>
                    <a:pt x="35579" y="7043"/>
                    <a:pt x="35486" y="6915"/>
                  </a:cubicBezTo>
                  <a:cubicBezTo>
                    <a:pt x="35486" y="6787"/>
                    <a:pt x="35486" y="6787"/>
                    <a:pt x="35486" y="6659"/>
                  </a:cubicBezTo>
                  <a:cubicBezTo>
                    <a:pt x="35486" y="6659"/>
                    <a:pt x="35392" y="6659"/>
                    <a:pt x="35392" y="6531"/>
                  </a:cubicBezTo>
                  <a:cubicBezTo>
                    <a:pt x="35392" y="6531"/>
                    <a:pt x="35392" y="6531"/>
                    <a:pt x="35392" y="6403"/>
                  </a:cubicBezTo>
                  <a:cubicBezTo>
                    <a:pt x="35206" y="6147"/>
                    <a:pt x="35206" y="6147"/>
                    <a:pt x="35206" y="6147"/>
                  </a:cubicBezTo>
                  <a:cubicBezTo>
                    <a:pt x="33805" y="6531"/>
                    <a:pt x="30256" y="7171"/>
                    <a:pt x="28856" y="7556"/>
                  </a:cubicBezTo>
                  <a:cubicBezTo>
                    <a:pt x="28015" y="7684"/>
                    <a:pt x="26894" y="7940"/>
                    <a:pt x="25587" y="8324"/>
                  </a:cubicBezTo>
                  <a:cubicBezTo>
                    <a:pt x="24093" y="8708"/>
                    <a:pt x="22412" y="9092"/>
                    <a:pt x="21385" y="9220"/>
                  </a:cubicBezTo>
                  <a:cubicBezTo>
                    <a:pt x="19797" y="9605"/>
                    <a:pt x="16902" y="10117"/>
                    <a:pt x="14661" y="10501"/>
                  </a:cubicBezTo>
                  <a:cubicBezTo>
                    <a:pt x="13727" y="10757"/>
                    <a:pt x="12793" y="10885"/>
                    <a:pt x="12046" y="11013"/>
                  </a:cubicBezTo>
                  <a:cubicBezTo>
                    <a:pt x="9338" y="11526"/>
                    <a:pt x="1774" y="13062"/>
                    <a:pt x="186" y="13319"/>
                  </a:cubicBezTo>
                  <a:cubicBezTo>
                    <a:pt x="186" y="13319"/>
                    <a:pt x="186" y="13319"/>
                    <a:pt x="186" y="13319"/>
                  </a:cubicBezTo>
                  <a:cubicBezTo>
                    <a:pt x="186" y="13319"/>
                    <a:pt x="186" y="13575"/>
                    <a:pt x="186" y="13703"/>
                  </a:cubicBezTo>
                  <a:cubicBezTo>
                    <a:pt x="186" y="13831"/>
                    <a:pt x="186" y="13959"/>
                    <a:pt x="186" y="13959"/>
                  </a:cubicBezTo>
                  <a:cubicBezTo>
                    <a:pt x="186" y="14087"/>
                    <a:pt x="186" y="14087"/>
                    <a:pt x="186" y="14087"/>
                  </a:cubicBezTo>
                  <a:cubicBezTo>
                    <a:pt x="186" y="14471"/>
                    <a:pt x="186" y="14855"/>
                    <a:pt x="186" y="14983"/>
                  </a:cubicBezTo>
                  <a:cubicBezTo>
                    <a:pt x="93" y="15240"/>
                    <a:pt x="93" y="15368"/>
                    <a:pt x="0" y="15496"/>
                  </a:cubicBezTo>
                  <a:cubicBezTo>
                    <a:pt x="0" y="15496"/>
                    <a:pt x="0" y="15496"/>
                    <a:pt x="0" y="15624"/>
                  </a:cubicBezTo>
                  <a:cubicBezTo>
                    <a:pt x="0" y="15624"/>
                    <a:pt x="0" y="15752"/>
                    <a:pt x="0" y="15752"/>
                  </a:cubicBezTo>
                  <a:cubicBezTo>
                    <a:pt x="93" y="15752"/>
                    <a:pt x="186" y="15880"/>
                    <a:pt x="280" y="16008"/>
                  </a:cubicBezTo>
                  <a:cubicBezTo>
                    <a:pt x="466" y="16008"/>
                    <a:pt x="560" y="16136"/>
                    <a:pt x="653" y="16264"/>
                  </a:cubicBezTo>
                  <a:cubicBezTo>
                    <a:pt x="747" y="16392"/>
                    <a:pt x="1027" y="16648"/>
                    <a:pt x="1120" y="16776"/>
                  </a:cubicBezTo>
                  <a:cubicBezTo>
                    <a:pt x="1214" y="17033"/>
                    <a:pt x="1307" y="17161"/>
                    <a:pt x="1400" y="17417"/>
                  </a:cubicBezTo>
                  <a:cubicBezTo>
                    <a:pt x="1494" y="17417"/>
                    <a:pt x="1494" y="17673"/>
                    <a:pt x="1587" y="17673"/>
                  </a:cubicBezTo>
                  <a:cubicBezTo>
                    <a:pt x="1587" y="17801"/>
                    <a:pt x="1774" y="17929"/>
                    <a:pt x="1774" y="18057"/>
                  </a:cubicBezTo>
                  <a:cubicBezTo>
                    <a:pt x="1867" y="18057"/>
                    <a:pt x="2054" y="18057"/>
                    <a:pt x="2147" y="18185"/>
                  </a:cubicBezTo>
                  <a:cubicBezTo>
                    <a:pt x="2241" y="18185"/>
                    <a:pt x="2428" y="18185"/>
                    <a:pt x="2521" y="18313"/>
                  </a:cubicBezTo>
                  <a:cubicBezTo>
                    <a:pt x="2521" y="18313"/>
                    <a:pt x="2521" y="18313"/>
                    <a:pt x="2614" y="18313"/>
                  </a:cubicBezTo>
                  <a:cubicBezTo>
                    <a:pt x="2801" y="18441"/>
                    <a:pt x="2988" y="18569"/>
                    <a:pt x="3175" y="18697"/>
                  </a:cubicBezTo>
                  <a:cubicBezTo>
                    <a:pt x="3361" y="18954"/>
                    <a:pt x="3642" y="19466"/>
                    <a:pt x="3642" y="19850"/>
                  </a:cubicBezTo>
                  <a:cubicBezTo>
                    <a:pt x="3735" y="20106"/>
                    <a:pt x="3735" y="20362"/>
                    <a:pt x="3642" y="20747"/>
                  </a:cubicBezTo>
                  <a:cubicBezTo>
                    <a:pt x="3642" y="20747"/>
                    <a:pt x="3642" y="20875"/>
                    <a:pt x="3642" y="21003"/>
                  </a:cubicBezTo>
                  <a:cubicBezTo>
                    <a:pt x="3642" y="21003"/>
                    <a:pt x="3642" y="21131"/>
                    <a:pt x="3735" y="21131"/>
                  </a:cubicBezTo>
                  <a:cubicBezTo>
                    <a:pt x="3735" y="21387"/>
                    <a:pt x="3735" y="21771"/>
                    <a:pt x="3735" y="22027"/>
                  </a:cubicBezTo>
                  <a:cubicBezTo>
                    <a:pt x="3642" y="22283"/>
                    <a:pt x="3548" y="22411"/>
                    <a:pt x="3455" y="22540"/>
                  </a:cubicBezTo>
                  <a:cubicBezTo>
                    <a:pt x="3455" y="22540"/>
                    <a:pt x="3455" y="22540"/>
                    <a:pt x="3361" y="22540"/>
                  </a:cubicBezTo>
                  <a:cubicBezTo>
                    <a:pt x="3361" y="22668"/>
                    <a:pt x="3361" y="22668"/>
                    <a:pt x="3361" y="22796"/>
                  </a:cubicBezTo>
                  <a:cubicBezTo>
                    <a:pt x="3361" y="22796"/>
                    <a:pt x="3455" y="22796"/>
                    <a:pt x="3455" y="22796"/>
                  </a:cubicBezTo>
                  <a:cubicBezTo>
                    <a:pt x="3455" y="22924"/>
                    <a:pt x="3548" y="23052"/>
                    <a:pt x="3548" y="23180"/>
                  </a:cubicBezTo>
                  <a:cubicBezTo>
                    <a:pt x="3642" y="23308"/>
                    <a:pt x="3642" y="23436"/>
                    <a:pt x="3642" y="23564"/>
                  </a:cubicBezTo>
                  <a:cubicBezTo>
                    <a:pt x="3642" y="23564"/>
                    <a:pt x="3735" y="23564"/>
                    <a:pt x="3828" y="23564"/>
                  </a:cubicBezTo>
                  <a:cubicBezTo>
                    <a:pt x="3922" y="23564"/>
                    <a:pt x="4015" y="23564"/>
                    <a:pt x="4108" y="23692"/>
                  </a:cubicBezTo>
                  <a:cubicBezTo>
                    <a:pt x="4295" y="23820"/>
                    <a:pt x="4482" y="24204"/>
                    <a:pt x="4482" y="24589"/>
                  </a:cubicBezTo>
                  <a:cubicBezTo>
                    <a:pt x="4575" y="24973"/>
                    <a:pt x="4295" y="25485"/>
                    <a:pt x="4202" y="25485"/>
                  </a:cubicBezTo>
                  <a:cubicBezTo>
                    <a:pt x="4015" y="25741"/>
                    <a:pt x="3922" y="25741"/>
                    <a:pt x="3735" y="25869"/>
                  </a:cubicBezTo>
                  <a:cubicBezTo>
                    <a:pt x="3735" y="25869"/>
                    <a:pt x="3642" y="25869"/>
                    <a:pt x="3642" y="25869"/>
                  </a:cubicBezTo>
                  <a:cubicBezTo>
                    <a:pt x="3642" y="25997"/>
                    <a:pt x="3642" y="25997"/>
                    <a:pt x="3642" y="26125"/>
                  </a:cubicBezTo>
                  <a:cubicBezTo>
                    <a:pt x="3642" y="26125"/>
                    <a:pt x="3642" y="26254"/>
                    <a:pt x="3642" y="26254"/>
                  </a:cubicBezTo>
                  <a:cubicBezTo>
                    <a:pt x="3642" y="26510"/>
                    <a:pt x="3548" y="26638"/>
                    <a:pt x="3548" y="26766"/>
                  </a:cubicBezTo>
                  <a:cubicBezTo>
                    <a:pt x="3548" y="26894"/>
                    <a:pt x="3455" y="27022"/>
                    <a:pt x="3361" y="27278"/>
                  </a:cubicBezTo>
                  <a:cubicBezTo>
                    <a:pt x="3455" y="27278"/>
                    <a:pt x="3455" y="27278"/>
                    <a:pt x="3548" y="27406"/>
                  </a:cubicBezTo>
                  <a:cubicBezTo>
                    <a:pt x="3642" y="27662"/>
                    <a:pt x="3642" y="27662"/>
                    <a:pt x="3642" y="27662"/>
                  </a:cubicBezTo>
                  <a:cubicBezTo>
                    <a:pt x="3735" y="27534"/>
                    <a:pt x="3922" y="27534"/>
                    <a:pt x="4015" y="27534"/>
                  </a:cubicBezTo>
                  <a:cubicBezTo>
                    <a:pt x="4202" y="27406"/>
                    <a:pt x="4669" y="27150"/>
                    <a:pt x="4856" y="27150"/>
                  </a:cubicBezTo>
                  <a:cubicBezTo>
                    <a:pt x="5042" y="27022"/>
                    <a:pt x="5416" y="26894"/>
                    <a:pt x="5603" y="26766"/>
                  </a:cubicBezTo>
                  <a:cubicBezTo>
                    <a:pt x="5883" y="26766"/>
                    <a:pt x="6536" y="26638"/>
                    <a:pt x="6910" y="26510"/>
                  </a:cubicBezTo>
                  <a:cubicBezTo>
                    <a:pt x="7284" y="26382"/>
                    <a:pt x="8217" y="25997"/>
                    <a:pt x="8591" y="25741"/>
                  </a:cubicBezTo>
                  <a:cubicBezTo>
                    <a:pt x="9151" y="25485"/>
                    <a:pt x="10178" y="24973"/>
                    <a:pt x="10739" y="24717"/>
                  </a:cubicBezTo>
                  <a:cubicBezTo>
                    <a:pt x="11206" y="24461"/>
                    <a:pt x="12233" y="23948"/>
                    <a:pt x="12700" y="23692"/>
                  </a:cubicBezTo>
                  <a:cubicBezTo>
                    <a:pt x="13073" y="23564"/>
                    <a:pt x="13821" y="23308"/>
                    <a:pt x="14194" y="23308"/>
                  </a:cubicBezTo>
                  <a:cubicBezTo>
                    <a:pt x="15221" y="23180"/>
                    <a:pt x="17182" y="23052"/>
                    <a:pt x="18210" y="23052"/>
                  </a:cubicBezTo>
                  <a:cubicBezTo>
                    <a:pt x="18863" y="23180"/>
                    <a:pt x="20264" y="23308"/>
                    <a:pt x="20918" y="23564"/>
                  </a:cubicBezTo>
                  <a:cubicBezTo>
                    <a:pt x="21852" y="23692"/>
                    <a:pt x="23719" y="24332"/>
                    <a:pt x="24560" y="24717"/>
                  </a:cubicBezTo>
                  <a:cubicBezTo>
                    <a:pt x="25214" y="25101"/>
                    <a:pt x="26521" y="25869"/>
                    <a:pt x="27175" y="26382"/>
                  </a:cubicBezTo>
                  <a:cubicBezTo>
                    <a:pt x="27455" y="26638"/>
                    <a:pt x="28015" y="27406"/>
                    <a:pt x="28295" y="27534"/>
                  </a:cubicBezTo>
                  <a:cubicBezTo>
                    <a:pt x="28482" y="27662"/>
                    <a:pt x="28856" y="27790"/>
                    <a:pt x="28949" y="27790"/>
                  </a:cubicBezTo>
                  <a:cubicBezTo>
                    <a:pt x="29136" y="27918"/>
                    <a:pt x="29509" y="27918"/>
                    <a:pt x="29696" y="28046"/>
                  </a:cubicBezTo>
                  <a:cubicBezTo>
                    <a:pt x="29883" y="28303"/>
                    <a:pt x="30163" y="28815"/>
                    <a:pt x="30256" y="29071"/>
                  </a:cubicBezTo>
                  <a:cubicBezTo>
                    <a:pt x="30443" y="29199"/>
                    <a:pt x="30817" y="29455"/>
                    <a:pt x="31003" y="29583"/>
                  </a:cubicBezTo>
                  <a:cubicBezTo>
                    <a:pt x="31097" y="29711"/>
                    <a:pt x="31470" y="29711"/>
                    <a:pt x="31564" y="29839"/>
                  </a:cubicBezTo>
                  <a:cubicBezTo>
                    <a:pt x="31937" y="29839"/>
                    <a:pt x="32684" y="29967"/>
                    <a:pt x="32964" y="30224"/>
                  </a:cubicBezTo>
                  <a:cubicBezTo>
                    <a:pt x="33151" y="30352"/>
                    <a:pt x="33431" y="30736"/>
                    <a:pt x="33618" y="30992"/>
                  </a:cubicBezTo>
                  <a:cubicBezTo>
                    <a:pt x="33805" y="31376"/>
                    <a:pt x="34272" y="32017"/>
                    <a:pt x="34459" y="32401"/>
                  </a:cubicBezTo>
                  <a:cubicBezTo>
                    <a:pt x="34552" y="32657"/>
                    <a:pt x="34552" y="33425"/>
                    <a:pt x="34552" y="33810"/>
                  </a:cubicBezTo>
                  <a:cubicBezTo>
                    <a:pt x="34552" y="34066"/>
                    <a:pt x="34645" y="34578"/>
                    <a:pt x="34552" y="34834"/>
                  </a:cubicBezTo>
                  <a:cubicBezTo>
                    <a:pt x="34552" y="34962"/>
                    <a:pt x="34459" y="35090"/>
                    <a:pt x="34365" y="35090"/>
                  </a:cubicBezTo>
                  <a:cubicBezTo>
                    <a:pt x="34272" y="35218"/>
                    <a:pt x="34085" y="35474"/>
                    <a:pt x="33992" y="35346"/>
                  </a:cubicBezTo>
                  <a:cubicBezTo>
                    <a:pt x="33898" y="35346"/>
                    <a:pt x="33898" y="35090"/>
                    <a:pt x="33805" y="34962"/>
                  </a:cubicBezTo>
                  <a:cubicBezTo>
                    <a:pt x="33712" y="34834"/>
                    <a:pt x="33525" y="34578"/>
                    <a:pt x="33431" y="34322"/>
                  </a:cubicBezTo>
                  <a:cubicBezTo>
                    <a:pt x="33245" y="34066"/>
                    <a:pt x="33058" y="33297"/>
                    <a:pt x="32964" y="32913"/>
                  </a:cubicBezTo>
                  <a:cubicBezTo>
                    <a:pt x="32964" y="32785"/>
                    <a:pt x="32964" y="32273"/>
                    <a:pt x="32964" y="32145"/>
                  </a:cubicBezTo>
                  <a:cubicBezTo>
                    <a:pt x="32964" y="32017"/>
                    <a:pt x="33058" y="31632"/>
                    <a:pt x="33058" y="31504"/>
                  </a:cubicBezTo>
                  <a:cubicBezTo>
                    <a:pt x="32964" y="31376"/>
                    <a:pt x="32778" y="31504"/>
                    <a:pt x="32684" y="31504"/>
                  </a:cubicBezTo>
                  <a:cubicBezTo>
                    <a:pt x="32591" y="31632"/>
                    <a:pt x="32591" y="32017"/>
                    <a:pt x="32591" y="32273"/>
                  </a:cubicBezTo>
                  <a:cubicBezTo>
                    <a:pt x="32591" y="32401"/>
                    <a:pt x="32591" y="32785"/>
                    <a:pt x="32684" y="32913"/>
                  </a:cubicBezTo>
                  <a:cubicBezTo>
                    <a:pt x="32684" y="33169"/>
                    <a:pt x="32778" y="33553"/>
                    <a:pt x="32871" y="33810"/>
                  </a:cubicBezTo>
                  <a:cubicBezTo>
                    <a:pt x="32964" y="33938"/>
                    <a:pt x="33058" y="34322"/>
                    <a:pt x="33151" y="34578"/>
                  </a:cubicBezTo>
                  <a:cubicBezTo>
                    <a:pt x="33245" y="34834"/>
                    <a:pt x="33431" y="35218"/>
                    <a:pt x="33431" y="35346"/>
                  </a:cubicBezTo>
                  <a:cubicBezTo>
                    <a:pt x="33525" y="35602"/>
                    <a:pt x="33712" y="36115"/>
                    <a:pt x="33805" y="36243"/>
                  </a:cubicBezTo>
                  <a:cubicBezTo>
                    <a:pt x="33898" y="36243"/>
                    <a:pt x="34085" y="36371"/>
                    <a:pt x="34085" y="36371"/>
                  </a:cubicBezTo>
                  <a:cubicBezTo>
                    <a:pt x="34178" y="36243"/>
                    <a:pt x="34272" y="35987"/>
                    <a:pt x="34365" y="35859"/>
                  </a:cubicBezTo>
                  <a:cubicBezTo>
                    <a:pt x="34459" y="35731"/>
                    <a:pt x="34552" y="35602"/>
                    <a:pt x="34645" y="35602"/>
                  </a:cubicBezTo>
                  <a:cubicBezTo>
                    <a:pt x="34739" y="35474"/>
                    <a:pt x="35019" y="35346"/>
                    <a:pt x="35206" y="35346"/>
                  </a:cubicBezTo>
                  <a:cubicBezTo>
                    <a:pt x="35299" y="35218"/>
                    <a:pt x="35486" y="35346"/>
                    <a:pt x="35579" y="35218"/>
                  </a:cubicBezTo>
                  <a:cubicBezTo>
                    <a:pt x="35859" y="35218"/>
                    <a:pt x="36233" y="34834"/>
                    <a:pt x="36420" y="34706"/>
                  </a:cubicBezTo>
                  <a:cubicBezTo>
                    <a:pt x="36700" y="34578"/>
                    <a:pt x="37073" y="34066"/>
                    <a:pt x="37354" y="33938"/>
                  </a:cubicBezTo>
                  <a:cubicBezTo>
                    <a:pt x="37634" y="33810"/>
                    <a:pt x="38194" y="33938"/>
                    <a:pt x="38474" y="33938"/>
                  </a:cubicBezTo>
                  <a:cubicBezTo>
                    <a:pt x="38661" y="33810"/>
                    <a:pt x="38941" y="33810"/>
                    <a:pt x="39128" y="33681"/>
                  </a:cubicBezTo>
                  <a:cubicBezTo>
                    <a:pt x="39221" y="33553"/>
                    <a:pt x="39315" y="33169"/>
                    <a:pt x="39408" y="33041"/>
                  </a:cubicBezTo>
                  <a:cubicBezTo>
                    <a:pt x="39501" y="32913"/>
                    <a:pt x="39595" y="32529"/>
                    <a:pt x="39688" y="32529"/>
                  </a:cubicBezTo>
                  <a:cubicBezTo>
                    <a:pt x="39688" y="32401"/>
                    <a:pt x="39875" y="32017"/>
                    <a:pt x="39968" y="32017"/>
                  </a:cubicBezTo>
                  <a:cubicBezTo>
                    <a:pt x="39968" y="31889"/>
                    <a:pt x="40155" y="31889"/>
                    <a:pt x="40155" y="32017"/>
                  </a:cubicBezTo>
                  <a:cubicBezTo>
                    <a:pt x="40249" y="32017"/>
                    <a:pt x="40249" y="32145"/>
                    <a:pt x="40249" y="32273"/>
                  </a:cubicBezTo>
                  <a:cubicBezTo>
                    <a:pt x="40249" y="32401"/>
                    <a:pt x="40062" y="32529"/>
                    <a:pt x="40062" y="32657"/>
                  </a:cubicBezTo>
                  <a:cubicBezTo>
                    <a:pt x="40062" y="32785"/>
                    <a:pt x="40062" y="33169"/>
                    <a:pt x="40155" y="33297"/>
                  </a:cubicBezTo>
                  <a:cubicBezTo>
                    <a:pt x="40155" y="33425"/>
                    <a:pt x="40342" y="33425"/>
                    <a:pt x="40435" y="33297"/>
                  </a:cubicBezTo>
                  <a:cubicBezTo>
                    <a:pt x="40622" y="33297"/>
                    <a:pt x="40715" y="32913"/>
                    <a:pt x="40809" y="32785"/>
                  </a:cubicBezTo>
                  <a:cubicBezTo>
                    <a:pt x="40996" y="32529"/>
                    <a:pt x="41463" y="32145"/>
                    <a:pt x="41649" y="31889"/>
                  </a:cubicBezTo>
                  <a:cubicBezTo>
                    <a:pt x="41836" y="31632"/>
                    <a:pt x="42023" y="31248"/>
                    <a:pt x="42210" y="30992"/>
                  </a:cubicBezTo>
                  <a:cubicBezTo>
                    <a:pt x="42396" y="30864"/>
                    <a:pt x="42677" y="30352"/>
                    <a:pt x="42863" y="30224"/>
                  </a:cubicBezTo>
                  <a:cubicBezTo>
                    <a:pt x="42957" y="30224"/>
                    <a:pt x="43143" y="30224"/>
                    <a:pt x="43237" y="30096"/>
                  </a:cubicBezTo>
                  <a:cubicBezTo>
                    <a:pt x="43330" y="30096"/>
                    <a:pt x="43424" y="29839"/>
                    <a:pt x="43517" y="29711"/>
                  </a:cubicBezTo>
                  <a:cubicBezTo>
                    <a:pt x="43517" y="29583"/>
                    <a:pt x="43610" y="29327"/>
                    <a:pt x="43704" y="29199"/>
                  </a:cubicBezTo>
                  <a:cubicBezTo>
                    <a:pt x="43797" y="29071"/>
                    <a:pt x="44077" y="28943"/>
                    <a:pt x="44264" y="28815"/>
                  </a:cubicBezTo>
                  <a:cubicBezTo>
                    <a:pt x="44357" y="28687"/>
                    <a:pt x="44451" y="28303"/>
                    <a:pt x="44544" y="28175"/>
                  </a:cubicBezTo>
                  <a:cubicBezTo>
                    <a:pt x="44731" y="28046"/>
                    <a:pt x="45011" y="28046"/>
                    <a:pt x="45105" y="27918"/>
                  </a:cubicBezTo>
                  <a:cubicBezTo>
                    <a:pt x="45198" y="27918"/>
                    <a:pt x="45385" y="27790"/>
                    <a:pt x="45385" y="27790"/>
                  </a:cubicBezTo>
                  <a:cubicBezTo>
                    <a:pt x="45478" y="27662"/>
                    <a:pt x="45665" y="27406"/>
                    <a:pt x="45758" y="27406"/>
                  </a:cubicBezTo>
                  <a:cubicBezTo>
                    <a:pt x="45758" y="27406"/>
                    <a:pt x="45945" y="27406"/>
                    <a:pt x="45945" y="27534"/>
                  </a:cubicBezTo>
                  <a:cubicBezTo>
                    <a:pt x="46038" y="27534"/>
                    <a:pt x="46038" y="27790"/>
                    <a:pt x="46132" y="27790"/>
                  </a:cubicBezTo>
                  <a:cubicBezTo>
                    <a:pt x="46132" y="27790"/>
                    <a:pt x="46319" y="27790"/>
                    <a:pt x="46319" y="27918"/>
                  </a:cubicBezTo>
                  <a:cubicBezTo>
                    <a:pt x="46412" y="27918"/>
                    <a:pt x="46692" y="27790"/>
                    <a:pt x="46785" y="27790"/>
                  </a:cubicBezTo>
                  <a:cubicBezTo>
                    <a:pt x="46879" y="27790"/>
                    <a:pt x="47066" y="27918"/>
                    <a:pt x="47252" y="27790"/>
                  </a:cubicBezTo>
                  <a:cubicBezTo>
                    <a:pt x="47346" y="27790"/>
                    <a:pt x="47533" y="27534"/>
                    <a:pt x="47533" y="27406"/>
                  </a:cubicBezTo>
                  <a:cubicBezTo>
                    <a:pt x="47626" y="27278"/>
                    <a:pt x="47626" y="26894"/>
                    <a:pt x="47626" y="26766"/>
                  </a:cubicBezTo>
                  <a:cubicBezTo>
                    <a:pt x="47533" y="26510"/>
                    <a:pt x="47439" y="26125"/>
                    <a:pt x="47346" y="25997"/>
                  </a:cubicBezTo>
                  <a:cubicBezTo>
                    <a:pt x="47252" y="25869"/>
                    <a:pt x="47159" y="25613"/>
                    <a:pt x="47066" y="25485"/>
                  </a:cubicBezTo>
                  <a:cubicBezTo>
                    <a:pt x="46972" y="25357"/>
                    <a:pt x="46879" y="24973"/>
                    <a:pt x="46879" y="24845"/>
                  </a:cubicBezTo>
                  <a:cubicBezTo>
                    <a:pt x="46879" y="24717"/>
                    <a:pt x="46785" y="24332"/>
                    <a:pt x="46879" y="24204"/>
                  </a:cubicBezTo>
                  <a:cubicBezTo>
                    <a:pt x="46879" y="24204"/>
                    <a:pt x="47066" y="24076"/>
                    <a:pt x="47159" y="23948"/>
                  </a:cubicBezTo>
                  <a:cubicBezTo>
                    <a:pt x="47159" y="23948"/>
                    <a:pt x="47252" y="23692"/>
                    <a:pt x="47346" y="23820"/>
                  </a:cubicBezTo>
                  <a:cubicBezTo>
                    <a:pt x="47439" y="23820"/>
                    <a:pt x="47439" y="23948"/>
                    <a:pt x="47439" y="24076"/>
                  </a:cubicBezTo>
                  <a:cubicBezTo>
                    <a:pt x="47533" y="24076"/>
                    <a:pt x="47813" y="24076"/>
                    <a:pt x="47813" y="24076"/>
                  </a:cubicBezTo>
                  <a:cubicBezTo>
                    <a:pt x="47906" y="23948"/>
                    <a:pt x="48093" y="23820"/>
                    <a:pt x="48093" y="23692"/>
                  </a:cubicBezTo>
                  <a:cubicBezTo>
                    <a:pt x="48093" y="23564"/>
                    <a:pt x="48000" y="23436"/>
                    <a:pt x="48000" y="23308"/>
                  </a:cubicBezTo>
                  <a:cubicBezTo>
                    <a:pt x="48000" y="23180"/>
                    <a:pt x="48093" y="23052"/>
                    <a:pt x="48186" y="22924"/>
                  </a:cubicBezTo>
                  <a:cubicBezTo>
                    <a:pt x="48280" y="22924"/>
                    <a:pt x="48373" y="23052"/>
                    <a:pt x="48466" y="23052"/>
                  </a:cubicBezTo>
                  <a:cubicBezTo>
                    <a:pt x="48466" y="23180"/>
                    <a:pt x="48560" y="23308"/>
                    <a:pt x="48653" y="23308"/>
                  </a:cubicBezTo>
                  <a:cubicBezTo>
                    <a:pt x="48653" y="23308"/>
                    <a:pt x="48840" y="23180"/>
                    <a:pt x="48933" y="23180"/>
                  </a:cubicBezTo>
                  <a:cubicBezTo>
                    <a:pt x="49027" y="23180"/>
                    <a:pt x="49120" y="23308"/>
                    <a:pt x="49120" y="23308"/>
                  </a:cubicBezTo>
                  <a:cubicBezTo>
                    <a:pt x="49307" y="23308"/>
                    <a:pt x="49494" y="23436"/>
                    <a:pt x="49587" y="23308"/>
                  </a:cubicBezTo>
                  <a:cubicBezTo>
                    <a:pt x="49680" y="23308"/>
                    <a:pt x="49867" y="22924"/>
                    <a:pt x="49961" y="22924"/>
                  </a:cubicBezTo>
                  <a:cubicBezTo>
                    <a:pt x="50054" y="22796"/>
                    <a:pt x="50241" y="22796"/>
                    <a:pt x="50334" y="22668"/>
                  </a:cubicBezTo>
                  <a:cubicBezTo>
                    <a:pt x="50521" y="22668"/>
                    <a:pt x="50801" y="22540"/>
                    <a:pt x="50894" y="22411"/>
                  </a:cubicBezTo>
                  <a:cubicBezTo>
                    <a:pt x="50988" y="22411"/>
                    <a:pt x="51081" y="22283"/>
                    <a:pt x="51175" y="22283"/>
                  </a:cubicBezTo>
                  <a:cubicBezTo>
                    <a:pt x="51268" y="22155"/>
                    <a:pt x="51455" y="22283"/>
                    <a:pt x="51548" y="22283"/>
                  </a:cubicBezTo>
                  <a:cubicBezTo>
                    <a:pt x="51735" y="22283"/>
                    <a:pt x="51922" y="22540"/>
                    <a:pt x="52015" y="22540"/>
                  </a:cubicBezTo>
                  <a:cubicBezTo>
                    <a:pt x="52108" y="22668"/>
                    <a:pt x="52295" y="22796"/>
                    <a:pt x="52389" y="22796"/>
                  </a:cubicBezTo>
                  <a:cubicBezTo>
                    <a:pt x="52669" y="22924"/>
                    <a:pt x="53136" y="23436"/>
                    <a:pt x="53416" y="23564"/>
                  </a:cubicBezTo>
                  <a:cubicBezTo>
                    <a:pt x="53603" y="23692"/>
                    <a:pt x="54070" y="23820"/>
                    <a:pt x="54350" y="23948"/>
                  </a:cubicBezTo>
                  <a:cubicBezTo>
                    <a:pt x="54443" y="23948"/>
                    <a:pt x="54723" y="24076"/>
                    <a:pt x="54817" y="24204"/>
                  </a:cubicBezTo>
                  <a:cubicBezTo>
                    <a:pt x="54910" y="24204"/>
                    <a:pt x="55097" y="24332"/>
                    <a:pt x="55190" y="24332"/>
                  </a:cubicBezTo>
                  <a:cubicBezTo>
                    <a:pt x="55377" y="24332"/>
                    <a:pt x="55657" y="24461"/>
                    <a:pt x="55844" y="24589"/>
                  </a:cubicBezTo>
                  <a:cubicBezTo>
                    <a:pt x="56124" y="24717"/>
                    <a:pt x="56684" y="24973"/>
                    <a:pt x="56964" y="25229"/>
                  </a:cubicBezTo>
                  <a:cubicBezTo>
                    <a:pt x="57058" y="25357"/>
                    <a:pt x="57338" y="25613"/>
                    <a:pt x="57431" y="25741"/>
                  </a:cubicBezTo>
                  <a:cubicBezTo>
                    <a:pt x="57431" y="25869"/>
                    <a:pt x="57525" y="26125"/>
                    <a:pt x="57618" y="26254"/>
                  </a:cubicBezTo>
                  <a:cubicBezTo>
                    <a:pt x="57618" y="26382"/>
                    <a:pt x="57898" y="26638"/>
                    <a:pt x="57992" y="26638"/>
                  </a:cubicBezTo>
                  <a:cubicBezTo>
                    <a:pt x="58085" y="26766"/>
                    <a:pt x="58272" y="27022"/>
                    <a:pt x="58365" y="27150"/>
                  </a:cubicBezTo>
                  <a:cubicBezTo>
                    <a:pt x="58365" y="27278"/>
                    <a:pt x="58272" y="27662"/>
                    <a:pt x="58365" y="27918"/>
                  </a:cubicBezTo>
                  <a:cubicBezTo>
                    <a:pt x="58365" y="28046"/>
                    <a:pt x="58645" y="28175"/>
                    <a:pt x="58645" y="28175"/>
                  </a:cubicBezTo>
                  <a:cubicBezTo>
                    <a:pt x="58739" y="28303"/>
                    <a:pt x="58926" y="28559"/>
                    <a:pt x="59019" y="28687"/>
                  </a:cubicBezTo>
                  <a:cubicBezTo>
                    <a:pt x="59112" y="28687"/>
                    <a:pt x="59206" y="28943"/>
                    <a:pt x="59206" y="28943"/>
                  </a:cubicBezTo>
                  <a:cubicBezTo>
                    <a:pt x="59392" y="29071"/>
                    <a:pt x="59579" y="28943"/>
                    <a:pt x="59766" y="28943"/>
                  </a:cubicBezTo>
                  <a:cubicBezTo>
                    <a:pt x="59766" y="29071"/>
                    <a:pt x="59953" y="29199"/>
                    <a:pt x="59953" y="29327"/>
                  </a:cubicBezTo>
                  <a:cubicBezTo>
                    <a:pt x="60046" y="29327"/>
                    <a:pt x="60233" y="29583"/>
                    <a:pt x="60326" y="29583"/>
                  </a:cubicBezTo>
                  <a:cubicBezTo>
                    <a:pt x="60420" y="29583"/>
                    <a:pt x="60607" y="29583"/>
                    <a:pt x="60700" y="29583"/>
                  </a:cubicBezTo>
                  <a:cubicBezTo>
                    <a:pt x="60793" y="29583"/>
                    <a:pt x="60980" y="29583"/>
                    <a:pt x="61073" y="29711"/>
                  </a:cubicBezTo>
                  <a:cubicBezTo>
                    <a:pt x="61073" y="29711"/>
                    <a:pt x="61073" y="29839"/>
                    <a:pt x="61073" y="29967"/>
                  </a:cubicBezTo>
                  <a:cubicBezTo>
                    <a:pt x="61167" y="30224"/>
                    <a:pt x="61354" y="30608"/>
                    <a:pt x="61447" y="30864"/>
                  </a:cubicBezTo>
                  <a:cubicBezTo>
                    <a:pt x="61447" y="30992"/>
                    <a:pt x="61447" y="31504"/>
                    <a:pt x="61447" y="31632"/>
                  </a:cubicBezTo>
                  <a:cubicBezTo>
                    <a:pt x="61540" y="31889"/>
                    <a:pt x="61634" y="32273"/>
                    <a:pt x="61634" y="32401"/>
                  </a:cubicBezTo>
                  <a:cubicBezTo>
                    <a:pt x="61727" y="32657"/>
                    <a:pt x="61727" y="32913"/>
                    <a:pt x="61821" y="33041"/>
                  </a:cubicBezTo>
                  <a:cubicBezTo>
                    <a:pt x="61914" y="33169"/>
                    <a:pt x="62287" y="33169"/>
                    <a:pt x="62381" y="33169"/>
                  </a:cubicBezTo>
                  <a:cubicBezTo>
                    <a:pt x="62474" y="33297"/>
                    <a:pt x="62474" y="33553"/>
                    <a:pt x="62568" y="33553"/>
                  </a:cubicBezTo>
                  <a:cubicBezTo>
                    <a:pt x="62661" y="33681"/>
                    <a:pt x="63035" y="33553"/>
                    <a:pt x="63128" y="33681"/>
                  </a:cubicBezTo>
                  <a:cubicBezTo>
                    <a:pt x="63221" y="33810"/>
                    <a:pt x="63315" y="34066"/>
                    <a:pt x="63315" y="34066"/>
                  </a:cubicBezTo>
                  <a:cubicBezTo>
                    <a:pt x="63408" y="34194"/>
                    <a:pt x="63501" y="34322"/>
                    <a:pt x="63595" y="34322"/>
                  </a:cubicBezTo>
                  <a:cubicBezTo>
                    <a:pt x="63688" y="34322"/>
                    <a:pt x="63875" y="34194"/>
                    <a:pt x="64062" y="34194"/>
                  </a:cubicBezTo>
                  <a:cubicBezTo>
                    <a:pt x="64155" y="34194"/>
                    <a:pt x="64342" y="34322"/>
                    <a:pt x="64435" y="34322"/>
                  </a:cubicBezTo>
                  <a:cubicBezTo>
                    <a:pt x="64529" y="34450"/>
                    <a:pt x="64715" y="34706"/>
                    <a:pt x="64809" y="34834"/>
                  </a:cubicBezTo>
                  <a:cubicBezTo>
                    <a:pt x="64902" y="34962"/>
                    <a:pt x="64902" y="35346"/>
                    <a:pt x="64996" y="35474"/>
                  </a:cubicBezTo>
                  <a:cubicBezTo>
                    <a:pt x="65089" y="35602"/>
                    <a:pt x="65369" y="35731"/>
                    <a:pt x="65369" y="35859"/>
                  </a:cubicBezTo>
                  <a:cubicBezTo>
                    <a:pt x="65463" y="35987"/>
                    <a:pt x="65369" y="36243"/>
                    <a:pt x="65463" y="36499"/>
                  </a:cubicBezTo>
                  <a:cubicBezTo>
                    <a:pt x="65463" y="36627"/>
                    <a:pt x="65556" y="36883"/>
                    <a:pt x="65649" y="37011"/>
                  </a:cubicBezTo>
                  <a:cubicBezTo>
                    <a:pt x="65649" y="37139"/>
                    <a:pt x="65836" y="37139"/>
                    <a:pt x="65929" y="37139"/>
                  </a:cubicBezTo>
                  <a:cubicBezTo>
                    <a:pt x="66023" y="37139"/>
                    <a:pt x="66116" y="37267"/>
                    <a:pt x="66210" y="37267"/>
                  </a:cubicBezTo>
                  <a:cubicBezTo>
                    <a:pt x="66396" y="37395"/>
                    <a:pt x="66583" y="37267"/>
                    <a:pt x="66677" y="37395"/>
                  </a:cubicBezTo>
                  <a:cubicBezTo>
                    <a:pt x="66770" y="37395"/>
                    <a:pt x="66957" y="37395"/>
                    <a:pt x="67050" y="37524"/>
                  </a:cubicBezTo>
                  <a:cubicBezTo>
                    <a:pt x="67050" y="37652"/>
                    <a:pt x="67050" y="37908"/>
                    <a:pt x="67050" y="38036"/>
                  </a:cubicBezTo>
                  <a:cubicBezTo>
                    <a:pt x="67050" y="38164"/>
                    <a:pt x="66957" y="38292"/>
                    <a:pt x="66957" y="38420"/>
                  </a:cubicBezTo>
                  <a:cubicBezTo>
                    <a:pt x="66957" y="38420"/>
                    <a:pt x="66957" y="38676"/>
                    <a:pt x="67050" y="38676"/>
                  </a:cubicBezTo>
                  <a:cubicBezTo>
                    <a:pt x="67143" y="38932"/>
                    <a:pt x="67424" y="38932"/>
                    <a:pt x="67424" y="39060"/>
                  </a:cubicBezTo>
                  <a:cubicBezTo>
                    <a:pt x="67517" y="39188"/>
                    <a:pt x="67517" y="39316"/>
                    <a:pt x="67517" y="39445"/>
                  </a:cubicBezTo>
                  <a:cubicBezTo>
                    <a:pt x="67517" y="39573"/>
                    <a:pt x="67330" y="39829"/>
                    <a:pt x="67424" y="39957"/>
                  </a:cubicBezTo>
                  <a:cubicBezTo>
                    <a:pt x="67424" y="39957"/>
                    <a:pt x="67610" y="39957"/>
                    <a:pt x="67610" y="39957"/>
                  </a:cubicBezTo>
                  <a:cubicBezTo>
                    <a:pt x="67797" y="40085"/>
                    <a:pt x="67984" y="40341"/>
                    <a:pt x="68077" y="40341"/>
                  </a:cubicBezTo>
                  <a:cubicBezTo>
                    <a:pt x="68171" y="40213"/>
                    <a:pt x="68264" y="39829"/>
                    <a:pt x="68264" y="39701"/>
                  </a:cubicBezTo>
                  <a:cubicBezTo>
                    <a:pt x="68264" y="39573"/>
                    <a:pt x="68264" y="39316"/>
                    <a:pt x="68264" y="39188"/>
                  </a:cubicBezTo>
                  <a:cubicBezTo>
                    <a:pt x="68357" y="39060"/>
                    <a:pt x="68451" y="38932"/>
                    <a:pt x="68451" y="38932"/>
                  </a:cubicBezTo>
                  <a:cubicBezTo>
                    <a:pt x="68638" y="38932"/>
                    <a:pt x="68918" y="39060"/>
                    <a:pt x="69105" y="39060"/>
                  </a:cubicBezTo>
                  <a:cubicBezTo>
                    <a:pt x="69198" y="39060"/>
                    <a:pt x="69385" y="38804"/>
                    <a:pt x="69478" y="38932"/>
                  </a:cubicBezTo>
                  <a:cubicBezTo>
                    <a:pt x="69571" y="38932"/>
                    <a:pt x="69758" y="39060"/>
                    <a:pt x="69852" y="39060"/>
                  </a:cubicBezTo>
                  <a:cubicBezTo>
                    <a:pt x="70038" y="39060"/>
                    <a:pt x="70225" y="38804"/>
                    <a:pt x="70319" y="38804"/>
                  </a:cubicBezTo>
                  <a:cubicBezTo>
                    <a:pt x="70505" y="38804"/>
                    <a:pt x="70692" y="38804"/>
                    <a:pt x="70879" y="38804"/>
                  </a:cubicBezTo>
                  <a:cubicBezTo>
                    <a:pt x="70879" y="38804"/>
                    <a:pt x="70972" y="39060"/>
                    <a:pt x="71066" y="39060"/>
                  </a:cubicBezTo>
                  <a:cubicBezTo>
                    <a:pt x="71066" y="39188"/>
                    <a:pt x="71159" y="39188"/>
                    <a:pt x="71252" y="39316"/>
                  </a:cubicBezTo>
                  <a:cubicBezTo>
                    <a:pt x="71252" y="39445"/>
                    <a:pt x="71252" y="39701"/>
                    <a:pt x="71159" y="39829"/>
                  </a:cubicBezTo>
                  <a:cubicBezTo>
                    <a:pt x="71159" y="39957"/>
                    <a:pt x="71066" y="40085"/>
                    <a:pt x="71066" y="40085"/>
                  </a:cubicBezTo>
                  <a:cubicBezTo>
                    <a:pt x="71066" y="40213"/>
                    <a:pt x="71066" y="40597"/>
                    <a:pt x="71159" y="40597"/>
                  </a:cubicBezTo>
                  <a:cubicBezTo>
                    <a:pt x="71252" y="40725"/>
                    <a:pt x="71533" y="40469"/>
                    <a:pt x="71626" y="40597"/>
                  </a:cubicBezTo>
                  <a:cubicBezTo>
                    <a:pt x="71626" y="40597"/>
                    <a:pt x="71719" y="40725"/>
                    <a:pt x="71719" y="40725"/>
                  </a:cubicBezTo>
                  <a:cubicBezTo>
                    <a:pt x="71813" y="40853"/>
                    <a:pt x="72000" y="40725"/>
                    <a:pt x="72000" y="40853"/>
                  </a:cubicBezTo>
                  <a:cubicBezTo>
                    <a:pt x="72093" y="40981"/>
                    <a:pt x="72186" y="41237"/>
                    <a:pt x="72186" y="41366"/>
                  </a:cubicBezTo>
                  <a:cubicBezTo>
                    <a:pt x="72186" y="41366"/>
                    <a:pt x="72186" y="41622"/>
                    <a:pt x="72280" y="41750"/>
                  </a:cubicBezTo>
                  <a:cubicBezTo>
                    <a:pt x="72280" y="41878"/>
                    <a:pt x="72466" y="42006"/>
                    <a:pt x="72560" y="42134"/>
                  </a:cubicBezTo>
                  <a:cubicBezTo>
                    <a:pt x="72560" y="42262"/>
                    <a:pt x="72560" y="42390"/>
                    <a:pt x="72560" y="42518"/>
                  </a:cubicBezTo>
                  <a:cubicBezTo>
                    <a:pt x="72560" y="42646"/>
                    <a:pt x="72747" y="42774"/>
                    <a:pt x="72840" y="42902"/>
                  </a:cubicBezTo>
                  <a:cubicBezTo>
                    <a:pt x="72933" y="42902"/>
                    <a:pt x="73120" y="43159"/>
                    <a:pt x="73214" y="43287"/>
                  </a:cubicBezTo>
                  <a:cubicBezTo>
                    <a:pt x="73307" y="43287"/>
                    <a:pt x="73307" y="43671"/>
                    <a:pt x="73307" y="43671"/>
                  </a:cubicBezTo>
                  <a:cubicBezTo>
                    <a:pt x="73400" y="43799"/>
                    <a:pt x="73587" y="43799"/>
                    <a:pt x="73680" y="43799"/>
                  </a:cubicBezTo>
                  <a:cubicBezTo>
                    <a:pt x="73867" y="43927"/>
                    <a:pt x="74054" y="43799"/>
                    <a:pt x="74147" y="43927"/>
                  </a:cubicBezTo>
                  <a:cubicBezTo>
                    <a:pt x="74241" y="43927"/>
                    <a:pt x="74334" y="44183"/>
                    <a:pt x="74334" y="44311"/>
                  </a:cubicBezTo>
                  <a:cubicBezTo>
                    <a:pt x="74428" y="44439"/>
                    <a:pt x="74428" y="44695"/>
                    <a:pt x="74428" y="44823"/>
                  </a:cubicBezTo>
                  <a:cubicBezTo>
                    <a:pt x="74428" y="44951"/>
                    <a:pt x="74241" y="45208"/>
                    <a:pt x="74241" y="45336"/>
                  </a:cubicBezTo>
                  <a:cubicBezTo>
                    <a:pt x="74147" y="45336"/>
                    <a:pt x="74147" y="45592"/>
                    <a:pt x="74241" y="45720"/>
                  </a:cubicBezTo>
                  <a:cubicBezTo>
                    <a:pt x="74241" y="45848"/>
                    <a:pt x="74521" y="46104"/>
                    <a:pt x="74521" y="46232"/>
                  </a:cubicBezTo>
                  <a:cubicBezTo>
                    <a:pt x="74521" y="46488"/>
                    <a:pt x="74428" y="46872"/>
                    <a:pt x="74428" y="47129"/>
                  </a:cubicBezTo>
                  <a:cubicBezTo>
                    <a:pt x="74428" y="47257"/>
                    <a:pt x="74334" y="47385"/>
                    <a:pt x="74334" y="47513"/>
                  </a:cubicBezTo>
                  <a:cubicBezTo>
                    <a:pt x="74334" y="47513"/>
                    <a:pt x="74428" y="47641"/>
                    <a:pt x="74428" y="47769"/>
                  </a:cubicBezTo>
                  <a:cubicBezTo>
                    <a:pt x="74428" y="47897"/>
                    <a:pt x="74614" y="48281"/>
                    <a:pt x="74614" y="48537"/>
                  </a:cubicBezTo>
                  <a:cubicBezTo>
                    <a:pt x="74708" y="48794"/>
                    <a:pt x="74708" y="49306"/>
                    <a:pt x="74708" y="49562"/>
                  </a:cubicBezTo>
                  <a:cubicBezTo>
                    <a:pt x="74708" y="49818"/>
                    <a:pt x="74801" y="50330"/>
                    <a:pt x="74801" y="50586"/>
                  </a:cubicBezTo>
                  <a:cubicBezTo>
                    <a:pt x="74894" y="50843"/>
                    <a:pt x="75081" y="51227"/>
                    <a:pt x="74988" y="51483"/>
                  </a:cubicBezTo>
                  <a:cubicBezTo>
                    <a:pt x="74988" y="51611"/>
                    <a:pt x="74894" y="51867"/>
                    <a:pt x="74894" y="51995"/>
                  </a:cubicBezTo>
                  <a:cubicBezTo>
                    <a:pt x="74894" y="52123"/>
                    <a:pt x="74988" y="52379"/>
                    <a:pt x="74988" y="52508"/>
                  </a:cubicBezTo>
                  <a:cubicBezTo>
                    <a:pt x="74988" y="52892"/>
                    <a:pt x="74988" y="53532"/>
                    <a:pt x="74988" y="53788"/>
                  </a:cubicBezTo>
                  <a:cubicBezTo>
                    <a:pt x="74988" y="53916"/>
                    <a:pt x="74801" y="54300"/>
                    <a:pt x="74801" y="54429"/>
                  </a:cubicBezTo>
                  <a:cubicBezTo>
                    <a:pt x="74801" y="54557"/>
                    <a:pt x="74708" y="54941"/>
                    <a:pt x="74708" y="55069"/>
                  </a:cubicBezTo>
                  <a:cubicBezTo>
                    <a:pt x="74708" y="55197"/>
                    <a:pt x="74801" y="55709"/>
                    <a:pt x="74801" y="55837"/>
                  </a:cubicBezTo>
                  <a:cubicBezTo>
                    <a:pt x="74801" y="56093"/>
                    <a:pt x="74521" y="56350"/>
                    <a:pt x="74521" y="56478"/>
                  </a:cubicBezTo>
                  <a:cubicBezTo>
                    <a:pt x="74521" y="56734"/>
                    <a:pt x="74708" y="57246"/>
                    <a:pt x="74708" y="57374"/>
                  </a:cubicBezTo>
                  <a:cubicBezTo>
                    <a:pt x="74708" y="57630"/>
                    <a:pt x="74521" y="57886"/>
                    <a:pt x="74428" y="58014"/>
                  </a:cubicBezTo>
                  <a:cubicBezTo>
                    <a:pt x="74428" y="58143"/>
                    <a:pt x="74334" y="58527"/>
                    <a:pt x="74334" y="58655"/>
                  </a:cubicBezTo>
                  <a:cubicBezTo>
                    <a:pt x="74428" y="58783"/>
                    <a:pt x="74521" y="58911"/>
                    <a:pt x="74521" y="59039"/>
                  </a:cubicBezTo>
                  <a:cubicBezTo>
                    <a:pt x="74521" y="59167"/>
                    <a:pt x="74334" y="59423"/>
                    <a:pt x="74241" y="59551"/>
                  </a:cubicBezTo>
                  <a:cubicBezTo>
                    <a:pt x="74147" y="59679"/>
                    <a:pt x="74054" y="59807"/>
                    <a:pt x="73961" y="59935"/>
                  </a:cubicBezTo>
                  <a:cubicBezTo>
                    <a:pt x="73961" y="60064"/>
                    <a:pt x="73961" y="60320"/>
                    <a:pt x="73961" y="60448"/>
                  </a:cubicBezTo>
                  <a:cubicBezTo>
                    <a:pt x="74054" y="60576"/>
                    <a:pt x="74334" y="60704"/>
                    <a:pt x="74334" y="60832"/>
                  </a:cubicBezTo>
                  <a:cubicBezTo>
                    <a:pt x="74428" y="61088"/>
                    <a:pt x="74521" y="61600"/>
                    <a:pt x="74521" y="61856"/>
                  </a:cubicBezTo>
                  <a:cubicBezTo>
                    <a:pt x="74614" y="61985"/>
                    <a:pt x="74614" y="62369"/>
                    <a:pt x="74614" y="62625"/>
                  </a:cubicBezTo>
                  <a:cubicBezTo>
                    <a:pt x="74708" y="62881"/>
                    <a:pt x="74708" y="63521"/>
                    <a:pt x="74708" y="63778"/>
                  </a:cubicBezTo>
                  <a:cubicBezTo>
                    <a:pt x="74708" y="64034"/>
                    <a:pt x="74708" y="64546"/>
                    <a:pt x="74614" y="64802"/>
                  </a:cubicBezTo>
                  <a:cubicBezTo>
                    <a:pt x="74614" y="64930"/>
                    <a:pt x="74614" y="65314"/>
                    <a:pt x="74521" y="65442"/>
                  </a:cubicBezTo>
                  <a:cubicBezTo>
                    <a:pt x="74521" y="65699"/>
                    <a:pt x="74428" y="66211"/>
                    <a:pt x="74334" y="66083"/>
                  </a:cubicBezTo>
                  <a:cubicBezTo>
                    <a:pt x="74241" y="66083"/>
                    <a:pt x="74334" y="65699"/>
                    <a:pt x="74334" y="65570"/>
                  </a:cubicBezTo>
                  <a:cubicBezTo>
                    <a:pt x="74334" y="65442"/>
                    <a:pt x="74334" y="65058"/>
                    <a:pt x="74334" y="64930"/>
                  </a:cubicBezTo>
                  <a:cubicBezTo>
                    <a:pt x="74334" y="64674"/>
                    <a:pt x="74428" y="64162"/>
                    <a:pt x="74428" y="63778"/>
                  </a:cubicBezTo>
                  <a:cubicBezTo>
                    <a:pt x="74334" y="63649"/>
                    <a:pt x="74241" y="63137"/>
                    <a:pt x="74241" y="63009"/>
                  </a:cubicBezTo>
                  <a:cubicBezTo>
                    <a:pt x="74147" y="62753"/>
                    <a:pt x="74054" y="62369"/>
                    <a:pt x="73961" y="62369"/>
                  </a:cubicBezTo>
                  <a:cubicBezTo>
                    <a:pt x="73867" y="62369"/>
                    <a:pt x="73774" y="62369"/>
                    <a:pt x="73774" y="62497"/>
                  </a:cubicBezTo>
                  <a:cubicBezTo>
                    <a:pt x="73680" y="62625"/>
                    <a:pt x="73867" y="62881"/>
                    <a:pt x="73867" y="63009"/>
                  </a:cubicBezTo>
                  <a:cubicBezTo>
                    <a:pt x="73961" y="63265"/>
                    <a:pt x="74054" y="63521"/>
                    <a:pt x="74054" y="63649"/>
                  </a:cubicBezTo>
                  <a:cubicBezTo>
                    <a:pt x="74054" y="63906"/>
                    <a:pt x="74054" y="64290"/>
                    <a:pt x="73961" y="64546"/>
                  </a:cubicBezTo>
                  <a:cubicBezTo>
                    <a:pt x="73961" y="64802"/>
                    <a:pt x="73961" y="65186"/>
                    <a:pt x="73961" y="65442"/>
                  </a:cubicBezTo>
                  <a:cubicBezTo>
                    <a:pt x="73961" y="65570"/>
                    <a:pt x="73961" y="65955"/>
                    <a:pt x="73961" y="66211"/>
                  </a:cubicBezTo>
                  <a:cubicBezTo>
                    <a:pt x="74054" y="66339"/>
                    <a:pt x="74147" y="66851"/>
                    <a:pt x="74241" y="66979"/>
                  </a:cubicBezTo>
                  <a:cubicBezTo>
                    <a:pt x="74241" y="67235"/>
                    <a:pt x="74428" y="67620"/>
                    <a:pt x="74521" y="67876"/>
                  </a:cubicBezTo>
                  <a:cubicBezTo>
                    <a:pt x="74614" y="67876"/>
                    <a:pt x="74801" y="68004"/>
                    <a:pt x="74801" y="68132"/>
                  </a:cubicBezTo>
                  <a:cubicBezTo>
                    <a:pt x="74988" y="68260"/>
                    <a:pt x="75455" y="68644"/>
                    <a:pt x="75642" y="68900"/>
                  </a:cubicBezTo>
                  <a:cubicBezTo>
                    <a:pt x="75735" y="69028"/>
                    <a:pt x="75922" y="69541"/>
                    <a:pt x="76015" y="69669"/>
                  </a:cubicBezTo>
                  <a:cubicBezTo>
                    <a:pt x="76108" y="69797"/>
                    <a:pt x="76202" y="70053"/>
                    <a:pt x="76202" y="70181"/>
                  </a:cubicBezTo>
                  <a:cubicBezTo>
                    <a:pt x="76295" y="70309"/>
                    <a:pt x="76295" y="70821"/>
                    <a:pt x="76295" y="71077"/>
                  </a:cubicBezTo>
                  <a:cubicBezTo>
                    <a:pt x="76295" y="71205"/>
                    <a:pt x="76295" y="71718"/>
                    <a:pt x="76389" y="71846"/>
                  </a:cubicBezTo>
                  <a:cubicBezTo>
                    <a:pt x="76389" y="71974"/>
                    <a:pt x="76482" y="72358"/>
                    <a:pt x="76575" y="72358"/>
                  </a:cubicBezTo>
                  <a:cubicBezTo>
                    <a:pt x="76669" y="72358"/>
                    <a:pt x="76856" y="72230"/>
                    <a:pt x="76949" y="72230"/>
                  </a:cubicBezTo>
                  <a:cubicBezTo>
                    <a:pt x="76949" y="72102"/>
                    <a:pt x="77042" y="71718"/>
                    <a:pt x="77042" y="71590"/>
                  </a:cubicBezTo>
                  <a:cubicBezTo>
                    <a:pt x="77042" y="71462"/>
                    <a:pt x="76949" y="71334"/>
                    <a:pt x="76949" y="71205"/>
                  </a:cubicBezTo>
                  <a:cubicBezTo>
                    <a:pt x="76856" y="71077"/>
                    <a:pt x="76669" y="70821"/>
                    <a:pt x="76669" y="70565"/>
                  </a:cubicBezTo>
                  <a:cubicBezTo>
                    <a:pt x="76669" y="70565"/>
                    <a:pt x="76762" y="70437"/>
                    <a:pt x="76762" y="70309"/>
                  </a:cubicBezTo>
                  <a:cubicBezTo>
                    <a:pt x="76856" y="70181"/>
                    <a:pt x="77136" y="70181"/>
                    <a:pt x="77322" y="70181"/>
                  </a:cubicBezTo>
                  <a:cubicBezTo>
                    <a:pt x="77416" y="70053"/>
                    <a:pt x="77696" y="70053"/>
                    <a:pt x="77789" y="69925"/>
                  </a:cubicBezTo>
                  <a:cubicBezTo>
                    <a:pt x="77883" y="69797"/>
                    <a:pt x="77883" y="69413"/>
                    <a:pt x="77883" y="69284"/>
                  </a:cubicBezTo>
                  <a:cubicBezTo>
                    <a:pt x="77883" y="69156"/>
                    <a:pt x="77696" y="68900"/>
                    <a:pt x="77696" y="68772"/>
                  </a:cubicBezTo>
                  <a:cubicBezTo>
                    <a:pt x="77696" y="68644"/>
                    <a:pt x="77696" y="68260"/>
                    <a:pt x="77696" y="68132"/>
                  </a:cubicBezTo>
                  <a:cubicBezTo>
                    <a:pt x="77789" y="67876"/>
                    <a:pt x="78070" y="67748"/>
                    <a:pt x="78070" y="67620"/>
                  </a:cubicBezTo>
                  <a:cubicBezTo>
                    <a:pt x="78163" y="67363"/>
                    <a:pt x="78070" y="66979"/>
                    <a:pt x="78070" y="66851"/>
                  </a:cubicBezTo>
                  <a:cubicBezTo>
                    <a:pt x="78070" y="66723"/>
                    <a:pt x="77883" y="66595"/>
                    <a:pt x="77976" y="66467"/>
                  </a:cubicBezTo>
                  <a:cubicBezTo>
                    <a:pt x="77976" y="66339"/>
                    <a:pt x="78256" y="66339"/>
                    <a:pt x="78350" y="66211"/>
                  </a:cubicBezTo>
                  <a:cubicBezTo>
                    <a:pt x="78350" y="66083"/>
                    <a:pt x="78256" y="65955"/>
                    <a:pt x="78163" y="65827"/>
                  </a:cubicBezTo>
                  <a:cubicBezTo>
                    <a:pt x="78163" y="65827"/>
                    <a:pt x="78070" y="65699"/>
                    <a:pt x="77976" y="65699"/>
                  </a:cubicBezTo>
                  <a:cubicBezTo>
                    <a:pt x="77883" y="65827"/>
                    <a:pt x="77789" y="65955"/>
                    <a:pt x="77696" y="65955"/>
                  </a:cubicBezTo>
                  <a:cubicBezTo>
                    <a:pt x="77603" y="66083"/>
                    <a:pt x="77416" y="65955"/>
                    <a:pt x="77416" y="65827"/>
                  </a:cubicBezTo>
                  <a:cubicBezTo>
                    <a:pt x="77322" y="65699"/>
                    <a:pt x="77322" y="65442"/>
                    <a:pt x="77229" y="65442"/>
                  </a:cubicBezTo>
                  <a:cubicBezTo>
                    <a:pt x="77136" y="65314"/>
                    <a:pt x="76856" y="65314"/>
                    <a:pt x="76762" y="65442"/>
                  </a:cubicBezTo>
                  <a:cubicBezTo>
                    <a:pt x="76669" y="65442"/>
                    <a:pt x="76482" y="65570"/>
                    <a:pt x="76389" y="65570"/>
                  </a:cubicBezTo>
                  <a:cubicBezTo>
                    <a:pt x="76295" y="65570"/>
                    <a:pt x="76108" y="65442"/>
                    <a:pt x="76015" y="65442"/>
                  </a:cubicBezTo>
                  <a:cubicBezTo>
                    <a:pt x="75922" y="65186"/>
                    <a:pt x="75735" y="64802"/>
                    <a:pt x="75828" y="64674"/>
                  </a:cubicBezTo>
                  <a:cubicBezTo>
                    <a:pt x="75828" y="64546"/>
                    <a:pt x="76108" y="64546"/>
                    <a:pt x="76202" y="64418"/>
                  </a:cubicBezTo>
                  <a:cubicBezTo>
                    <a:pt x="76389" y="64418"/>
                    <a:pt x="76575" y="64546"/>
                    <a:pt x="76762" y="64546"/>
                  </a:cubicBezTo>
                  <a:cubicBezTo>
                    <a:pt x="76856" y="64418"/>
                    <a:pt x="77042" y="64290"/>
                    <a:pt x="77136" y="64162"/>
                  </a:cubicBezTo>
                  <a:cubicBezTo>
                    <a:pt x="77322" y="64162"/>
                    <a:pt x="77696" y="64034"/>
                    <a:pt x="77789" y="63906"/>
                  </a:cubicBezTo>
                  <a:cubicBezTo>
                    <a:pt x="77976" y="63906"/>
                    <a:pt x="78163" y="63906"/>
                    <a:pt x="78256" y="64034"/>
                  </a:cubicBezTo>
                  <a:cubicBezTo>
                    <a:pt x="78350" y="64034"/>
                    <a:pt x="78536" y="64290"/>
                    <a:pt x="78630" y="64418"/>
                  </a:cubicBezTo>
                  <a:cubicBezTo>
                    <a:pt x="78630" y="64546"/>
                    <a:pt x="78723" y="64674"/>
                    <a:pt x="78723" y="64802"/>
                  </a:cubicBezTo>
                  <a:cubicBezTo>
                    <a:pt x="78723" y="64930"/>
                    <a:pt x="78630" y="65058"/>
                    <a:pt x="78630" y="65186"/>
                  </a:cubicBezTo>
                  <a:cubicBezTo>
                    <a:pt x="78630" y="65314"/>
                    <a:pt x="78817" y="65570"/>
                    <a:pt x="78817" y="65699"/>
                  </a:cubicBezTo>
                  <a:cubicBezTo>
                    <a:pt x="78817" y="65827"/>
                    <a:pt x="78723" y="65955"/>
                    <a:pt x="78723" y="66083"/>
                  </a:cubicBezTo>
                  <a:cubicBezTo>
                    <a:pt x="78723" y="66211"/>
                    <a:pt x="78817" y="66467"/>
                    <a:pt x="78910" y="66595"/>
                  </a:cubicBezTo>
                  <a:cubicBezTo>
                    <a:pt x="78910" y="66595"/>
                    <a:pt x="79097" y="66851"/>
                    <a:pt x="79190" y="66851"/>
                  </a:cubicBezTo>
                  <a:cubicBezTo>
                    <a:pt x="79284" y="66851"/>
                    <a:pt x="79470" y="66851"/>
                    <a:pt x="79564" y="66723"/>
                  </a:cubicBezTo>
                  <a:cubicBezTo>
                    <a:pt x="79657" y="66723"/>
                    <a:pt x="79844" y="66339"/>
                    <a:pt x="79844" y="66211"/>
                  </a:cubicBezTo>
                  <a:cubicBezTo>
                    <a:pt x="79844" y="66083"/>
                    <a:pt x="79657" y="65827"/>
                    <a:pt x="79564" y="65699"/>
                  </a:cubicBezTo>
                  <a:cubicBezTo>
                    <a:pt x="79470" y="65570"/>
                    <a:pt x="79284" y="65442"/>
                    <a:pt x="79284" y="65314"/>
                  </a:cubicBezTo>
                  <a:cubicBezTo>
                    <a:pt x="79190" y="65186"/>
                    <a:pt x="79190" y="64930"/>
                    <a:pt x="79190" y="64802"/>
                  </a:cubicBezTo>
                  <a:cubicBezTo>
                    <a:pt x="79284" y="64802"/>
                    <a:pt x="79377" y="64546"/>
                    <a:pt x="79470" y="64546"/>
                  </a:cubicBezTo>
                  <a:cubicBezTo>
                    <a:pt x="79564" y="64546"/>
                    <a:pt x="79564" y="64674"/>
                    <a:pt x="79657" y="64674"/>
                  </a:cubicBezTo>
                  <a:cubicBezTo>
                    <a:pt x="79750" y="64802"/>
                    <a:pt x="79937" y="64930"/>
                    <a:pt x="80031" y="64930"/>
                  </a:cubicBezTo>
                  <a:cubicBezTo>
                    <a:pt x="80124" y="64930"/>
                    <a:pt x="80311" y="64930"/>
                    <a:pt x="80404" y="64930"/>
                  </a:cubicBezTo>
                  <a:cubicBezTo>
                    <a:pt x="80498" y="64930"/>
                    <a:pt x="80591" y="65058"/>
                    <a:pt x="80684" y="65186"/>
                  </a:cubicBezTo>
                  <a:cubicBezTo>
                    <a:pt x="80684" y="65314"/>
                    <a:pt x="80591" y="65699"/>
                    <a:pt x="80591" y="65827"/>
                  </a:cubicBezTo>
                  <a:cubicBezTo>
                    <a:pt x="80591" y="65827"/>
                    <a:pt x="80684" y="66083"/>
                    <a:pt x="80778" y="66083"/>
                  </a:cubicBezTo>
                  <a:cubicBezTo>
                    <a:pt x="80778" y="66211"/>
                    <a:pt x="80778" y="66467"/>
                    <a:pt x="80778" y="66595"/>
                  </a:cubicBezTo>
                  <a:cubicBezTo>
                    <a:pt x="80684" y="66723"/>
                    <a:pt x="80684" y="66851"/>
                    <a:pt x="80684" y="66851"/>
                  </a:cubicBezTo>
                  <a:cubicBezTo>
                    <a:pt x="80591" y="66979"/>
                    <a:pt x="80591" y="67235"/>
                    <a:pt x="80498" y="67363"/>
                  </a:cubicBezTo>
                  <a:cubicBezTo>
                    <a:pt x="80498" y="67491"/>
                    <a:pt x="80404" y="67620"/>
                    <a:pt x="80404" y="67748"/>
                  </a:cubicBezTo>
                  <a:cubicBezTo>
                    <a:pt x="80404" y="67876"/>
                    <a:pt x="80311" y="68004"/>
                    <a:pt x="80311" y="68132"/>
                  </a:cubicBezTo>
                  <a:cubicBezTo>
                    <a:pt x="80217" y="68132"/>
                    <a:pt x="80031" y="68260"/>
                    <a:pt x="80031" y="68388"/>
                  </a:cubicBezTo>
                  <a:cubicBezTo>
                    <a:pt x="79937" y="68516"/>
                    <a:pt x="80031" y="68772"/>
                    <a:pt x="79937" y="69028"/>
                  </a:cubicBezTo>
                  <a:cubicBezTo>
                    <a:pt x="79937" y="69028"/>
                    <a:pt x="79750" y="69156"/>
                    <a:pt x="79657" y="69156"/>
                  </a:cubicBezTo>
                  <a:cubicBezTo>
                    <a:pt x="79564" y="69284"/>
                    <a:pt x="79377" y="69669"/>
                    <a:pt x="79377" y="69797"/>
                  </a:cubicBezTo>
                  <a:cubicBezTo>
                    <a:pt x="79284" y="69925"/>
                    <a:pt x="79284" y="70309"/>
                    <a:pt x="79284" y="70437"/>
                  </a:cubicBezTo>
                  <a:cubicBezTo>
                    <a:pt x="79284" y="70565"/>
                    <a:pt x="79190" y="70821"/>
                    <a:pt x="79190" y="70949"/>
                  </a:cubicBezTo>
                  <a:cubicBezTo>
                    <a:pt x="79097" y="71205"/>
                    <a:pt x="79003" y="71462"/>
                    <a:pt x="79003" y="71718"/>
                  </a:cubicBezTo>
                  <a:cubicBezTo>
                    <a:pt x="78910" y="71846"/>
                    <a:pt x="78817" y="71974"/>
                    <a:pt x="78723" y="72102"/>
                  </a:cubicBezTo>
                  <a:cubicBezTo>
                    <a:pt x="78630" y="72230"/>
                    <a:pt x="78443" y="72358"/>
                    <a:pt x="78443" y="72358"/>
                  </a:cubicBezTo>
                  <a:cubicBezTo>
                    <a:pt x="78350" y="72486"/>
                    <a:pt x="78350" y="72742"/>
                    <a:pt x="78256" y="72870"/>
                  </a:cubicBezTo>
                  <a:cubicBezTo>
                    <a:pt x="78256" y="73127"/>
                    <a:pt x="78163" y="73383"/>
                    <a:pt x="78070" y="73511"/>
                  </a:cubicBezTo>
                  <a:cubicBezTo>
                    <a:pt x="78070" y="73639"/>
                    <a:pt x="77976" y="73895"/>
                    <a:pt x="77883" y="74023"/>
                  </a:cubicBezTo>
                  <a:cubicBezTo>
                    <a:pt x="77789" y="74151"/>
                    <a:pt x="77696" y="74279"/>
                    <a:pt x="77696" y="74407"/>
                  </a:cubicBezTo>
                  <a:cubicBezTo>
                    <a:pt x="77603" y="74407"/>
                    <a:pt x="77509" y="74535"/>
                    <a:pt x="77416" y="74535"/>
                  </a:cubicBezTo>
                  <a:cubicBezTo>
                    <a:pt x="77416" y="74663"/>
                    <a:pt x="77322" y="74535"/>
                    <a:pt x="77322" y="74535"/>
                  </a:cubicBezTo>
                  <a:cubicBezTo>
                    <a:pt x="77229" y="74663"/>
                    <a:pt x="77322" y="75048"/>
                    <a:pt x="77416" y="75176"/>
                  </a:cubicBezTo>
                  <a:cubicBezTo>
                    <a:pt x="77416" y="75304"/>
                    <a:pt x="77603" y="75816"/>
                    <a:pt x="77696" y="75944"/>
                  </a:cubicBezTo>
                  <a:cubicBezTo>
                    <a:pt x="77789" y="76072"/>
                    <a:pt x="77976" y="76328"/>
                    <a:pt x="78070" y="76328"/>
                  </a:cubicBezTo>
                  <a:cubicBezTo>
                    <a:pt x="78256" y="76456"/>
                    <a:pt x="78630" y="76584"/>
                    <a:pt x="78723" y="76840"/>
                  </a:cubicBezTo>
                  <a:cubicBezTo>
                    <a:pt x="78817" y="76840"/>
                    <a:pt x="78910" y="77225"/>
                    <a:pt x="79003" y="77353"/>
                  </a:cubicBezTo>
                  <a:cubicBezTo>
                    <a:pt x="79097" y="77481"/>
                    <a:pt x="79284" y="77609"/>
                    <a:pt x="79377" y="77737"/>
                  </a:cubicBezTo>
                  <a:cubicBezTo>
                    <a:pt x="79470" y="77865"/>
                    <a:pt x="79750" y="77993"/>
                    <a:pt x="79844" y="78249"/>
                  </a:cubicBezTo>
                  <a:cubicBezTo>
                    <a:pt x="79844" y="78249"/>
                    <a:pt x="79750" y="78633"/>
                    <a:pt x="79844" y="78633"/>
                  </a:cubicBezTo>
                  <a:cubicBezTo>
                    <a:pt x="79844" y="78762"/>
                    <a:pt x="80124" y="78890"/>
                    <a:pt x="80124" y="79018"/>
                  </a:cubicBezTo>
                  <a:cubicBezTo>
                    <a:pt x="80311" y="79146"/>
                    <a:pt x="80591" y="79530"/>
                    <a:pt x="80684" y="79658"/>
                  </a:cubicBezTo>
                  <a:cubicBezTo>
                    <a:pt x="80871" y="79914"/>
                    <a:pt x="81151" y="80426"/>
                    <a:pt x="81338" y="80683"/>
                  </a:cubicBezTo>
                  <a:cubicBezTo>
                    <a:pt x="81525" y="81067"/>
                    <a:pt x="81805" y="81835"/>
                    <a:pt x="81898" y="82091"/>
                  </a:cubicBezTo>
                  <a:cubicBezTo>
                    <a:pt x="82085" y="82475"/>
                    <a:pt x="82272" y="83116"/>
                    <a:pt x="82459" y="83500"/>
                  </a:cubicBezTo>
                  <a:cubicBezTo>
                    <a:pt x="82645" y="83628"/>
                    <a:pt x="82926" y="84012"/>
                    <a:pt x="83019" y="84268"/>
                  </a:cubicBezTo>
                  <a:cubicBezTo>
                    <a:pt x="83206" y="84397"/>
                    <a:pt x="83299" y="84909"/>
                    <a:pt x="83486" y="85165"/>
                  </a:cubicBezTo>
                  <a:cubicBezTo>
                    <a:pt x="83579" y="85421"/>
                    <a:pt x="83953" y="85805"/>
                    <a:pt x="84140" y="86061"/>
                  </a:cubicBezTo>
                  <a:cubicBezTo>
                    <a:pt x="84233" y="86189"/>
                    <a:pt x="84607" y="86702"/>
                    <a:pt x="84793" y="86958"/>
                  </a:cubicBezTo>
                  <a:cubicBezTo>
                    <a:pt x="84887" y="87214"/>
                    <a:pt x="85167" y="87470"/>
                    <a:pt x="85260" y="87598"/>
                  </a:cubicBezTo>
                  <a:cubicBezTo>
                    <a:pt x="85354" y="87726"/>
                    <a:pt x="85447" y="87854"/>
                    <a:pt x="85540" y="87982"/>
                  </a:cubicBezTo>
                  <a:cubicBezTo>
                    <a:pt x="85540" y="87982"/>
                    <a:pt x="85540" y="88239"/>
                    <a:pt x="85540" y="88239"/>
                  </a:cubicBezTo>
                  <a:cubicBezTo>
                    <a:pt x="85634" y="88367"/>
                    <a:pt x="85727" y="88623"/>
                    <a:pt x="85727" y="88751"/>
                  </a:cubicBezTo>
                  <a:cubicBezTo>
                    <a:pt x="85727" y="88879"/>
                    <a:pt x="85821" y="89263"/>
                    <a:pt x="85914" y="89519"/>
                  </a:cubicBezTo>
                  <a:cubicBezTo>
                    <a:pt x="85914" y="89519"/>
                    <a:pt x="85914" y="89775"/>
                    <a:pt x="86007" y="89775"/>
                  </a:cubicBezTo>
                  <a:cubicBezTo>
                    <a:pt x="86101" y="89775"/>
                    <a:pt x="86101" y="89647"/>
                    <a:pt x="86101" y="89519"/>
                  </a:cubicBezTo>
                  <a:cubicBezTo>
                    <a:pt x="86194" y="89391"/>
                    <a:pt x="86194" y="89263"/>
                    <a:pt x="86194" y="89135"/>
                  </a:cubicBezTo>
                  <a:cubicBezTo>
                    <a:pt x="86194" y="89007"/>
                    <a:pt x="86194" y="88751"/>
                    <a:pt x="86287" y="88751"/>
                  </a:cubicBezTo>
                  <a:cubicBezTo>
                    <a:pt x="86287" y="88751"/>
                    <a:pt x="86381" y="88751"/>
                    <a:pt x="86474" y="88751"/>
                  </a:cubicBezTo>
                  <a:cubicBezTo>
                    <a:pt x="86568" y="88751"/>
                    <a:pt x="86661" y="88751"/>
                    <a:pt x="86754" y="88751"/>
                  </a:cubicBezTo>
                  <a:cubicBezTo>
                    <a:pt x="86848" y="88751"/>
                    <a:pt x="86941" y="88623"/>
                    <a:pt x="87035" y="88495"/>
                  </a:cubicBezTo>
                  <a:cubicBezTo>
                    <a:pt x="87128" y="88495"/>
                    <a:pt x="87315" y="88367"/>
                    <a:pt x="87315" y="88239"/>
                  </a:cubicBezTo>
                  <a:cubicBezTo>
                    <a:pt x="87408" y="88110"/>
                    <a:pt x="87501" y="87726"/>
                    <a:pt x="87501" y="87470"/>
                  </a:cubicBezTo>
                  <a:cubicBezTo>
                    <a:pt x="87501" y="87214"/>
                    <a:pt x="87315" y="86702"/>
                    <a:pt x="87221" y="86574"/>
                  </a:cubicBezTo>
                  <a:cubicBezTo>
                    <a:pt x="87128" y="86446"/>
                    <a:pt x="86941" y="86189"/>
                    <a:pt x="86848" y="86061"/>
                  </a:cubicBezTo>
                  <a:cubicBezTo>
                    <a:pt x="86754" y="86061"/>
                    <a:pt x="86661" y="85805"/>
                    <a:pt x="86661" y="85677"/>
                  </a:cubicBezTo>
                  <a:cubicBezTo>
                    <a:pt x="86661" y="85549"/>
                    <a:pt x="86754" y="85293"/>
                    <a:pt x="86848" y="85165"/>
                  </a:cubicBezTo>
                  <a:cubicBezTo>
                    <a:pt x="86941" y="85037"/>
                    <a:pt x="87128" y="85165"/>
                    <a:pt x="87128" y="85037"/>
                  </a:cubicBezTo>
                  <a:cubicBezTo>
                    <a:pt x="87221" y="84909"/>
                    <a:pt x="87221" y="84653"/>
                    <a:pt x="87315" y="84525"/>
                  </a:cubicBezTo>
                  <a:cubicBezTo>
                    <a:pt x="87315" y="84397"/>
                    <a:pt x="87501" y="84268"/>
                    <a:pt x="87595" y="84140"/>
                  </a:cubicBezTo>
                  <a:cubicBezTo>
                    <a:pt x="87688" y="84140"/>
                    <a:pt x="87782" y="84268"/>
                    <a:pt x="87875" y="84268"/>
                  </a:cubicBezTo>
                  <a:cubicBezTo>
                    <a:pt x="87968" y="84268"/>
                    <a:pt x="88249" y="84268"/>
                    <a:pt x="88249" y="84268"/>
                  </a:cubicBezTo>
                  <a:cubicBezTo>
                    <a:pt x="88342" y="84397"/>
                    <a:pt x="88342" y="84525"/>
                    <a:pt x="88249" y="84653"/>
                  </a:cubicBezTo>
                  <a:cubicBezTo>
                    <a:pt x="88249" y="84653"/>
                    <a:pt x="88062" y="84653"/>
                    <a:pt x="88062" y="84653"/>
                  </a:cubicBezTo>
                  <a:cubicBezTo>
                    <a:pt x="87968" y="84781"/>
                    <a:pt x="87968" y="84909"/>
                    <a:pt x="87875" y="85037"/>
                  </a:cubicBezTo>
                  <a:cubicBezTo>
                    <a:pt x="87875" y="85165"/>
                    <a:pt x="87875" y="85421"/>
                    <a:pt x="87968" y="85549"/>
                  </a:cubicBezTo>
                  <a:cubicBezTo>
                    <a:pt x="87968" y="85549"/>
                    <a:pt x="88062" y="85677"/>
                    <a:pt x="88155" y="85677"/>
                  </a:cubicBezTo>
                  <a:cubicBezTo>
                    <a:pt x="88155" y="85805"/>
                    <a:pt x="88342" y="85805"/>
                    <a:pt x="88435" y="85933"/>
                  </a:cubicBezTo>
                  <a:cubicBezTo>
                    <a:pt x="88529" y="85933"/>
                    <a:pt x="88622" y="86189"/>
                    <a:pt x="88622" y="86318"/>
                  </a:cubicBezTo>
                  <a:cubicBezTo>
                    <a:pt x="88622" y="86446"/>
                    <a:pt x="88715" y="86830"/>
                    <a:pt x="88715" y="86958"/>
                  </a:cubicBezTo>
                  <a:cubicBezTo>
                    <a:pt x="88715" y="87086"/>
                    <a:pt x="88715" y="87342"/>
                    <a:pt x="88715" y="87470"/>
                  </a:cubicBezTo>
                  <a:cubicBezTo>
                    <a:pt x="88715" y="87726"/>
                    <a:pt x="88715" y="88110"/>
                    <a:pt x="88715" y="88367"/>
                  </a:cubicBezTo>
                  <a:cubicBezTo>
                    <a:pt x="88715" y="88623"/>
                    <a:pt x="88809" y="89007"/>
                    <a:pt x="88809" y="89263"/>
                  </a:cubicBezTo>
                  <a:cubicBezTo>
                    <a:pt x="88809" y="89391"/>
                    <a:pt x="88715" y="89647"/>
                    <a:pt x="88715" y="89903"/>
                  </a:cubicBezTo>
                  <a:cubicBezTo>
                    <a:pt x="88715" y="90032"/>
                    <a:pt x="88809" y="90416"/>
                    <a:pt x="88715" y="90544"/>
                  </a:cubicBezTo>
                  <a:cubicBezTo>
                    <a:pt x="88715" y="90672"/>
                    <a:pt x="88435" y="90672"/>
                    <a:pt x="88435" y="90544"/>
                  </a:cubicBezTo>
                  <a:cubicBezTo>
                    <a:pt x="88342" y="90544"/>
                    <a:pt x="88342" y="90160"/>
                    <a:pt x="88249" y="90032"/>
                  </a:cubicBezTo>
                  <a:cubicBezTo>
                    <a:pt x="88249" y="89903"/>
                    <a:pt x="87968" y="89775"/>
                    <a:pt x="87875" y="89775"/>
                  </a:cubicBezTo>
                  <a:cubicBezTo>
                    <a:pt x="87782" y="89775"/>
                    <a:pt x="87595" y="89775"/>
                    <a:pt x="87501" y="89775"/>
                  </a:cubicBezTo>
                  <a:cubicBezTo>
                    <a:pt x="87408" y="89903"/>
                    <a:pt x="87315" y="90032"/>
                    <a:pt x="87315" y="90160"/>
                  </a:cubicBezTo>
                  <a:cubicBezTo>
                    <a:pt x="87315" y="90288"/>
                    <a:pt x="87408" y="90544"/>
                    <a:pt x="87408" y="90672"/>
                  </a:cubicBezTo>
                  <a:cubicBezTo>
                    <a:pt x="87501" y="90672"/>
                    <a:pt x="87688" y="90928"/>
                    <a:pt x="87688" y="90928"/>
                  </a:cubicBezTo>
                  <a:cubicBezTo>
                    <a:pt x="87782" y="91056"/>
                    <a:pt x="87968" y="91184"/>
                    <a:pt x="88062" y="91312"/>
                  </a:cubicBezTo>
                  <a:cubicBezTo>
                    <a:pt x="88155" y="91440"/>
                    <a:pt x="88249" y="91696"/>
                    <a:pt x="88342" y="91824"/>
                  </a:cubicBezTo>
                  <a:cubicBezTo>
                    <a:pt x="88435" y="92081"/>
                    <a:pt x="88529" y="92465"/>
                    <a:pt x="88622" y="92721"/>
                  </a:cubicBezTo>
                  <a:cubicBezTo>
                    <a:pt x="88622" y="92977"/>
                    <a:pt x="88715" y="93361"/>
                    <a:pt x="88809" y="93489"/>
                  </a:cubicBezTo>
                  <a:cubicBezTo>
                    <a:pt x="88809" y="93745"/>
                    <a:pt x="88809" y="94002"/>
                    <a:pt x="88809" y="94130"/>
                  </a:cubicBezTo>
                  <a:cubicBezTo>
                    <a:pt x="88902" y="94258"/>
                    <a:pt x="88996" y="94386"/>
                    <a:pt x="89089" y="94386"/>
                  </a:cubicBezTo>
                  <a:cubicBezTo>
                    <a:pt x="89182" y="94386"/>
                    <a:pt x="89369" y="94386"/>
                    <a:pt x="89369" y="94258"/>
                  </a:cubicBezTo>
                  <a:cubicBezTo>
                    <a:pt x="89463" y="94130"/>
                    <a:pt x="89463" y="93874"/>
                    <a:pt x="89556" y="93745"/>
                  </a:cubicBezTo>
                  <a:cubicBezTo>
                    <a:pt x="89649" y="93617"/>
                    <a:pt x="89836" y="93617"/>
                    <a:pt x="89929" y="93489"/>
                  </a:cubicBezTo>
                  <a:cubicBezTo>
                    <a:pt x="90023" y="93489"/>
                    <a:pt x="90116" y="93489"/>
                    <a:pt x="90210" y="93617"/>
                  </a:cubicBezTo>
                  <a:cubicBezTo>
                    <a:pt x="90210" y="93617"/>
                    <a:pt x="90210" y="93874"/>
                    <a:pt x="90303" y="94002"/>
                  </a:cubicBezTo>
                  <a:cubicBezTo>
                    <a:pt x="90396" y="94002"/>
                    <a:pt x="90583" y="94130"/>
                    <a:pt x="90677" y="94130"/>
                  </a:cubicBezTo>
                  <a:cubicBezTo>
                    <a:pt x="90770" y="94130"/>
                    <a:pt x="90957" y="94130"/>
                    <a:pt x="91050" y="94130"/>
                  </a:cubicBezTo>
                  <a:cubicBezTo>
                    <a:pt x="91050" y="94258"/>
                    <a:pt x="91143" y="94514"/>
                    <a:pt x="91237" y="94642"/>
                  </a:cubicBezTo>
                  <a:cubicBezTo>
                    <a:pt x="91330" y="94770"/>
                    <a:pt x="91517" y="94770"/>
                    <a:pt x="91610" y="94770"/>
                  </a:cubicBezTo>
                  <a:cubicBezTo>
                    <a:pt x="91704" y="94898"/>
                    <a:pt x="91891" y="95026"/>
                    <a:pt x="91891" y="95026"/>
                  </a:cubicBezTo>
                  <a:cubicBezTo>
                    <a:pt x="91984" y="95154"/>
                    <a:pt x="92077" y="95410"/>
                    <a:pt x="92171" y="95538"/>
                  </a:cubicBezTo>
                  <a:cubicBezTo>
                    <a:pt x="92264" y="95538"/>
                    <a:pt x="92357" y="95667"/>
                    <a:pt x="92451" y="95667"/>
                  </a:cubicBezTo>
                  <a:cubicBezTo>
                    <a:pt x="92544" y="95795"/>
                    <a:pt x="92731" y="95923"/>
                    <a:pt x="92824" y="96051"/>
                  </a:cubicBezTo>
                  <a:cubicBezTo>
                    <a:pt x="93011" y="96307"/>
                    <a:pt x="93385" y="96947"/>
                    <a:pt x="93478" y="97203"/>
                  </a:cubicBezTo>
                  <a:cubicBezTo>
                    <a:pt x="93665" y="97588"/>
                    <a:pt x="93852" y="98484"/>
                    <a:pt x="93945" y="98868"/>
                  </a:cubicBezTo>
                  <a:cubicBezTo>
                    <a:pt x="94038" y="99381"/>
                    <a:pt x="94319" y="100405"/>
                    <a:pt x="94412" y="100917"/>
                  </a:cubicBezTo>
                  <a:cubicBezTo>
                    <a:pt x="94412" y="101173"/>
                    <a:pt x="94505" y="101814"/>
                    <a:pt x="94599" y="102070"/>
                  </a:cubicBezTo>
                  <a:cubicBezTo>
                    <a:pt x="94692" y="102326"/>
                    <a:pt x="94785" y="102710"/>
                    <a:pt x="94972" y="102838"/>
                  </a:cubicBezTo>
                  <a:cubicBezTo>
                    <a:pt x="95066" y="103094"/>
                    <a:pt x="95252" y="103479"/>
                    <a:pt x="95439" y="103607"/>
                  </a:cubicBezTo>
                  <a:cubicBezTo>
                    <a:pt x="95439" y="103607"/>
                    <a:pt x="95626" y="103735"/>
                    <a:pt x="95626" y="103735"/>
                  </a:cubicBezTo>
                  <a:cubicBezTo>
                    <a:pt x="95719" y="103863"/>
                    <a:pt x="95626" y="104247"/>
                    <a:pt x="95719" y="104375"/>
                  </a:cubicBezTo>
                  <a:cubicBezTo>
                    <a:pt x="95719" y="104503"/>
                    <a:pt x="95906" y="104631"/>
                    <a:pt x="96000" y="104759"/>
                  </a:cubicBezTo>
                  <a:cubicBezTo>
                    <a:pt x="96093" y="104887"/>
                    <a:pt x="96186" y="105272"/>
                    <a:pt x="96280" y="105400"/>
                  </a:cubicBezTo>
                  <a:cubicBezTo>
                    <a:pt x="96373" y="105528"/>
                    <a:pt x="96560" y="105656"/>
                    <a:pt x="96653" y="105784"/>
                  </a:cubicBezTo>
                  <a:cubicBezTo>
                    <a:pt x="96653" y="106040"/>
                    <a:pt x="96747" y="106424"/>
                    <a:pt x="96840" y="106552"/>
                  </a:cubicBezTo>
                  <a:cubicBezTo>
                    <a:pt x="96933" y="106680"/>
                    <a:pt x="97120" y="106808"/>
                    <a:pt x="97214" y="106808"/>
                  </a:cubicBezTo>
                  <a:cubicBezTo>
                    <a:pt x="97307" y="106808"/>
                    <a:pt x="97307" y="106424"/>
                    <a:pt x="97400" y="106296"/>
                  </a:cubicBezTo>
                  <a:cubicBezTo>
                    <a:pt x="97400" y="106168"/>
                    <a:pt x="97307" y="105784"/>
                    <a:pt x="97400" y="105656"/>
                  </a:cubicBezTo>
                  <a:cubicBezTo>
                    <a:pt x="97494" y="105528"/>
                    <a:pt x="97774" y="105400"/>
                    <a:pt x="97961" y="105400"/>
                  </a:cubicBezTo>
                  <a:cubicBezTo>
                    <a:pt x="98054" y="105272"/>
                    <a:pt x="98334" y="105400"/>
                    <a:pt x="98521" y="105400"/>
                  </a:cubicBezTo>
                  <a:cubicBezTo>
                    <a:pt x="98521" y="105272"/>
                    <a:pt x="98708" y="105272"/>
                    <a:pt x="98708" y="105144"/>
                  </a:cubicBezTo>
                  <a:cubicBezTo>
                    <a:pt x="98801" y="105144"/>
                    <a:pt x="98988" y="104887"/>
                    <a:pt x="99081" y="104887"/>
                  </a:cubicBezTo>
                  <a:cubicBezTo>
                    <a:pt x="99175" y="104887"/>
                    <a:pt x="99361" y="104887"/>
                    <a:pt x="99361" y="105016"/>
                  </a:cubicBezTo>
                  <a:cubicBezTo>
                    <a:pt x="99455" y="105016"/>
                    <a:pt x="99548" y="105272"/>
                    <a:pt x="99548" y="105272"/>
                  </a:cubicBezTo>
                  <a:cubicBezTo>
                    <a:pt x="99642" y="105272"/>
                    <a:pt x="99735" y="105144"/>
                    <a:pt x="99828" y="105016"/>
                  </a:cubicBezTo>
                  <a:cubicBezTo>
                    <a:pt x="99922" y="105016"/>
                    <a:pt x="100015" y="105016"/>
                    <a:pt x="100108" y="105144"/>
                  </a:cubicBezTo>
                  <a:cubicBezTo>
                    <a:pt x="100108" y="105144"/>
                    <a:pt x="100202" y="105400"/>
                    <a:pt x="100295" y="105400"/>
                  </a:cubicBezTo>
                  <a:cubicBezTo>
                    <a:pt x="100295" y="105400"/>
                    <a:pt x="100482" y="105400"/>
                    <a:pt x="100575" y="105400"/>
                  </a:cubicBezTo>
                  <a:cubicBezTo>
                    <a:pt x="100669" y="105400"/>
                    <a:pt x="100949" y="105400"/>
                    <a:pt x="101042" y="105400"/>
                  </a:cubicBezTo>
                  <a:cubicBezTo>
                    <a:pt x="101136" y="105528"/>
                    <a:pt x="101322" y="105656"/>
                    <a:pt x="101322" y="105656"/>
                  </a:cubicBezTo>
                  <a:cubicBezTo>
                    <a:pt x="101509" y="105784"/>
                    <a:pt x="101976" y="105912"/>
                    <a:pt x="102070" y="106040"/>
                  </a:cubicBezTo>
                  <a:cubicBezTo>
                    <a:pt x="102163" y="106168"/>
                    <a:pt x="102163" y="106424"/>
                    <a:pt x="102163" y="106552"/>
                  </a:cubicBezTo>
                  <a:cubicBezTo>
                    <a:pt x="102163" y="106680"/>
                    <a:pt x="102070" y="106808"/>
                    <a:pt x="102070" y="106937"/>
                  </a:cubicBezTo>
                  <a:cubicBezTo>
                    <a:pt x="102070" y="107065"/>
                    <a:pt x="102350" y="107193"/>
                    <a:pt x="102350" y="107321"/>
                  </a:cubicBezTo>
                  <a:cubicBezTo>
                    <a:pt x="102350" y="107449"/>
                    <a:pt x="102256" y="107833"/>
                    <a:pt x="102350" y="107961"/>
                  </a:cubicBezTo>
                  <a:cubicBezTo>
                    <a:pt x="102350" y="108089"/>
                    <a:pt x="102630" y="108217"/>
                    <a:pt x="102723" y="108217"/>
                  </a:cubicBezTo>
                  <a:cubicBezTo>
                    <a:pt x="102910" y="108345"/>
                    <a:pt x="103097" y="108601"/>
                    <a:pt x="103284" y="108729"/>
                  </a:cubicBezTo>
                  <a:cubicBezTo>
                    <a:pt x="103470" y="108858"/>
                    <a:pt x="103844" y="109370"/>
                    <a:pt x="104031" y="109626"/>
                  </a:cubicBezTo>
                  <a:cubicBezTo>
                    <a:pt x="104124" y="109754"/>
                    <a:pt x="104311" y="110010"/>
                    <a:pt x="104404" y="110266"/>
                  </a:cubicBezTo>
                  <a:cubicBezTo>
                    <a:pt x="104404" y="110394"/>
                    <a:pt x="104404" y="110779"/>
                    <a:pt x="104498" y="110907"/>
                  </a:cubicBezTo>
                  <a:cubicBezTo>
                    <a:pt x="104498" y="110907"/>
                    <a:pt x="104684" y="111035"/>
                    <a:pt x="104778" y="111035"/>
                  </a:cubicBezTo>
                  <a:cubicBezTo>
                    <a:pt x="104778" y="111163"/>
                    <a:pt x="104871" y="111291"/>
                    <a:pt x="104964" y="111419"/>
                  </a:cubicBezTo>
                  <a:cubicBezTo>
                    <a:pt x="104964" y="111547"/>
                    <a:pt x="104964" y="112059"/>
                    <a:pt x="105058" y="112187"/>
                  </a:cubicBezTo>
                  <a:cubicBezTo>
                    <a:pt x="105151" y="112315"/>
                    <a:pt x="105338" y="112443"/>
                    <a:pt x="105431" y="112572"/>
                  </a:cubicBezTo>
                  <a:cubicBezTo>
                    <a:pt x="105431" y="112700"/>
                    <a:pt x="105618" y="112828"/>
                    <a:pt x="105712" y="112956"/>
                  </a:cubicBezTo>
                  <a:cubicBezTo>
                    <a:pt x="105805" y="113084"/>
                    <a:pt x="105898" y="113212"/>
                    <a:pt x="105992" y="113468"/>
                  </a:cubicBezTo>
                  <a:cubicBezTo>
                    <a:pt x="105992" y="113468"/>
                    <a:pt x="105992" y="113724"/>
                    <a:pt x="105992" y="113852"/>
                  </a:cubicBezTo>
                  <a:cubicBezTo>
                    <a:pt x="106085" y="113980"/>
                    <a:pt x="106272" y="114108"/>
                    <a:pt x="106272" y="114236"/>
                  </a:cubicBezTo>
                  <a:cubicBezTo>
                    <a:pt x="106365" y="114236"/>
                    <a:pt x="106272" y="114493"/>
                    <a:pt x="106365" y="114493"/>
                  </a:cubicBezTo>
                  <a:cubicBezTo>
                    <a:pt x="106365" y="114621"/>
                    <a:pt x="106552" y="114621"/>
                    <a:pt x="106645" y="114621"/>
                  </a:cubicBezTo>
                  <a:cubicBezTo>
                    <a:pt x="106739" y="114749"/>
                    <a:pt x="106832" y="114877"/>
                    <a:pt x="106832" y="115005"/>
                  </a:cubicBezTo>
                  <a:cubicBezTo>
                    <a:pt x="106832" y="115133"/>
                    <a:pt x="106832" y="115261"/>
                    <a:pt x="106832" y="115389"/>
                  </a:cubicBezTo>
                  <a:cubicBezTo>
                    <a:pt x="106739" y="115517"/>
                    <a:pt x="106552" y="115517"/>
                    <a:pt x="106552" y="115645"/>
                  </a:cubicBezTo>
                  <a:cubicBezTo>
                    <a:pt x="106459" y="115773"/>
                    <a:pt x="106365" y="116029"/>
                    <a:pt x="106365" y="116157"/>
                  </a:cubicBezTo>
                  <a:cubicBezTo>
                    <a:pt x="106365" y="116286"/>
                    <a:pt x="106272" y="116542"/>
                    <a:pt x="106272" y="116670"/>
                  </a:cubicBezTo>
                  <a:cubicBezTo>
                    <a:pt x="106272" y="117054"/>
                    <a:pt x="106272" y="117566"/>
                    <a:pt x="106365" y="117822"/>
                  </a:cubicBezTo>
                  <a:cubicBezTo>
                    <a:pt x="106365" y="117950"/>
                    <a:pt x="106552" y="118078"/>
                    <a:pt x="106552" y="118078"/>
                  </a:cubicBezTo>
                  <a:cubicBezTo>
                    <a:pt x="106645" y="118207"/>
                    <a:pt x="106832" y="118463"/>
                    <a:pt x="106926" y="118591"/>
                  </a:cubicBezTo>
                  <a:cubicBezTo>
                    <a:pt x="106926" y="118719"/>
                    <a:pt x="107019" y="119103"/>
                    <a:pt x="107112" y="119231"/>
                  </a:cubicBezTo>
                  <a:cubicBezTo>
                    <a:pt x="107112" y="119231"/>
                    <a:pt x="107299" y="119359"/>
                    <a:pt x="107392" y="119487"/>
                  </a:cubicBezTo>
                  <a:cubicBezTo>
                    <a:pt x="107392" y="119487"/>
                    <a:pt x="107579" y="119487"/>
                    <a:pt x="107579" y="119487"/>
                  </a:cubicBezTo>
                  <a:cubicBezTo>
                    <a:pt x="107673" y="119615"/>
                    <a:pt x="107673" y="119743"/>
                    <a:pt x="107673" y="119743"/>
                  </a:cubicBezTo>
                  <a:cubicBezTo>
                    <a:pt x="107766" y="119871"/>
                    <a:pt x="107953" y="120000"/>
                    <a:pt x="108046" y="120000"/>
                  </a:cubicBezTo>
                  <a:cubicBezTo>
                    <a:pt x="108140" y="120000"/>
                    <a:pt x="108420" y="119871"/>
                    <a:pt x="108513" y="119871"/>
                  </a:cubicBezTo>
                  <a:cubicBezTo>
                    <a:pt x="108513" y="119871"/>
                    <a:pt x="108700" y="119743"/>
                    <a:pt x="108700" y="119743"/>
                  </a:cubicBezTo>
                  <a:cubicBezTo>
                    <a:pt x="108793" y="119615"/>
                    <a:pt x="109073" y="119615"/>
                    <a:pt x="109167" y="119615"/>
                  </a:cubicBezTo>
                  <a:cubicBezTo>
                    <a:pt x="109260" y="119615"/>
                    <a:pt x="109447" y="119615"/>
                    <a:pt x="109540" y="119615"/>
                  </a:cubicBezTo>
                  <a:cubicBezTo>
                    <a:pt x="109634" y="119487"/>
                    <a:pt x="109821" y="119231"/>
                    <a:pt x="110007" y="119103"/>
                  </a:cubicBezTo>
                  <a:cubicBezTo>
                    <a:pt x="110007" y="119103"/>
                    <a:pt x="110194" y="119103"/>
                    <a:pt x="110287" y="119103"/>
                  </a:cubicBezTo>
                  <a:cubicBezTo>
                    <a:pt x="110381" y="118975"/>
                    <a:pt x="110568" y="118847"/>
                    <a:pt x="110661" y="118719"/>
                  </a:cubicBezTo>
                  <a:cubicBezTo>
                    <a:pt x="110754" y="118719"/>
                    <a:pt x="110754" y="118335"/>
                    <a:pt x="110754" y="118207"/>
                  </a:cubicBezTo>
                  <a:cubicBezTo>
                    <a:pt x="110848" y="118078"/>
                    <a:pt x="110941" y="117950"/>
                    <a:pt x="111035" y="117950"/>
                  </a:cubicBezTo>
                  <a:cubicBezTo>
                    <a:pt x="111035" y="117950"/>
                    <a:pt x="111128" y="117822"/>
                    <a:pt x="111221" y="117822"/>
                  </a:cubicBezTo>
                  <a:cubicBezTo>
                    <a:pt x="111315" y="117822"/>
                    <a:pt x="111501" y="117822"/>
                    <a:pt x="111595" y="117822"/>
                  </a:cubicBezTo>
                  <a:cubicBezTo>
                    <a:pt x="111688" y="117950"/>
                    <a:pt x="111782" y="118078"/>
                    <a:pt x="111782" y="118078"/>
                  </a:cubicBezTo>
                  <a:cubicBezTo>
                    <a:pt x="111875" y="118078"/>
                    <a:pt x="111968" y="117822"/>
                    <a:pt x="112062" y="117822"/>
                  </a:cubicBezTo>
                  <a:cubicBezTo>
                    <a:pt x="112249" y="117694"/>
                    <a:pt x="112435" y="117694"/>
                    <a:pt x="112529" y="117822"/>
                  </a:cubicBezTo>
                  <a:cubicBezTo>
                    <a:pt x="112622" y="117822"/>
                    <a:pt x="112809" y="117950"/>
                    <a:pt x="112902" y="118078"/>
                  </a:cubicBezTo>
                  <a:cubicBezTo>
                    <a:pt x="112996" y="118078"/>
                    <a:pt x="113182" y="118207"/>
                    <a:pt x="113276" y="118078"/>
                  </a:cubicBezTo>
                  <a:cubicBezTo>
                    <a:pt x="113369" y="118078"/>
                    <a:pt x="113556" y="118078"/>
                    <a:pt x="113649" y="117950"/>
                  </a:cubicBezTo>
                  <a:cubicBezTo>
                    <a:pt x="113743" y="117822"/>
                    <a:pt x="113743" y="117566"/>
                    <a:pt x="113836" y="117438"/>
                  </a:cubicBezTo>
                  <a:cubicBezTo>
                    <a:pt x="113929" y="117438"/>
                    <a:pt x="114023" y="117310"/>
                    <a:pt x="114116" y="117310"/>
                  </a:cubicBezTo>
                  <a:cubicBezTo>
                    <a:pt x="114210" y="117182"/>
                    <a:pt x="114490" y="117054"/>
                    <a:pt x="114583" y="116926"/>
                  </a:cubicBezTo>
                  <a:cubicBezTo>
                    <a:pt x="114677" y="116926"/>
                    <a:pt x="114863" y="116926"/>
                    <a:pt x="114957" y="116798"/>
                  </a:cubicBezTo>
                  <a:cubicBezTo>
                    <a:pt x="114957" y="116798"/>
                    <a:pt x="115050" y="116670"/>
                    <a:pt x="115050" y="116542"/>
                  </a:cubicBezTo>
                  <a:cubicBezTo>
                    <a:pt x="115143" y="116542"/>
                    <a:pt x="115143" y="116414"/>
                    <a:pt x="115143" y="116286"/>
                  </a:cubicBezTo>
                  <a:cubicBezTo>
                    <a:pt x="115143" y="116157"/>
                    <a:pt x="115143" y="116029"/>
                    <a:pt x="115050" y="115901"/>
                  </a:cubicBezTo>
                  <a:cubicBezTo>
                    <a:pt x="115050" y="115901"/>
                    <a:pt x="114957" y="115773"/>
                    <a:pt x="114957" y="115773"/>
                  </a:cubicBezTo>
                  <a:cubicBezTo>
                    <a:pt x="114957" y="115645"/>
                    <a:pt x="115050" y="115389"/>
                    <a:pt x="115143" y="115389"/>
                  </a:cubicBezTo>
                  <a:cubicBezTo>
                    <a:pt x="115237" y="115261"/>
                    <a:pt x="115330" y="115261"/>
                    <a:pt x="115424" y="115261"/>
                  </a:cubicBezTo>
                  <a:cubicBezTo>
                    <a:pt x="115517" y="115261"/>
                    <a:pt x="115610" y="115261"/>
                    <a:pt x="115610" y="115389"/>
                  </a:cubicBezTo>
                  <a:cubicBezTo>
                    <a:pt x="115704" y="115389"/>
                    <a:pt x="115704" y="115645"/>
                    <a:pt x="115797" y="115645"/>
                  </a:cubicBezTo>
                  <a:cubicBezTo>
                    <a:pt x="115797" y="115773"/>
                    <a:pt x="115984" y="115645"/>
                    <a:pt x="116077" y="115773"/>
                  </a:cubicBezTo>
                  <a:cubicBezTo>
                    <a:pt x="116077" y="115773"/>
                    <a:pt x="116171" y="115901"/>
                    <a:pt x="116264" y="115901"/>
                  </a:cubicBezTo>
                  <a:cubicBezTo>
                    <a:pt x="116357" y="115901"/>
                    <a:pt x="116544" y="115773"/>
                    <a:pt x="116544" y="115645"/>
                  </a:cubicBezTo>
                  <a:cubicBezTo>
                    <a:pt x="116638" y="115517"/>
                    <a:pt x="116731" y="115389"/>
                    <a:pt x="116824" y="115261"/>
                  </a:cubicBezTo>
                  <a:cubicBezTo>
                    <a:pt x="116824" y="115133"/>
                    <a:pt x="116918" y="114877"/>
                    <a:pt x="117011" y="114749"/>
                  </a:cubicBezTo>
                  <a:cubicBezTo>
                    <a:pt x="117011" y="114621"/>
                    <a:pt x="117198" y="114493"/>
                    <a:pt x="117291" y="114364"/>
                  </a:cubicBezTo>
                  <a:cubicBezTo>
                    <a:pt x="117385" y="114236"/>
                    <a:pt x="117571" y="114108"/>
                    <a:pt x="117571" y="113980"/>
                  </a:cubicBezTo>
                  <a:cubicBezTo>
                    <a:pt x="117665" y="113852"/>
                    <a:pt x="117665" y="113724"/>
                    <a:pt x="117665" y="113596"/>
                  </a:cubicBezTo>
                  <a:cubicBezTo>
                    <a:pt x="117758" y="113468"/>
                    <a:pt x="117758" y="113212"/>
                    <a:pt x="117852" y="113084"/>
                  </a:cubicBezTo>
                  <a:cubicBezTo>
                    <a:pt x="117852" y="112956"/>
                    <a:pt x="117945" y="112700"/>
                    <a:pt x="118038" y="112572"/>
                  </a:cubicBezTo>
                  <a:cubicBezTo>
                    <a:pt x="118132" y="112443"/>
                    <a:pt x="118319" y="112315"/>
                    <a:pt x="118412" y="112315"/>
                  </a:cubicBezTo>
                  <a:cubicBezTo>
                    <a:pt x="118412" y="112187"/>
                    <a:pt x="118505" y="112059"/>
                    <a:pt x="118505" y="111931"/>
                  </a:cubicBezTo>
                  <a:cubicBezTo>
                    <a:pt x="118599" y="111803"/>
                    <a:pt x="118599" y="111675"/>
                    <a:pt x="118599" y="111547"/>
                  </a:cubicBezTo>
                  <a:cubicBezTo>
                    <a:pt x="118599" y="111419"/>
                    <a:pt x="118599" y="111163"/>
                    <a:pt x="118505" y="111035"/>
                  </a:cubicBezTo>
                  <a:cubicBezTo>
                    <a:pt x="118505" y="110907"/>
                    <a:pt x="118319" y="111035"/>
                    <a:pt x="118319" y="110907"/>
                  </a:cubicBezTo>
                  <a:cubicBezTo>
                    <a:pt x="118225" y="110907"/>
                    <a:pt x="118225" y="110651"/>
                    <a:pt x="118225" y="110522"/>
                  </a:cubicBezTo>
                  <a:cubicBezTo>
                    <a:pt x="118132" y="110394"/>
                    <a:pt x="118132" y="110138"/>
                    <a:pt x="118132" y="110010"/>
                  </a:cubicBezTo>
                  <a:cubicBezTo>
                    <a:pt x="118132" y="109882"/>
                    <a:pt x="118038" y="109498"/>
                    <a:pt x="117945" y="109370"/>
                  </a:cubicBezTo>
                  <a:cubicBezTo>
                    <a:pt x="117945" y="109370"/>
                    <a:pt x="117758" y="109114"/>
                    <a:pt x="117758" y="108986"/>
                  </a:cubicBezTo>
                  <a:cubicBezTo>
                    <a:pt x="117758" y="108729"/>
                    <a:pt x="117852" y="108345"/>
                    <a:pt x="117852" y="108089"/>
                  </a:cubicBezTo>
                  <a:cubicBezTo>
                    <a:pt x="117945" y="107961"/>
                    <a:pt x="118038" y="107833"/>
                    <a:pt x="118132" y="107705"/>
                  </a:cubicBezTo>
                  <a:cubicBezTo>
                    <a:pt x="118132" y="107577"/>
                    <a:pt x="118132" y="107321"/>
                    <a:pt x="118132" y="107193"/>
                  </a:cubicBezTo>
                  <a:cubicBezTo>
                    <a:pt x="118132" y="107065"/>
                    <a:pt x="117945" y="106808"/>
                    <a:pt x="117945" y="106552"/>
                  </a:cubicBezTo>
                  <a:cubicBezTo>
                    <a:pt x="117852" y="106552"/>
                    <a:pt x="117945" y="106296"/>
                    <a:pt x="117945" y="106168"/>
                  </a:cubicBezTo>
                  <a:cubicBezTo>
                    <a:pt x="118038" y="106040"/>
                    <a:pt x="118225" y="105656"/>
                    <a:pt x="118319" y="105528"/>
                  </a:cubicBezTo>
                  <a:cubicBezTo>
                    <a:pt x="118412" y="105400"/>
                    <a:pt x="118505" y="105016"/>
                    <a:pt x="118505" y="104887"/>
                  </a:cubicBezTo>
                  <a:cubicBezTo>
                    <a:pt x="118505" y="104631"/>
                    <a:pt x="118412" y="104247"/>
                    <a:pt x="118412" y="104119"/>
                  </a:cubicBezTo>
                  <a:cubicBezTo>
                    <a:pt x="118412" y="103991"/>
                    <a:pt x="118505" y="103735"/>
                    <a:pt x="118505" y="103607"/>
                  </a:cubicBezTo>
                  <a:cubicBezTo>
                    <a:pt x="118599" y="103479"/>
                    <a:pt x="118692" y="103223"/>
                    <a:pt x="118785" y="103094"/>
                  </a:cubicBezTo>
                  <a:cubicBezTo>
                    <a:pt x="118785" y="103094"/>
                    <a:pt x="119066" y="102966"/>
                    <a:pt x="119159" y="102838"/>
                  </a:cubicBezTo>
                  <a:cubicBezTo>
                    <a:pt x="119252" y="102838"/>
                    <a:pt x="119346" y="102966"/>
                    <a:pt x="119439" y="102966"/>
                  </a:cubicBezTo>
                  <a:cubicBezTo>
                    <a:pt x="119533" y="103094"/>
                    <a:pt x="119533" y="103223"/>
                    <a:pt x="119533" y="103351"/>
                  </a:cubicBezTo>
                  <a:cubicBezTo>
                    <a:pt x="119533" y="103479"/>
                    <a:pt x="119533" y="103735"/>
                    <a:pt x="119533" y="103991"/>
                  </a:cubicBezTo>
                  <a:cubicBezTo>
                    <a:pt x="119533" y="104119"/>
                    <a:pt x="119533" y="104247"/>
                    <a:pt x="119533" y="104375"/>
                  </a:cubicBezTo>
                  <a:cubicBezTo>
                    <a:pt x="119533" y="104503"/>
                    <a:pt x="119626" y="104759"/>
                    <a:pt x="119719" y="104759"/>
                  </a:cubicBezTo>
                  <a:cubicBezTo>
                    <a:pt x="119813" y="104759"/>
                    <a:pt x="119906" y="104503"/>
                    <a:pt x="120000" y="104375"/>
                  </a:cubicBezTo>
                  <a:cubicBezTo>
                    <a:pt x="120000" y="104247"/>
                    <a:pt x="120000" y="103863"/>
                    <a:pt x="120000" y="103607"/>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68" name="Google Shape;168;p16"/>
            <p:cNvSpPr/>
            <p:nvPr/>
          </p:nvSpPr>
          <p:spPr>
            <a:xfrm>
              <a:off x="5138738" y="3854450"/>
              <a:ext cx="590700" cy="444600"/>
            </a:xfrm>
            <a:custGeom>
              <a:rect b="b" l="l" r="r" t="t"/>
              <a:pathLst>
                <a:path extrusionOk="0" h="120000" w="120000">
                  <a:moveTo>
                    <a:pt x="86523" y="4562"/>
                  </a:moveTo>
                  <a:cubicBezTo>
                    <a:pt x="59570" y="11406"/>
                    <a:pt x="59570" y="11406"/>
                    <a:pt x="59570" y="11406"/>
                  </a:cubicBezTo>
                  <a:cubicBezTo>
                    <a:pt x="59570" y="6844"/>
                    <a:pt x="59570" y="6844"/>
                    <a:pt x="59570" y="6844"/>
                  </a:cubicBezTo>
                  <a:cubicBezTo>
                    <a:pt x="54763" y="1140"/>
                    <a:pt x="54763" y="1140"/>
                    <a:pt x="54763" y="1140"/>
                  </a:cubicBezTo>
                  <a:cubicBezTo>
                    <a:pt x="52703" y="4106"/>
                    <a:pt x="52703" y="4106"/>
                    <a:pt x="52703" y="4106"/>
                  </a:cubicBezTo>
                  <a:cubicBezTo>
                    <a:pt x="52703" y="4106"/>
                    <a:pt x="52017" y="3878"/>
                    <a:pt x="51845" y="3650"/>
                  </a:cubicBezTo>
                  <a:cubicBezTo>
                    <a:pt x="51845" y="3193"/>
                    <a:pt x="51845" y="2509"/>
                    <a:pt x="51845" y="2281"/>
                  </a:cubicBezTo>
                  <a:cubicBezTo>
                    <a:pt x="51845" y="2053"/>
                    <a:pt x="52188" y="1825"/>
                    <a:pt x="52360" y="1596"/>
                  </a:cubicBezTo>
                  <a:cubicBezTo>
                    <a:pt x="52360" y="1140"/>
                    <a:pt x="52188" y="684"/>
                    <a:pt x="52017" y="456"/>
                  </a:cubicBezTo>
                  <a:cubicBezTo>
                    <a:pt x="51845" y="228"/>
                    <a:pt x="51330" y="0"/>
                    <a:pt x="51330" y="0"/>
                  </a:cubicBezTo>
                  <a:cubicBezTo>
                    <a:pt x="36223" y="2965"/>
                    <a:pt x="36223" y="2965"/>
                    <a:pt x="36223" y="2965"/>
                  </a:cubicBezTo>
                  <a:cubicBezTo>
                    <a:pt x="22832" y="5475"/>
                    <a:pt x="22832" y="5475"/>
                    <a:pt x="22832" y="5475"/>
                  </a:cubicBezTo>
                  <a:cubicBezTo>
                    <a:pt x="22832" y="5475"/>
                    <a:pt x="21974" y="5703"/>
                    <a:pt x="21630" y="5931"/>
                  </a:cubicBezTo>
                  <a:cubicBezTo>
                    <a:pt x="21459" y="5931"/>
                    <a:pt x="21287" y="6615"/>
                    <a:pt x="21115" y="6615"/>
                  </a:cubicBezTo>
                  <a:cubicBezTo>
                    <a:pt x="20944" y="6615"/>
                    <a:pt x="20600" y="6387"/>
                    <a:pt x="20600" y="6387"/>
                  </a:cubicBezTo>
                  <a:cubicBezTo>
                    <a:pt x="20257" y="6615"/>
                    <a:pt x="20085" y="7300"/>
                    <a:pt x="19914" y="7300"/>
                  </a:cubicBezTo>
                  <a:cubicBezTo>
                    <a:pt x="19742" y="7072"/>
                    <a:pt x="19914" y="6387"/>
                    <a:pt x="19742" y="6387"/>
                  </a:cubicBezTo>
                  <a:cubicBezTo>
                    <a:pt x="19570" y="6159"/>
                    <a:pt x="19399" y="5931"/>
                    <a:pt x="19227" y="5931"/>
                  </a:cubicBezTo>
                  <a:cubicBezTo>
                    <a:pt x="19055" y="5931"/>
                    <a:pt x="18712" y="6387"/>
                    <a:pt x="18540" y="6615"/>
                  </a:cubicBezTo>
                  <a:cubicBezTo>
                    <a:pt x="18369" y="7072"/>
                    <a:pt x="18712" y="7756"/>
                    <a:pt x="18540" y="7984"/>
                  </a:cubicBezTo>
                  <a:cubicBezTo>
                    <a:pt x="18369" y="8212"/>
                    <a:pt x="18025" y="7984"/>
                    <a:pt x="17854" y="7984"/>
                  </a:cubicBezTo>
                  <a:cubicBezTo>
                    <a:pt x="17682" y="7984"/>
                    <a:pt x="17339" y="7984"/>
                    <a:pt x="17167" y="8212"/>
                  </a:cubicBezTo>
                  <a:cubicBezTo>
                    <a:pt x="16995" y="8212"/>
                    <a:pt x="16824" y="8669"/>
                    <a:pt x="16652" y="8669"/>
                  </a:cubicBezTo>
                  <a:cubicBezTo>
                    <a:pt x="16480" y="8897"/>
                    <a:pt x="15965" y="8897"/>
                    <a:pt x="15793" y="8897"/>
                  </a:cubicBezTo>
                  <a:cubicBezTo>
                    <a:pt x="15450" y="9125"/>
                    <a:pt x="15107" y="9809"/>
                    <a:pt x="14763" y="10038"/>
                  </a:cubicBezTo>
                  <a:cubicBezTo>
                    <a:pt x="14592" y="10266"/>
                    <a:pt x="14077" y="10494"/>
                    <a:pt x="13733" y="10722"/>
                  </a:cubicBezTo>
                  <a:cubicBezTo>
                    <a:pt x="13562" y="10950"/>
                    <a:pt x="13218" y="11406"/>
                    <a:pt x="13047" y="11634"/>
                  </a:cubicBezTo>
                  <a:cubicBezTo>
                    <a:pt x="12875" y="11863"/>
                    <a:pt x="12703" y="12319"/>
                    <a:pt x="12532" y="12547"/>
                  </a:cubicBezTo>
                  <a:cubicBezTo>
                    <a:pt x="12360" y="12775"/>
                    <a:pt x="11845" y="13003"/>
                    <a:pt x="11673" y="13231"/>
                  </a:cubicBezTo>
                  <a:cubicBezTo>
                    <a:pt x="11502" y="13460"/>
                    <a:pt x="11330" y="13916"/>
                    <a:pt x="11158" y="13916"/>
                  </a:cubicBezTo>
                  <a:cubicBezTo>
                    <a:pt x="11158" y="13916"/>
                    <a:pt x="10815" y="13916"/>
                    <a:pt x="10643" y="13688"/>
                  </a:cubicBezTo>
                  <a:cubicBezTo>
                    <a:pt x="10643" y="13688"/>
                    <a:pt x="10472" y="13231"/>
                    <a:pt x="10300" y="13231"/>
                  </a:cubicBezTo>
                  <a:cubicBezTo>
                    <a:pt x="9957" y="13231"/>
                    <a:pt x="9613" y="13688"/>
                    <a:pt x="9442" y="13916"/>
                  </a:cubicBezTo>
                  <a:cubicBezTo>
                    <a:pt x="9098" y="14144"/>
                    <a:pt x="8412" y="14600"/>
                    <a:pt x="8068" y="15057"/>
                  </a:cubicBezTo>
                  <a:cubicBezTo>
                    <a:pt x="7553" y="15285"/>
                    <a:pt x="6866" y="15741"/>
                    <a:pt x="6523" y="16197"/>
                  </a:cubicBezTo>
                  <a:cubicBezTo>
                    <a:pt x="6008" y="16653"/>
                    <a:pt x="4978" y="17566"/>
                    <a:pt x="4291" y="18022"/>
                  </a:cubicBezTo>
                  <a:cubicBezTo>
                    <a:pt x="4291" y="18022"/>
                    <a:pt x="4120" y="18022"/>
                    <a:pt x="4120" y="18022"/>
                  </a:cubicBezTo>
                  <a:cubicBezTo>
                    <a:pt x="4120" y="18250"/>
                    <a:pt x="4120" y="18250"/>
                    <a:pt x="4120" y="18250"/>
                  </a:cubicBezTo>
                  <a:cubicBezTo>
                    <a:pt x="4120" y="18935"/>
                    <a:pt x="4120" y="19619"/>
                    <a:pt x="4120" y="19847"/>
                  </a:cubicBezTo>
                  <a:cubicBezTo>
                    <a:pt x="4120" y="19847"/>
                    <a:pt x="4120" y="20076"/>
                    <a:pt x="4120" y="20076"/>
                  </a:cubicBezTo>
                  <a:cubicBezTo>
                    <a:pt x="4120" y="20760"/>
                    <a:pt x="4291" y="21444"/>
                    <a:pt x="3948" y="21901"/>
                  </a:cubicBezTo>
                  <a:cubicBezTo>
                    <a:pt x="3776" y="22357"/>
                    <a:pt x="3433" y="22585"/>
                    <a:pt x="3090" y="22813"/>
                  </a:cubicBezTo>
                  <a:cubicBezTo>
                    <a:pt x="3090" y="22813"/>
                    <a:pt x="3090" y="22813"/>
                    <a:pt x="3090" y="22813"/>
                  </a:cubicBezTo>
                  <a:cubicBezTo>
                    <a:pt x="2918" y="22813"/>
                    <a:pt x="2918" y="23041"/>
                    <a:pt x="2746" y="23269"/>
                  </a:cubicBezTo>
                  <a:cubicBezTo>
                    <a:pt x="2746" y="23269"/>
                    <a:pt x="2746" y="23269"/>
                    <a:pt x="2746" y="23498"/>
                  </a:cubicBezTo>
                  <a:cubicBezTo>
                    <a:pt x="2575" y="23726"/>
                    <a:pt x="2403" y="24182"/>
                    <a:pt x="2231" y="24410"/>
                  </a:cubicBezTo>
                  <a:cubicBezTo>
                    <a:pt x="2060" y="24638"/>
                    <a:pt x="1716" y="24866"/>
                    <a:pt x="1545" y="24866"/>
                  </a:cubicBezTo>
                  <a:cubicBezTo>
                    <a:pt x="1545" y="24866"/>
                    <a:pt x="1545" y="24866"/>
                    <a:pt x="1373" y="24866"/>
                  </a:cubicBezTo>
                  <a:cubicBezTo>
                    <a:pt x="1373" y="25095"/>
                    <a:pt x="1373" y="25095"/>
                    <a:pt x="1373" y="25323"/>
                  </a:cubicBezTo>
                  <a:cubicBezTo>
                    <a:pt x="1373" y="25551"/>
                    <a:pt x="1201" y="26007"/>
                    <a:pt x="1030" y="26463"/>
                  </a:cubicBezTo>
                  <a:cubicBezTo>
                    <a:pt x="1030" y="26692"/>
                    <a:pt x="858" y="26920"/>
                    <a:pt x="686" y="27148"/>
                  </a:cubicBezTo>
                  <a:cubicBezTo>
                    <a:pt x="686" y="27148"/>
                    <a:pt x="515" y="27148"/>
                    <a:pt x="515" y="27376"/>
                  </a:cubicBezTo>
                  <a:cubicBezTo>
                    <a:pt x="343" y="27604"/>
                    <a:pt x="343" y="27604"/>
                    <a:pt x="343" y="27832"/>
                  </a:cubicBezTo>
                  <a:cubicBezTo>
                    <a:pt x="343" y="27832"/>
                    <a:pt x="343" y="27832"/>
                    <a:pt x="343" y="27832"/>
                  </a:cubicBezTo>
                  <a:cubicBezTo>
                    <a:pt x="343" y="28060"/>
                    <a:pt x="343" y="28288"/>
                    <a:pt x="343" y="28517"/>
                  </a:cubicBezTo>
                  <a:cubicBezTo>
                    <a:pt x="343" y="28517"/>
                    <a:pt x="343" y="28517"/>
                    <a:pt x="343" y="28517"/>
                  </a:cubicBezTo>
                  <a:cubicBezTo>
                    <a:pt x="515" y="29201"/>
                    <a:pt x="515" y="29657"/>
                    <a:pt x="343" y="30114"/>
                  </a:cubicBezTo>
                  <a:cubicBezTo>
                    <a:pt x="343" y="30570"/>
                    <a:pt x="171" y="30798"/>
                    <a:pt x="0" y="31026"/>
                  </a:cubicBezTo>
                  <a:cubicBezTo>
                    <a:pt x="0" y="31026"/>
                    <a:pt x="171" y="31026"/>
                    <a:pt x="171" y="31026"/>
                  </a:cubicBezTo>
                  <a:cubicBezTo>
                    <a:pt x="171" y="31026"/>
                    <a:pt x="343" y="31254"/>
                    <a:pt x="343" y="31254"/>
                  </a:cubicBezTo>
                  <a:cubicBezTo>
                    <a:pt x="515" y="31254"/>
                    <a:pt x="686" y="31482"/>
                    <a:pt x="858" y="31482"/>
                  </a:cubicBezTo>
                  <a:cubicBezTo>
                    <a:pt x="1030" y="31711"/>
                    <a:pt x="1373" y="31939"/>
                    <a:pt x="1716" y="32395"/>
                  </a:cubicBezTo>
                  <a:cubicBezTo>
                    <a:pt x="1888" y="32623"/>
                    <a:pt x="2231" y="33079"/>
                    <a:pt x="2403" y="33079"/>
                  </a:cubicBezTo>
                  <a:cubicBezTo>
                    <a:pt x="2575" y="33307"/>
                    <a:pt x="2918" y="33536"/>
                    <a:pt x="3090" y="33536"/>
                  </a:cubicBezTo>
                  <a:cubicBezTo>
                    <a:pt x="3090" y="33536"/>
                    <a:pt x="3090" y="33536"/>
                    <a:pt x="3261" y="33536"/>
                  </a:cubicBezTo>
                  <a:cubicBezTo>
                    <a:pt x="3433" y="33307"/>
                    <a:pt x="3605" y="33307"/>
                    <a:pt x="3776" y="33307"/>
                  </a:cubicBezTo>
                  <a:cubicBezTo>
                    <a:pt x="3948" y="33307"/>
                    <a:pt x="3948" y="33307"/>
                    <a:pt x="4120" y="33307"/>
                  </a:cubicBezTo>
                  <a:cubicBezTo>
                    <a:pt x="4635" y="33536"/>
                    <a:pt x="5150" y="33992"/>
                    <a:pt x="5321" y="34220"/>
                  </a:cubicBezTo>
                  <a:cubicBezTo>
                    <a:pt x="5493" y="34220"/>
                    <a:pt x="5665" y="34676"/>
                    <a:pt x="5836" y="34904"/>
                  </a:cubicBezTo>
                  <a:cubicBezTo>
                    <a:pt x="6008" y="35133"/>
                    <a:pt x="6180" y="35361"/>
                    <a:pt x="6180" y="35361"/>
                  </a:cubicBezTo>
                  <a:cubicBezTo>
                    <a:pt x="6351" y="35361"/>
                    <a:pt x="6523" y="35589"/>
                    <a:pt x="6523" y="35589"/>
                  </a:cubicBezTo>
                  <a:cubicBezTo>
                    <a:pt x="6866" y="35817"/>
                    <a:pt x="7038" y="36045"/>
                    <a:pt x="7210" y="36273"/>
                  </a:cubicBezTo>
                  <a:cubicBezTo>
                    <a:pt x="7381" y="36501"/>
                    <a:pt x="7553" y="36730"/>
                    <a:pt x="7725" y="36958"/>
                  </a:cubicBezTo>
                  <a:cubicBezTo>
                    <a:pt x="7725" y="36958"/>
                    <a:pt x="7896" y="37186"/>
                    <a:pt x="7896" y="37414"/>
                  </a:cubicBezTo>
                  <a:cubicBezTo>
                    <a:pt x="8068" y="37414"/>
                    <a:pt x="8583" y="37642"/>
                    <a:pt x="8927" y="37642"/>
                  </a:cubicBezTo>
                  <a:cubicBezTo>
                    <a:pt x="8927" y="37642"/>
                    <a:pt x="8927" y="37642"/>
                    <a:pt x="8927" y="37642"/>
                  </a:cubicBezTo>
                  <a:cubicBezTo>
                    <a:pt x="8927" y="37642"/>
                    <a:pt x="9270" y="37414"/>
                    <a:pt x="9442" y="37414"/>
                  </a:cubicBezTo>
                  <a:cubicBezTo>
                    <a:pt x="9442" y="37414"/>
                    <a:pt x="9442" y="37414"/>
                    <a:pt x="9442" y="37186"/>
                  </a:cubicBezTo>
                  <a:cubicBezTo>
                    <a:pt x="9613" y="36958"/>
                    <a:pt x="9957" y="36730"/>
                    <a:pt x="10128" y="36730"/>
                  </a:cubicBezTo>
                  <a:cubicBezTo>
                    <a:pt x="10472" y="36501"/>
                    <a:pt x="10815" y="36501"/>
                    <a:pt x="10987" y="36501"/>
                  </a:cubicBezTo>
                  <a:cubicBezTo>
                    <a:pt x="11158" y="36501"/>
                    <a:pt x="11502" y="36501"/>
                    <a:pt x="11673" y="36730"/>
                  </a:cubicBezTo>
                  <a:cubicBezTo>
                    <a:pt x="12188" y="36730"/>
                    <a:pt x="12703" y="37414"/>
                    <a:pt x="12875" y="37642"/>
                  </a:cubicBezTo>
                  <a:cubicBezTo>
                    <a:pt x="13218" y="38098"/>
                    <a:pt x="13562" y="38783"/>
                    <a:pt x="13733" y="39239"/>
                  </a:cubicBezTo>
                  <a:cubicBezTo>
                    <a:pt x="13905" y="39695"/>
                    <a:pt x="13905" y="40152"/>
                    <a:pt x="14077" y="40608"/>
                  </a:cubicBezTo>
                  <a:cubicBezTo>
                    <a:pt x="14077" y="40836"/>
                    <a:pt x="14077" y="41064"/>
                    <a:pt x="14248" y="41292"/>
                  </a:cubicBezTo>
                  <a:cubicBezTo>
                    <a:pt x="14248" y="41292"/>
                    <a:pt x="14420" y="41520"/>
                    <a:pt x="14420" y="41520"/>
                  </a:cubicBezTo>
                  <a:cubicBezTo>
                    <a:pt x="14592" y="41520"/>
                    <a:pt x="14935" y="41749"/>
                    <a:pt x="15107" y="41977"/>
                  </a:cubicBezTo>
                  <a:cubicBezTo>
                    <a:pt x="15278" y="42205"/>
                    <a:pt x="15450" y="42661"/>
                    <a:pt x="15622" y="42889"/>
                  </a:cubicBezTo>
                  <a:cubicBezTo>
                    <a:pt x="15793" y="43117"/>
                    <a:pt x="15793" y="43346"/>
                    <a:pt x="15965" y="43346"/>
                  </a:cubicBezTo>
                  <a:cubicBezTo>
                    <a:pt x="15965" y="43346"/>
                    <a:pt x="15965" y="43574"/>
                    <a:pt x="16137" y="43574"/>
                  </a:cubicBezTo>
                  <a:cubicBezTo>
                    <a:pt x="16309" y="43802"/>
                    <a:pt x="16480" y="44030"/>
                    <a:pt x="16652" y="44258"/>
                  </a:cubicBezTo>
                  <a:cubicBezTo>
                    <a:pt x="16824" y="44714"/>
                    <a:pt x="16995" y="45171"/>
                    <a:pt x="16995" y="45627"/>
                  </a:cubicBezTo>
                  <a:cubicBezTo>
                    <a:pt x="16995" y="45855"/>
                    <a:pt x="17167" y="46083"/>
                    <a:pt x="17167" y="46083"/>
                  </a:cubicBezTo>
                  <a:cubicBezTo>
                    <a:pt x="17167" y="46311"/>
                    <a:pt x="17167" y="46311"/>
                    <a:pt x="17167" y="46311"/>
                  </a:cubicBezTo>
                  <a:cubicBezTo>
                    <a:pt x="17339" y="46768"/>
                    <a:pt x="17510" y="47680"/>
                    <a:pt x="17510" y="47908"/>
                  </a:cubicBezTo>
                  <a:cubicBezTo>
                    <a:pt x="17854" y="48593"/>
                    <a:pt x="18025" y="49049"/>
                    <a:pt x="18025" y="49049"/>
                  </a:cubicBezTo>
                  <a:cubicBezTo>
                    <a:pt x="18197" y="49049"/>
                    <a:pt x="18197" y="49049"/>
                    <a:pt x="18369" y="49049"/>
                  </a:cubicBezTo>
                  <a:cubicBezTo>
                    <a:pt x="18540" y="49277"/>
                    <a:pt x="18884" y="49277"/>
                    <a:pt x="19055" y="49505"/>
                  </a:cubicBezTo>
                  <a:cubicBezTo>
                    <a:pt x="19399" y="49733"/>
                    <a:pt x="19914" y="50418"/>
                    <a:pt x="20085" y="50646"/>
                  </a:cubicBezTo>
                  <a:cubicBezTo>
                    <a:pt x="20257" y="51102"/>
                    <a:pt x="20429" y="51330"/>
                    <a:pt x="20429" y="51558"/>
                  </a:cubicBezTo>
                  <a:cubicBezTo>
                    <a:pt x="20429" y="51558"/>
                    <a:pt x="20429" y="51558"/>
                    <a:pt x="20429" y="51787"/>
                  </a:cubicBezTo>
                  <a:cubicBezTo>
                    <a:pt x="20600" y="51787"/>
                    <a:pt x="20772" y="52015"/>
                    <a:pt x="20772" y="52015"/>
                  </a:cubicBezTo>
                  <a:cubicBezTo>
                    <a:pt x="20944" y="52243"/>
                    <a:pt x="21287" y="52471"/>
                    <a:pt x="21459" y="52699"/>
                  </a:cubicBezTo>
                  <a:cubicBezTo>
                    <a:pt x="21630" y="53155"/>
                    <a:pt x="21974" y="53840"/>
                    <a:pt x="22317" y="54524"/>
                  </a:cubicBezTo>
                  <a:cubicBezTo>
                    <a:pt x="22317" y="54524"/>
                    <a:pt x="22317" y="54524"/>
                    <a:pt x="22317" y="54524"/>
                  </a:cubicBezTo>
                  <a:cubicBezTo>
                    <a:pt x="22489" y="54752"/>
                    <a:pt x="22489" y="54980"/>
                    <a:pt x="22489" y="55209"/>
                  </a:cubicBezTo>
                  <a:cubicBezTo>
                    <a:pt x="22660" y="55209"/>
                    <a:pt x="22660" y="55437"/>
                    <a:pt x="22660" y="55437"/>
                  </a:cubicBezTo>
                  <a:cubicBezTo>
                    <a:pt x="22660" y="55437"/>
                    <a:pt x="23004" y="55437"/>
                    <a:pt x="23004" y="55437"/>
                  </a:cubicBezTo>
                  <a:cubicBezTo>
                    <a:pt x="23347" y="55437"/>
                    <a:pt x="23690" y="55437"/>
                    <a:pt x="24034" y="55665"/>
                  </a:cubicBezTo>
                  <a:cubicBezTo>
                    <a:pt x="24206" y="55893"/>
                    <a:pt x="24377" y="56349"/>
                    <a:pt x="24549" y="56806"/>
                  </a:cubicBezTo>
                  <a:cubicBezTo>
                    <a:pt x="24721" y="56806"/>
                    <a:pt x="24721" y="56806"/>
                    <a:pt x="24721" y="57034"/>
                  </a:cubicBezTo>
                  <a:cubicBezTo>
                    <a:pt x="24892" y="57034"/>
                    <a:pt x="25236" y="57490"/>
                    <a:pt x="25407" y="57718"/>
                  </a:cubicBezTo>
                  <a:cubicBezTo>
                    <a:pt x="25579" y="57718"/>
                    <a:pt x="25751" y="57718"/>
                    <a:pt x="26266" y="57946"/>
                  </a:cubicBezTo>
                  <a:cubicBezTo>
                    <a:pt x="26266" y="57946"/>
                    <a:pt x="26266" y="57946"/>
                    <a:pt x="26266" y="57946"/>
                  </a:cubicBezTo>
                  <a:cubicBezTo>
                    <a:pt x="26437" y="57946"/>
                    <a:pt x="26437" y="57946"/>
                    <a:pt x="26609" y="57946"/>
                  </a:cubicBezTo>
                  <a:cubicBezTo>
                    <a:pt x="26952" y="57946"/>
                    <a:pt x="27296" y="58174"/>
                    <a:pt x="27467" y="58174"/>
                  </a:cubicBezTo>
                  <a:cubicBezTo>
                    <a:pt x="27982" y="58403"/>
                    <a:pt x="29012" y="59315"/>
                    <a:pt x="29356" y="59543"/>
                  </a:cubicBezTo>
                  <a:cubicBezTo>
                    <a:pt x="29699" y="59771"/>
                    <a:pt x="29871" y="60000"/>
                    <a:pt x="30042" y="60456"/>
                  </a:cubicBezTo>
                  <a:cubicBezTo>
                    <a:pt x="30214" y="60684"/>
                    <a:pt x="30386" y="60912"/>
                    <a:pt x="30557" y="60912"/>
                  </a:cubicBezTo>
                  <a:cubicBezTo>
                    <a:pt x="30557" y="60912"/>
                    <a:pt x="30729" y="61140"/>
                    <a:pt x="30729" y="61140"/>
                  </a:cubicBezTo>
                  <a:cubicBezTo>
                    <a:pt x="31072" y="61368"/>
                    <a:pt x="31416" y="61596"/>
                    <a:pt x="31587" y="61825"/>
                  </a:cubicBezTo>
                  <a:cubicBezTo>
                    <a:pt x="31931" y="62281"/>
                    <a:pt x="31931" y="62737"/>
                    <a:pt x="32103" y="63422"/>
                  </a:cubicBezTo>
                  <a:cubicBezTo>
                    <a:pt x="32103" y="63650"/>
                    <a:pt x="32274" y="63878"/>
                    <a:pt x="32274" y="63878"/>
                  </a:cubicBezTo>
                  <a:cubicBezTo>
                    <a:pt x="32446" y="64106"/>
                    <a:pt x="32446" y="64106"/>
                    <a:pt x="32618" y="64334"/>
                  </a:cubicBezTo>
                  <a:cubicBezTo>
                    <a:pt x="32789" y="64334"/>
                    <a:pt x="33133" y="64562"/>
                    <a:pt x="33304" y="64790"/>
                  </a:cubicBezTo>
                  <a:cubicBezTo>
                    <a:pt x="33476" y="65247"/>
                    <a:pt x="33648" y="65475"/>
                    <a:pt x="33819" y="65931"/>
                  </a:cubicBezTo>
                  <a:cubicBezTo>
                    <a:pt x="33819" y="66159"/>
                    <a:pt x="33991" y="66387"/>
                    <a:pt x="33991" y="66615"/>
                  </a:cubicBezTo>
                  <a:cubicBezTo>
                    <a:pt x="34163" y="66615"/>
                    <a:pt x="34334" y="66615"/>
                    <a:pt x="34506" y="66844"/>
                  </a:cubicBezTo>
                  <a:cubicBezTo>
                    <a:pt x="34678" y="66844"/>
                    <a:pt x="34678" y="66844"/>
                    <a:pt x="34678" y="66844"/>
                  </a:cubicBezTo>
                  <a:cubicBezTo>
                    <a:pt x="34849" y="66844"/>
                    <a:pt x="35193" y="66615"/>
                    <a:pt x="35536" y="66615"/>
                  </a:cubicBezTo>
                  <a:cubicBezTo>
                    <a:pt x="35536" y="66615"/>
                    <a:pt x="35536" y="66615"/>
                    <a:pt x="35536" y="66615"/>
                  </a:cubicBezTo>
                  <a:cubicBezTo>
                    <a:pt x="35536" y="66615"/>
                    <a:pt x="35536" y="66615"/>
                    <a:pt x="35536" y="66615"/>
                  </a:cubicBezTo>
                  <a:cubicBezTo>
                    <a:pt x="35879" y="66615"/>
                    <a:pt x="36051" y="66844"/>
                    <a:pt x="36223" y="67072"/>
                  </a:cubicBezTo>
                  <a:cubicBezTo>
                    <a:pt x="36394" y="67072"/>
                    <a:pt x="36566" y="67072"/>
                    <a:pt x="36566" y="67072"/>
                  </a:cubicBezTo>
                  <a:cubicBezTo>
                    <a:pt x="36909" y="67300"/>
                    <a:pt x="37253" y="67300"/>
                    <a:pt x="37424" y="67528"/>
                  </a:cubicBezTo>
                  <a:cubicBezTo>
                    <a:pt x="37596" y="67756"/>
                    <a:pt x="37768" y="67984"/>
                    <a:pt x="37939" y="67984"/>
                  </a:cubicBezTo>
                  <a:cubicBezTo>
                    <a:pt x="37939" y="68212"/>
                    <a:pt x="38111" y="68212"/>
                    <a:pt x="38111" y="68212"/>
                  </a:cubicBezTo>
                  <a:cubicBezTo>
                    <a:pt x="38111" y="68212"/>
                    <a:pt x="38111" y="68212"/>
                    <a:pt x="38283" y="68441"/>
                  </a:cubicBezTo>
                  <a:cubicBezTo>
                    <a:pt x="38454" y="68441"/>
                    <a:pt x="38626" y="68669"/>
                    <a:pt x="38626" y="68897"/>
                  </a:cubicBezTo>
                  <a:cubicBezTo>
                    <a:pt x="38798" y="69125"/>
                    <a:pt x="38969" y="69353"/>
                    <a:pt x="39141" y="69581"/>
                  </a:cubicBezTo>
                  <a:cubicBezTo>
                    <a:pt x="39313" y="69809"/>
                    <a:pt x="39313" y="69809"/>
                    <a:pt x="39484" y="70038"/>
                  </a:cubicBezTo>
                  <a:cubicBezTo>
                    <a:pt x="39484" y="70038"/>
                    <a:pt x="39484" y="70038"/>
                    <a:pt x="39656" y="70266"/>
                  </a:cubicBezTo>
                  <a:cubicBezTo>
                    <a:pt x="39656" y="70266"/>
                    <a:pt x="39828" y="70494"/>
                    <a:pt x="39828" y="70494"/>
                  </a:cubicBezTo>
                  <a:cubicBezTo>
                    <a:pt x="39828" y="70494"/>
                    <a:pt x="40000" y="70494"/>
                    <a:pt x="40000" y="70494"/>
                  </a:cubicBezTo>
                  <a:cubicBezTo>
                    <a:pt x="40343" y="70494"/>
                    <a:pt x="40515" y="70494"/>
                    <a:pt x="40858" y="70722"/>
                  </a:cubicBezTo>
                  <a:cubicBezTo>
                    <a:pt x="41030" y="70950"/>
                    <a:pt x="41716" y="71406"/>
                    <a:pt x="41888" y="72319"/>
                  </a:cubicBezTo>
                  <a:cubicBezTo>
                    <a:pt x="42060" y="72775"/>
                    <a:pt x="41888" y="73460"/>
                    <a:pt x="41716" y="73916"/>
                  </a:cubicBezTo>
                  <a:cubicBezTo>
                    <a:pt x="41716" y="73916"/>
                    <a:pt x="41716" y="74144"/>
                    <a:pt x="41716" y="74144"/>
                  </a:cubicBezTo>
                  <a:cubicBezTo>
                    <a:pt x="41716" y="74144"/>
                    <a:pt x="41716" y="74144"/>
                    <a:pt x="41716" y="74144"/>
                  </a:cubicBezTo>
                  <a:cubicBezTo>
                    <a:pt x="41716" y="74372"/>
                    <a:pt x="41888" y="74828"/>
                    <a:pt x="41888" y="75057"/>
                  </a:cubicBezTo>
                  <a:cubicBezTo>
                    <a:pt x="41888" y="75285"/>
                    <a:pt x="41888" y="75513"/>
                    <a:pt x="41888" y="75741"/>
                  </a:cubicBezTo>
                  <a:cubicBezTo>
                    <a:pt x="41888" y="75969"/>
                    <a:pt x="41888" y="75969"/>
                    <a:pt x="41888" y="75969"/>
                  </a:cubicBezTo>
                  <a:cubicBezTo>
                    <a:pt x="42060" y="75969"/>
                    <a:pt x="42060" y="75969"/>
                    <a:pt x="42231" y="75969"/>
                  </a:cubicBezTo>
                  <a:cubicBezTo>
                    <a:pt x="42403" y="75969"/>
                    <a:pt x="42575" y="75969"/>
                    <a:pt x="42746" y="75969"/>
                  </a:cubicBezTo>
                  <a:cubicBezTo>
                    <a:pt x="42918" y="75969"/>
                    <a:pt x="43433" y="76197"/>
                    <a:pt x="43776" y="76653"/>
                  </a:cubicBezTo>
                  <a:cubicBezTo>
                    <a:pt x="43776" y="76653"/>
                    <a:pt x="44463" y="77566"/>
                    <a:pt x="44635" y="78479"/>
                  </a:cubicBezTo>
                  <a:cubicBezTo>
                    <a:pt x="44635" y="78707"/>
                    <a:pt x="44635" y="78935"/>
                    <a:pt x="44463" y="79163"/>
                  </a:cubicBezTo>
                  <a:cubicBezTo>
                    <a:pt x="44635" y="79163"/>
                    <a:pt x="44806" y="79391"/>
                    <a:pt x="44806" y="79391"/>
                  </a:cubicBezTo>
                  <a:cubicBezTo>
                    <a:pt x="44978" y="79391"/>
                    <a:pt x="45321" y="79163"/>
                    <a:pt x="45493" y="79163"/>
                  </a:cubicBezTo>
                  <a:cubicBezTo>
                    <a:pt x="45665" y="79163"/>
                    <a:pt x="45665" y="79163"/>
                    <a:pt x="45665" y="79163"/>
                  </a:cubicBezTo>
                  <a:cubicBezTo>
                    <a:pt x="45665" y="79163"/>
                    <a:pt x="45665" y="79163"/>
                    <a:pt x="45665" y="79163"/>
                  </a:cubicBezTo>
                  <a:cubicBezTo>
                    <a:pt x="46351" y="79163"/>
                    <a:pt x="46695" y="80076"/>
                    <a:pt x="46866" y="80988"/>
                  </a:cubicBezTo>
                  <a:cubicBezTo>
                    <a:pt x="46866" y="81216"/>
                    <a:pt x="46866" y="81444"/>
                    <a:pt x="46866" y="81901"/>
                  </a:cubicBezTo>
                  <a:cubicBezTo>
                    <a:pt x="46866" y="81901"/>
                    <a:pt x="46866" y="81901"/>
                    <a:pt x="46866" y="81901"/>
                  </a:cubicBezTo>
                  <a:cubicBezTo>
                    <a:pt x="46866" y="82129"/>
                    <a:pt x="47038" y="82357"/>
                    <a:pt x="47038" y="82357"/>
                  </a:cubicBezTo>
                  <a:cubicBezTo>
                    <a:pt x="47381" y="82585"/>
                    <a:pt x="48068" y="83041"/>
                    <a:pt x="48240" y="83041"/>
                  </a:cubicBezTo>
                  <a:cubicBezTo>
                    <a:pt x="48583" y="83269"/>
                    <a:pt x="49098" y="83498"/>
                    <a:pt x="49270" y="83498"/>
                  </a:cubicBezTo>
                  <a:cubicBezTo>
                    <a:pt x="49270" y="83498"/>
                    <a:pt x="49442" y="83269"/>
                    <a:pt x="49442" y="83269"/>
                  </a:cubicBezTo>
                  <a:cubicBezTo>
                    <a:pt x="49613" y="83269"/>
                    <a:pt x="49957" y="83041"/>
                    <a:pt x="50128" y="83041"/>
                  </a:cubicBezTo>
                  <a:cubicBezTo>
                    <a:pt x="50300" y="83041"/>
                    <a:pt x="50300" y="83041"/>
                    <a:pt x="50472" y="83269"/>
                  </a:cubicBezTo>
                  <a:cubicBezTo>
                    <a:pt x="50987" y="83269"/>
                    <a:pt x="51330" y="83726"/>
                    <a:pt x="51673" y="84182"/>
                  </a:cubicBezTo>
                  <a:cubicBezTo>
                    <a:pt x="51673" y="84182"/>
                    <a:pt x="51845" y="84410"/>
                    <a:pt x="51845" y="84410"/>
                  </a:cubicBezTo>
                  <a:cubicBezTo>
                    <a:pt x="52017" y="84638"/>
                    <a:pt x="52532" y="84866"/>
                    <a:pt x="52703" y="85095"/>
                  </a:cubicBezTo>
                  <a:cubicBezTo>
                    <a:pt x="52703" y="85095"/>
                    <a:pt x="52875" y="85095"/>
                    <a:pt x="52875" y="85095"/>
                  </a:cubicBezTo>
                  <a:cubicBezTo>
                    <a:pt x="53218" y="85095"/>
                    <a:pt x="53562" y="85323"/>
                    <a:pt x="53733" y="85551"/>
                  </a:cubicBezTo>
                  <a:cubicBezTo>
                    <a:pt x="54248" y="85779"/>
                    <a:pt x="54592" y="86920"/>
                    <a:pt x="54592" y="87376"/>
                  </a:cubicBezTo>
                  <a:cubicBezTo>
                    <a:pt x="54592" y="87604"/>
                    <a:pt x="54592" y="87604"/>
                    <a:pt x="54592" y="87604"/>
                  </a:cubicBezTo>
                  <a:cubicBezTo>
                    <a:pt x="54592" y="88517"/>
                    <a:pt x="54592" y="88517"/>
                    <a:pt x="54592" y="88745"/>
                  </a:cubicBezTo>
                  <a:cubicBezTo>
                    <a:pt x="54592" y="88745"/>
                    <a:pt x="54592" y="88973"/>
                    <a:pt x="54592" y="88973"/>
                  </a:cubicBezTo>
                  <a:cubicBezTo>
                    <a:pt x="54592" y="88973"/>
                    <a:pt x="54763" y="88973"/>
                    <a:pt x="54763" y="88973"/>
                  </a:cubicBezTo>
                  <a:cubicBezTo>
                    <a:pt x="54935" y="89201"/>
                    <a:pt x="55278" y="89429"/>
                    <a:pt x="55450" y="89885"/>
                  </a:cubicBezTo>
                  <a:cubicBezTo>
                    <a:pt x="55793" y="90114"/>
                    <a:pt x="55793" y="90570"/>
                    <a:pt x="55793" y="91026"/>
                  </a:cubicBezTo>
                  <a:cubicBezTo>
                    <a:pt x="55793" y="91026"/>
                    <a:pt x="55793" y="91254"/>
                    <a:pt x="55793" y="91254"/>
                  </a:cubicBezTo>
                  <a:cubicBezTo>
                    <a:pt x="55793" y="91254"/>
                    <a:pt x="55965" y="91482"/>
                    <a:pt x="55965" y="91482"/>
                  </a:cubicBezTo>
                  <a:cubicBezTo>
                    <a:pt x="55965" y="91482"/>
                    <a:pt x="55965" y="91482"/>
                    <a:pt x="56137" y="91482"/>
                  </a:cubicBezTo>
                  <a:cubicBezTo>
                    <a:pt x="56309" y="91711"/>
                    <a:pt x="56652" y="91939"/>
                    <a:pt x="56824" y="92167"/>
                  </a:cubicBezTo>
                  <a:cubicBezTo>
                    <a:pt x="56995" y="92623"/>
                    <a:pt x="57167" y="93307"/>
                    <a:pt x="57339" y="93764"/>
                  </a:cubicBezTo>
                  <a:cubicBezTo>
                    <a:pt x="57339" y="93992"/>
                    <a:pt x="57339" y="94220"/>
                    <a:pt x="57339" y="94448"/>
                  </a:cubicBezTo>
                  <a:cubicBezTo>
                    <a:pt x="57339" y="94676"/>
                    <a:pt x="57339" y="94676"/>
                    <a:pt x="57339" y="94676"/>
                  </a:cubicBezTo>
                  <a:cubicBezTo>
                    <a:pt x="57339" y="94904"/>
                    <a:pt x="57510" y="94904"/>
                    <a:pt x="57510" y="94904"/>
                  </a:cubicBezTo>
                  <a:cubicBezTo>
                    <a:pt x="57682" y="95361"/>
                    <a:pt x="58025" y="95817"/>
                    <a:pt x="58025" y="96273"/>
                  </a:cubicBezTo>
                  <a:cubicBezTo>
                    <a:pt x="58197" y="96730"/>
                    <a:pt x="58025" y="97186"/>
                    <a:pt x="57854" y="97642"/>
                  </a:cubicBezTo>
                  <a:cubicBezTo>
                    <a:pt x="57854" y="97642"/>
                    <a:pt x="58025" y="97642"/>
                    <a:pt x="58025" y="97870"/>
                  </a:cubicBezTo>
                  <a:cubicBezTo>
                    <a:pt x="58197" y="97870"/>
                    <a:pt x="58197" y="97870"/>
                    <a:pt x="58197" y="98098"/>
                  </a:cubicBezTo>
                  <a:cubicBezTo>
                    <a:pt x="58369" y="98555"/>
                    <a:pt x="58884" y="99467"/>
                    <a:pt x="58884" y="100152"/>
                  </a:cubicBezTo>
                  <a:cubicBezTo>
                    <a:pt x="58884" y="100608"/>
                    <a:pt x="58884" y="100836"/>
                    <a:pt x="58712" y="101064"/>
                  </a:cubicBezTo>
                  <a:cubicBezTo>
                    <a:pt x="58884" y="101064"/>
                    <a:pt x="59227" y="101064"/>
                    <a:pt x="59399" y="101292"/>
                  </a:cubicBezTo>
                  <a:cubicBezTo>
                    <a:pt x="59742" y="101520"/>
                    <a:pt x="59914" y="101749"/>
                    <a:pt x="59914" y="102205"/>
                  </a:cubicBezTo>
                  <a:cubicBezTo>
                    <a:pt x="60085" y="102205"/>
                    <a:pt x="60085" y="102205"/>
                    <a:pt x="60085" y="102205"/>
                  </a:cubicBezTo>
                  <a:cubicBezTo>
                    <a:pt x="60085" y="102205"/>
                    <a:pt x="60257" y="102205"/>
                    <a:pt x="60429" y="102433"/>
                  </a:cubicBezTo>
                  <a:cubicBezTo>
                    <a:pt x="60600" y="102205"/>
                    <a:pt x="60772" y="101977"/>
                    <a:pt x="61115" y="101977"/>
                  </a:cubicBezTo>
                  <a:cubicBezTo>
                    <a:pt x="61630" y="101977"/>
                    <a:pt x="62145" y="102433"/>
                    <a:pt x="62489" y="102889"/>
                  </a:cubicBezTo>
                  <a:cubicBezTo>
                    <a:pt x="62489" y="102889"/>
                    <a:pt x="62489" y="102889"/>
                    <a:pt x="62489" y="102889"/>
                  </a:cubicBezTo>
                  <a:cubicBezTo>
                    <a:pt x="62660" y="103117"/>
                    <a:pt x="62660" y="103346"/>
                    <a:pt x="62832" y="103574"/>
                  </a:cubicBezTo>
                  <a:cubicBezTo>
                    <a:pt x="62832" y="103574"/>
                    <a:pt x="62832" y="103574"/>
                    <a:pt x="62832" y="103574"/>
                  </a:cubicBezTo>
                  <a:cubicBezTo>
                    <a:pt x="63004" y="103574"/>
                    <a:pt x="63347" y="103574"/>
                    <a:pt x="63519" y="103574"/>
                  </a:cubicBezTo>
                  <a:cubicBezTo>
                    <a:pt x="63862" y="104030"/>
                    <a:pt x="64206" y="104486"/>
                    <a:pt x="64377" y="104714"/>
                  </a:cubicBezTo>
                  <a:cubicBezTo>
                    <a:pt x="64377" y="104942"/>
                    <a:pt x="64377" y="104942"/>
                    <a:pt x="64377" y="104942"/>
                  </a:cubicBezTo>
                  <a:cubicBezTo>
                    <a:pt x="64892" y="105855"/>
                    <a:pt x="64892" y="105855"/>
                    <a:pt x="64892" y="106083"/>
                  </a:cubicBezTo>
                  <a:cubicBezTo>
                    <a:pt x="64892" y="106311"/>
                    <a:pt x="64892" y="106311"/>
                    <a:pt x="65064" y="106539"/>
                  </a:cubicBezTo>
                  <a:cubicBezTo>
                    <a:pt x="65064" y="106768"/>
                    <a:pt x="65064" y="107224"/>
                    <a:pt x="65064" y="107224"/>
                  </a:cubicBezTo>
                  <a:cubicBezTo>
                    <a:pt x="65064" y="107452"/>
                    <a:pt x="65236" y="107452"/>
                    <a:pt x="65236" y="107452"/>
                  </a:cubicBezTo>
                  <a:cubicBezTo>
                    <a:pt x="65407" y="107680"/>
                    <a:pt x="65579" y="107908"/>
                    <a:pt x="65751" y="108365"/>
                  </a:cubicBezTo>
                  <a:cubicBezTo>
                    <a:pt x="65751" y="108593"/>
                    <a:pt x="65922" y="108821"/>
                    <a:pt x="65922" y="109049"/>
                  </a:cubicBezTo>
                  <a:cubicBezTo>
                    <a:pt x="65922" y="109049"/>
                    <a:pt x="66094" y="109277"/>
                    <a:pt x="66094" y="109277"/>
                  </a:cubicBezTo>
                  <a:cubicBezTo>
                    <a:pt x="66094" y="109277"/>
                    <a:pt x="66094" y="109505"/>
                    <a:pt x="66094" y="109505"/>
                  </a:cubicBezTo>
                  <a:cubicBezTo>
                    <a:pt x="66094" y="109505"/>
                    <a:pt x="66094" y="109505"/>
                    <a:pt x="66094" y="109505"/>
                  </a:cubicBezTo>
                  <a:cubicBezTo>
                    <a:pt x="66437" y="109505"/>
                    <a:pt x="66781" y="109505"/>
                    <a:pt x="67124" y="109961"/>
                  </a:cubicBezTo>
                  <a:cubicBezTo>
                    <a:pt x="67296" y="110190"/>
                    <a:pt x="67467" y="110646"/>
                    <a:pt x="67467" y="111102"/>
                  </a:cubicBezTo>
                  <a:cubicBezTo>
                    <a:pt x="67467" y="111102"/>
                    <a:pt x="67467" y="111102"/>
                    <a:pt x="67467" y="111102"/>
                  </a:cubicBezTo>
                  <a:cubicBezTo>
                    <a:pt x="67639" y="111330"/>
                    <a:pt x="67811" y="111558"/>
                    <a:pt x="67982" y="111787"/>
                  </a:cubicBezTo>
                  <a:cubicBezTo>
                    <a:pt x="68154" y="112471"/>
                    <a:pt x="67982" y="113155"/>
                    <a:pt x="67811" y="113612"/>
                  </a:cubicBezTo>
                  <a:cubicBezTo>
                    <a:pt x="67811" y="113840"/>
                    <a:pt x="67811" y="113840"/>
                    <a:pt x="67811" y="113840"/>
                  </a:cubicBezTo>
                  <a:cubicBezTo>
                    <a:pt x="67811" y="114068"/>
                    <a:pt x="67639" y="114296"/>
                    <a:pt x="67639" y="114524"/>
                  </a:cubicBezTo>
                  <a:cubicBezTo>
                    <a:pt x="67639" y="114524"/>
                    <a:pt x="67639" y="114524"/>
                    <a:pt x="67467" y="114752"/>
                  </a:cubicBezTo>
                  <a:cubicBezTo>
                    <a:pt x="67639" y="114752"/>
                    <a:pt x="67639" y="114752"/>
                    <a:pt x="67639" y="114980"/>
                  </a:cubicBezTo>
                  <a:cubicBezTo>
                    <a:pt x="67811" y="114980"/>
                    <a:pt x="67811" y="114980"/>
                    <a:pt x="67811" y="114980"/>
                  </a:cubicBezTo>
                  <a:cubicBezTo>
                    <a:pt x="67811" y="114980"/>
                    <a:pt x="67811" y="115209"/>
                    <a:pt x="67982" y="115209"/>
                  </a:cubicBezTo>
                  <a:cubicBezTo>
                    <a:pt x="68154" y="115437"/>
                    <a:pt x="68497" y="115665"/>
                    <a:pt x="68497" y="116121"/>
                  </a:cubicBezTo>
                  <a:cubicBezTo>
                    <a:pt x="68669" y="116577"/>
                    <a:pt x="68669" y="117034"/>
                    <a:pt x="68669" y="117490"/>
                  </a:cubicBezTo>
                  <a:cubicBezTo>
                    <a:pt x="68669" y="117718"/>
                    <a:pt x="68669" y="117946"/>
                    <a:pt x="68669" y="117946"/>
                  </a:cubicBezTo>
                  <a:cubicBezTo>
                    <a:pt x="68669" y="117946"/>
                    <a:pt x="68669" y="118174"/>
                    <a:pt x="68841" y="118174"/>
                  </a:cubicBezTo>
                  <a:cubicBezTo>
                    <a:pt x="68841" y="118174"/>
                    <a:pt x="68841" y="118174"/>
                    <a:pt x="68841" y="118174"/>
                  </a:cubicBezTo>
                  <a:cubicBezTo>
                    <a:pt x="69012" y="118174"/>
                    <a:pt x="69184" y="118403"/>
                    <a:pt x="69356" y="118403"/>
                  </a:cubicBezTo>
                  <a:cubicBezTo>
                    <a:pt x="69527" y="118631"/>
                    <a:pt x="69699" y="118859"/>
                    <a:pt x="69871" y="119087"/>
                  </a:cubicBezTo>
                  <a:cubicBezTo>
                    <a:pt x="69871" y="118859"/>
                    <a:pt x="70042" y="118403"/>
                    <a:pt x="70386" y="118403"/>
                  </a:cubicBezTo>
                  <a:cubicBezTo>
                    <a:pt x="70557" y="117946"/>
                    <a:pt x="71072" y="117946"/>
                    <a:pt x="71244" y="117946"/>
                  </a:cubicBezTo>
                  <a:cubicBezTo>
                    <a:pt x="71416" y="117946"/>
                    <a:pt x="71587" y="117946"/>
                    <a:pt x="71759" y="117946"/>
                  </a:cubicBezTo>
                  <a:cubicBezTo>
                    <a:pt x="72103" y="118174"/>
                    <a:pt x="72274" y="118403"/>
                    <a:pt x="72446" y="118631"/>
                  </a:cubicBezTo>
                  <a:cubicBezTo>
                    <a:pt x="72446" y="118631"/>
                    <a:pt x="72446" y="118859"/>
                    <a:pt x="72618" y="118859"/>
                  </a:cubicBezTo>
                  <a:cubicBezTo>
                    <a:pt x="72789" y="118859"/>
                    <a:pt x="72961" y="118859"/>
                    <a:pt x="73304" y="119087"/>
                  </a:cubicBezTo>
                  <a:cubicBezTo>
                    <a:pt x="73476" y="119315"/>
                    <a:pt x="73648" y="119543"/>
                    <a:pt x="73648" y="120000"/>
                  </a:cubicBezTo>
                  <a:cubicBezTo>
                    <a:pt x="73819" y="119771"/>
                    <a:pt x="73819" y="119771"/>
                    <a:pt x="73819" y="119771"/>
                  </a:cubicBezTo>
                  <a:cubicBezTo>
                    <a:pt x="73819" y="119543"/>
                    <a:pt x="73819" y="119543"/>
                    <a:pt x="73819" y="119543"/>
                  </a:cubicBezTo>
                  <a:cubicBezTo>
                    <a:pt x="73819" y="119315"/>
                    <a:pt x="74163" y="118859"/>
                    <a:pt x="74334" y="118859"/>
                  </a:cubicBezTo>
                  <a:cubicBezTo>
                    <a:pt x="74506" y="118403"/>
                    <a:pt x="74849" y="117718"/>
                    <a:pt x="75021" y="117718"/>
                  </a:cubicBezTo>
                  <a:cubicBezTo>
                    <a:pt x="75193" y="117490"/>
                    <a:pt x="75536" y="117718"/>
                    <a:pt x="75708" y="117490"/>
                  </a:cubicBezTo>
                  <a:cubicBezTo>
                    <a:pt x="76051" y="117490"/>
                    <a:pt x="76566" y="117034"/>
                    <a:pt x="76909" y="116577"/>
                  </a:cubicBezTo>
                  <a:cubicBezTo>
                    <a:pt x="77081" y="116349"/>
                    <a:pt x="77596" y="115665"/>
                    <a:pt x="77768" y="115209"/>
                  </a:cubicBezTo>
                  <a:cubicBezTo>
                    <a:pt x="77768" y="114752"/>
                    <a:pt x="77939" y="113840"/>
                    <a:pt x="78111" y="113384"/>
                  </a:cubicBezTo>
                  <a:cubicBezTo>
                    <a:pt x="78111" y="113155"/>
                    <a:pt x="78454" y="112927"/>
                    <a:pt x="78454" y="112699"/>
                  </a:cubicBezTo>
                  <a:cubicBezTo>
                    <a:pt x="78454" y="112471"/>
                    <a:pt x="78626" y="111787"/>
                    <a:pt x="78626" y="111558"/>
                  </a:cubicBezTo>
                  <a:cubicBezTo>
                    <a:pt x="78626" y="111558"/>
                    <a:pt x="78798" y="111102"/>
                    <a:pt x="78798" y="110874"/>
                  </a:cubicBezTo>
                  <a:cubicBezTo>
                    <a:pt x="78969" y="110646"/>
                    <a:pt x="79313" y="110646"/>
                    <a:pt x="79313" y="110646"/>
                  </a:cubicBezTo>
                  <a:cubicBezTo>
                    <a:pt x="79656" y="110418"/>
                    <a:pt x="80171" y="110190"/>
                    <a:pt x="80343" y="109961"/>
                  </a:cubicBezTo>
                  <a:cubicBezTo>
                    <a:pt x="80515" y="109961"/>
                    <a:pt x="81030" y="109505"/>
                    <a:pt x="81373" y="109277"/>
                  </a:cubicBezTo>
                  <a:cubicBezTo>
                    <a:pt x="81545" y="109049"/>
                    <a:pt x="81716" y="108365"/>
                    <a:pt x="82060" y="108136"/>
                  </a:cubicBezTo>
                  <a:cubicBezTo>
                    <a:pt x="82231" y="107908"/>
                    <a:pt x="82746" y="107224"/>
                    <a:pt x="83090" y="106996"/>
                  </a:cubicBezTo>
                  <a:cubicBezTo>
                    <a:pt x="83090" y="106996"/>
                    <a:pt x="83433" y="106539"/>
                    <a:pt x="83605" y="106311"/>
                  </a:cubicBezTo>
                  <a:cubicBezTo>
                    <a:pt x="83605" y="106083"/>
                    <a:pt x="83433" y="105171"/>
                    <a:pt x="83433" y="104714"/>
                  </a:cubicBezTo>
                  <a:cubicBezTo>
                    <a:pt x="83433" y="104486"/>
                    <a:pt x="83605" y="104258"/>
                    <a:pt x="83605" y="104030"/>
                  </a:cubicBezTo>
                  <a:cubicBezTo>
                    <a:pt x="83605" y="103802"/>
                    <a:pt x="83433" y="103346"/>
                    <a:pt x="83433" y="103117"/>
                  </a:cubicBezTo>
                  <a:cubicBezTo>
                    <a:pt x="83261" y="103117"/>
                    <a:pt x="82918" y="102889"/>
                    <a:pt x="82746" y="102889"/>
                  </a:cubicBezTo>
                  <a:cubicBezTo>
                    <a:pt x="82575" y="102661"/>
                    <a:pt x="82403" y="102661"/>
                    <a:pt x="82231" y="102661"/>
                  </a:cubicBezTo>
                  <a:cubicBezTo>
                    <a:pt x="82060" y="102433"/>
                    <a:pt x="81888" y="101977"/>
                    <a:pt x="81716" y="101520"/>
                  </a:cubicBezTo>
                  <a:cubicBezTo>
                    <a:pt x="81716" y="101292"/>
                    <a:pt x="81888" y="100608"/>
                    <a:pt x="81888" y="100380"/>
                  </a:cubicBezTo>
                  <a:cubicBezTo>
                    <a:pt x="82060" y="100152"/>
                    <a:pt x="82403" y="99923"/>
                    <a:pt x="82575" y="99695"/>
                  </a:cubicBezTo>
                  <a:cubicBezTo>
                    <a:pt x="82746" y="99695"/>
                    <a:pt x="82918" y="99923"/>
                    <a:pt x="83090" y="99923"/>
                  </a:cubicBezTo>
                  <a:cubicBezTo>
                    <a:pt x="83090" y="100152"/>
                    <a:pt x="82918" y="100608"/>
                    <a:pt x="83090" y="100836"/>
                  </a:cubicBezTo>
                  <a:cubicBezTo>
                    <a:pt x="83090" y="101064"/>
                    <a:pt x="83433" y="101064"/>
                    <a:pt x="83433" y="101064"/>
                  </a:cubicBezTo>
                  <a:cubicBezTo>
                    <a:pt x="83605" y="101064"/>
                    <a:pt x="83948" y="100836"/>
                    <a:pt x="84120" y="100608"/>
                  </a:cubicBezTo>
                  <a:cubicBezTo>
                    <a:pt x="84291" y="100608"/>
                    <a:pt x="84291" y="99923"/>
                    <a:pt x="84291" y="99923"/>
                  </a:cubicBezTo>
                  <a:cubicBezTo>
                    <a:pt x="84463" y="99695"/>
                    <a:pt x="84635" y="99467"/>
                    <a:pt x="84806" y="99467"/>
                  </a:cubicBezTo>
                  <a:cubicBezTo>
                    <a:pt x="84978" y="99695"/>
                    <a:pt x="85150" y="100152"/>
                    <a:pt x="85321" y="100152"/>
                  </a:cubicBezTo>
                  <a:cubicBezTo>
                    <a:pt x="85493" y="100152"/>
                    <a:pt x="85665" y="99923"/>
                    <a:pt x="85665" y="99923"/>
                  </a:cubicBezTo>
                  <a:cubicBezTo>
                    <a:pt x="85836" y="99695"/>
                    <a:pt x="86008" y="99011"/>
                    <a:pt x="86180" y="98783"/>
                  </a:cubicBezTo>
                  <a:cubicBezTo>
                    <a:pt x="86351" y="98326"/>
                    <a:pt x="86866" y="97870"/>
                    <a:pt x="87038" y="97414"/>
                  </a:cubicBezTo>
                  <a:cubicBezTo>
                    <a:pt x="87210" y="97186"/>
                    <a:pt x="87553" y="96501"/>
                    <a:pt x="87896" y="96273"/>
                  </a:cubicBezTo>
                  <a:cubicBezTo>
                    <a:pt x="88068" y="96273"/>
                    <a:pt x="88412" y="96273"/>
                    <a:pt x="88583" y="96045"/>
                  </a:cubicBezTo>
                  <a:cubicBezTo>
                    <a:pt x="88755" y="96045"/>
                    <a:pt x="88927" y="95817"/>
                    <a:pt x="88927" y="95589"/>
                  </a:cubicBezTo>
                  <a:cubicBezTo>
                    <a:pt x="89098" y="95361"/>
                    <a:pt x="89442" y="94676"/>
                    <a:pt x="89785" y="94220"/>
                  </a:cubicBezTo>
                  <a:cubicBezTo>
                    <a:pt x="89957" y="93992"/>
                    <a:pt x="90300" y="93764"/>
                    <a:pt x="90472" y="93536"/>
                  </a:cubicBezTo>
                  <a:cubicBezTo>
                    <a:pt x="90643" y="93536"/>
                    <a:pt x="90987" y="93307"/>
                    <a:pt x="91158" y="93307"/>
                  </a:cubicBezTo>
                  <a:cubicBezTo>
                    <a:pt x="91330" y="93079"/>
                    <a:pt x="91502" y="92851"/>
                    <a:pt x="91673" y="92851"/>
                  </a:cubicBezTo>
                  <a:cubicBezTo>
                    <a:pt x="91845" y="92623"/>
                    <a:pt x="92188" y="92851"/>
                    <a:pt x="92360" y="92851"/>
                  </a:cubicBezTo>
                  <a:cubicBezTo>
                    <a:pt x="92532" y="92623"/>
                    <a:pt x="92703" y="92167"/>
                    <a:pt x="92875" y="91939"/>
                  </a:cubicBezTo>
                  <a:cubicBezTo>
                    <a:pt x="93047" y="91711"/>
                    <a:pt x="93218" y="91254"/>
                    <a:pt x="93390" y="91026"/>
                  </a:cubicBezTo>
                  <a:cubicBezTo>
                    <a:pt x="93562" y="90798"/>
                    <a:pt x="94077" y="90114"/>
                    <a:pt x="94248" y="89885"/>
                  </a:cubicBezTo>
                  <a:cubicBezTo>
                    <a:pt x="94592" y="89657"/>
                    <a:pt x="94935" y="89429"/>
                    <a:pt x="95107" y="89201"/>
                  </a:cubicBezTo>
                  <a:cubicBezTo>
                    <a:pt x="95278" y="88973"/>
                    <a:pt x="95278" y="88288"/>
                    <a:pt x="95278" y="88060"/>
                  </a:cubicBezTo>
                  <a:cubicBezTo>
                    <a:pt x="95278" y="87832"/>
                    <a:pt x="95107" y="87376"/>
                    <a:pt x="95107" y="87148"/>
                  </a:cubicBezTo>
                  <a:cubicBezTo>
                    <a:pt x="95107" y="86920"/>
                    <a:pt x="94935" y="86463"/>
                    <a:pt x="94935" y="86463"/>
                  </a:cubicBezTo>
                  <a:cubicBezTo>
                    <a:pt x="94935" y="86235"/>
                    <a:pt x="95278" y="86007"/>
                    <a:pt x="95278" y="86007"/>
                  </a:cubicBezTo>
                  <a:cubicBezTo>
                    <a:pt x="95450" y="85779"/>
                    <a:pt x="95965" y="85779"/>
                    <a:pt x="95965" y="85779"/>
                  </a:cubicBezTo>
                  <a:cubicBezTo>
                    <a:pt x="96137" y="85551"/>
                    <a:pt x="96309" y="85095"/>
                    <a:pt x="96480" y="84866"/>
                  </a:cubicBezTo>
                  <a:cubicBezTo>
                    <a:pt x="96652" y="84638"/>
                    <a:pt x="97167" y="84182"/>
                    <a:pt x="97339" y="84182"/>
                  </a:cubicBezTo>
                  <a:cubicBezTo>
                    <a:pt x="97510" y="83954"/>
                    <a:pt x="98025" y="83498"/>
                    <a:pt x="98197" y="83269"/>
                  </a:cubicBezTo>
                  <a:cubicBezTo>
                    <a:pt x="98369" y="83269"/>
                    <a:pt x="98540" y="82813"/>
                    <a:pt x="98540" y="82585"/>
                  </a:cubicBezTo>
                  <a:cubicBezTo>
                    <a:pt x="98712" y="82357"/>
                    <a:pt x="98540" y="81673"/>
                    <a:pt x="98712" y="81444"/>
                  </a:cubicBezTo>
                  <a:cubicBezTo>
                    <a:pt x="98712" y="81216"/>
                    <a:pt x="99055" y="80760"/>
                    <a:pt x="99227" y="80532"/>
                  </a:cubicBezTo>
                  <a:cubicBezTo>
                    <a:pt x="99399" y="80076"/>
                    <a:pt x="99742" y="79619"/>
                    <a:pt x="99914" y="79391"/>
                  </a:cubicBezTo>
                  <a:cubicBezTo>
                    <a:pt x="100085" y="79163"/>
                    <a:pt x="100600" y="78935"/>
                    <a:pt x="100772" y="78707"/>
                  </a:cubicBezTo>
                  <a:cubicBezTo>
                    <a:pt x="100772" y="78707"/>
                    <a:pt x="101115" y="78479"/>
                    <a:pt x="101287" y="78250"/>
                  </a:cubicBezTo>
                  <a:cubicBezTo>
                    <a:pt x="101287" y="78250"/>
                    <a:pt x="101459" y="77566"/>
                    <a:pt x="101287" y="77338"/>
                  </a:cubicBezTo>
                  <a:cubicBezTo>
                    <a:pt x="101287" y="77338"/>
                    <a:pt x="101115" y="77110"/>
                    <a:pt x="101115" y="77110"/>
                  </a:cubicBezTo>
                  <a:cubicBezTo>
                    <a:pt x="100944" y="77110"/>
                    <a:pt x="100772" y="77566"/>
                    <a:pt x="100600" y="77566"/>
                  </a:cubicBezTo>
                  <a:cubicBezTo>
                    <a:pt x="100429" y="77566"/>
                    <a:pt x="100085" y="77338"/>
                    <a:pt x="99914" y="77110"/>
                  </a:cubicBezTo>
                  <a:cubicBezTo>
                    <a:pt x="99914" y="76882"/>
                    <a:pt x="99914" y="76653"/>
                    <a:pt x="99914" y="76425"/>
                  </a:cubicBezTo>
                  <a:cubicBezTo>
                    <a:pt x="99914" y="76197"/>
                    <a:pt x="100085" y="75513"/>
                    <a:pt x="100085" y="75285"/>
                  </a:cubicBezTo>
                  <a:cubicBezTo>
                    <a:pt x="100085" y="75057"/>
                    <a:pt x="100429" y="74600"/>
                    <a:pt x="100429" y="74600"/>
                  </a:cubicBezTo>
                  <a:cubicBezTo>
                    <a:pt x="100600" y="74372"/>
                    <a:pt x="100600" y="73916"/>
                    <a:pt x="100772" y="73688"/>
                  </a:cubicBezTo>
                  <a:cubicBezTo>
                    <a:pt x="100772" y="73688"/>
                    <a:pt x="101115" y="73460"/>
                    <a:pt x="101287" y="73460"/>
                  </a:cubicBezTo>
                  <a:cubicBezTo>
                    <a:pt x="101287" y="73231"/>
                    <a:pt x="101287" y="72775"/>
                    <a:pt x="101459" y="72775"/>
                  </a:cubicBezTo>
                  <a:cubicBezTo>
                    <a:pt x="101459" y="72547"/>
                    <a:pt x="101802" y="72547"/>
                    <a:pt x="101974" y="72547"/>
                  </a:cubicBezTo>
                  <a:cubicBezTo>
                    <a:pt x="102145" y="72547"/>
                    <a:pt x="102317" y="72775"/>
                    <a:pt x="102489" y="72775"/>
                  </a:cubicBezTo>
                  <a:cubicBezTo>
                    <a:pt x="102660" y="73003"/>
                    <a:pt x="102832" y="73460"/>
                    <a:pt x="103004" y="73460"/>
                  </a:cubicBezTo>
                  <a:cubicBezTo>
                    <a:pt x="103004" y="73460"/>
                    <a:pt x="103347" y="73460"/>
                    <a:pt x="103347" y="73460"/>
                  </a:cubicBezTo>
                  <a:cubicBezTo>
                    <a:pt x="103519" y="73231"/>
                    <a:pt x="103690" y="73003"/>
                    <a:pt x="103862" y="73003"/>
                  </a:cubicBezTo>
                  <a:cubicBezTo>
                    <a:pt x="104034" y="72775"/>
                    <a:pt x="104377" y="73003"/>
                    <a:pt x="104549" y="73003"/>
                  </a:cubicBezTo>
                  <a:cubicBezTo>
                    <a:pt x="104892" y="73003"/>
                    <a:pt x="105579" y="73003"/>
                    <a:pt x="105922" y="72775"/>
                  </a:cubicBezTo>
                  <a:cubicBezTo>
                    <a:pt x="106094" y="72547"/>
                    <a:pt x="106266" y="71863"/>
                    <a:pt x="106266" y="71406"/>
                  </a:cubicBezTo>
                  <a:cubicBezTo>
                    <a:pt x="106266" y="71178"/>
                    <a:pt x="106437" y="70494"/>
                    <a:pt x="106437" y="70266"/>
                  </a:cubicBezTo>
                  <a:cubicBezTo>
                    <a:pt x="106437" y="70038"/>
                    <a:pt x="105922" y="69581"/>
                    <a:pt x="105922" y="69353"/>
                  </a:cubicBezTo>
                  <a:cubicBezTo>
                    <a:pt x="105922" y="69125"/>
                    <a:pt x="106437" y="68669"/>
                    <a:pt x="106609" y="68669"/>
                  </a:cubicBezTo>
                  <a:cubicBezTo>
                    <a:pt x="106781" y="68212"/>
                    <a:pt x="107467" y="67984"/>
                    <a:pt x="107811" y="67756"/>
                  </a:cubicBezTo>
                  <a:cubicBezTo>
                    <a:pt x="107982" y="67300"/>
                    <a:pt x="108326" y="66615"/>
                    <a:pt x="108497" y="66159"/>
                  </a:cubicBezTo>
                  <a:cubicBezTo>
                    <a:pt x="108669" y="65931"/>
                    <a:pt x="108841" y="65247"/>
                    <a:pt x="109012" y="65019"/>
                  </a:cubicBezTo>
                  <a:cubicBezTo>
                    <a:pt x="109184" y="64790"/>
                    <a:pt x="109356" y="64106"/>
                    <a:pt x="109356" y="63650"/>
                  </a:cubicBezTo>
                  <a:cubicBezTo>
                    <a:pt x="109356" y="63193"/>
                    <a:pt x="109012" y="62509"/>
                    <a:pt x="108841" y="62053"/>
                  </a:cubicBezTo>
                  <a:cubicBezTo>
                    <a:pt x="108841" y="61596"/>
                    <a:pt x="108497" y="60684"/>
                    <a:pt x="108497" y="60456"/>
                  </a:cubicBezTo>
                  <a:cubicBezTo>
                    <a:pt x="108497" y="59771"/>
                    <a:pt x="108497" y="58631"/>
                    <a:pt x="108497" y="57946"/>
                  </a:cubicBezTo>
                  <a:cubicBezTo>
                    <a:pt x="108669" y="57262"/>
                    <a:pt x="108669" y="55665"/>
                    <a:pt x="108841" y="54752"/>
                  </a:cubicBezTo>
                  <a:cubicBezTo>
                    <a:pt x="109012" y="54068"/>
                    <a:pt x="109356" y="52699"/>
                    <a:pt x="109699" y="52015"/>
                  </a:cubicBezTo>
                  <a:cubicBezTo>
                    <a:pt x="109871" y="51330"/>
                    <a:pt x="110386" y="50190"/>
                    <a:pt x="110729" y="49733"/>
                  </a:cubicBezTo>
                  <a:cubicBezTo>
                    <a:pt x="110901" y="49277"/>
                    <a:pt x="111072" y="48365"/>
                    <a:pt x="111244" y="47908"/>
                  </a:cubicBezTo>
                  <a:cubicBezTo>
                    <a:pt x="111416" y="46996"/>
                    <a:pt x="111931" y="45399"/>
                    <a:pt x="112274" y="44714"/>
                  </a:cubicBezTo>
                  <a:cubicBezTo>
                    <a:pt x="112446" y="43802"/>
                    <a:pt x="113133" y="42205"/>
                    <a:pt x="113476" y="41520"/>
                  </a:cubicBezTo>
                  <a:cubicBezTo>
                    <a:pt x="113819" y="40608"/>
                    <a:pt x="114849" y="39239"/>
                    <a:pt x="115364" y="38555"/>
                  </a:cubicBezTo>
                  <a:cubicBezTo>
                    <a:pt x="115708" y="37870"/>
                    <a:pt x="116738" y="36730"/>
                    <a:pt x="117253" y="36273"/>
                  </a:cubicBezTo>
                  <a:cubicBezTo>
                    <a:pt x="117768" y="35589"/>
                    <a:pt x="118798" y="34676"/>
                    <a:pt x="119313" y="34220"/>
                  </a:cubicBezTo>
                  <a:cubicBezTo>
                    <a:pt x="119484" y="33992"/>
                    <a:pt x="119828" y="33764"/>
                    <a:pt x="119999" y="33536"/>
                  </a:cubicBezTo>
                  <a:lnTo>
                    <a:pt x="86523" y="4562"/>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69" name="Google Shape;169;p16"/>
            <p:cNvSpPr/>
            <p:nvPr/>
          </p:nvSpPr>
          <p:spPr>
            <a:xfrm>
              <a:off x="4319588" y="3656013"/>
              <a:ext cx="960300" cy="374700"/>
            </a:xfrm>
            <a:custGeom>
              <a:rect b="b" l="l" r="r" t="t"/>
              <a:pathLst>
                <a:path extrusionOk="0" h="120000" w="120000">
                  <a:moveTo>
                    <a:pt x="67368" y="100270"/>
                  </a:moveTo>
                  <a:cubicBezTo>
                    <a:pt x="68631" y="100000"/>
                    <a:pt x="68631" y="100000"/>
                    <a:pt x="68631" y="100000"/>
                  </a:cubicBezTo>
                  <a:cubicBezTo>
                    <a:pt x="70105" y="99459"/>
                    <a:pt x="71894" y="98918"/>
                    <a:pt x="72842" y="98378"/>
                  </a:cubicBezTo>
                  <a:cubicBezTo>
                    <a:pt x="74105" y="97837"/>
                    <a:pt x="76105" y="97027"/>
                    <a:pt x="77894" y="96216"/>
                  </a:cubicBezTo>
                  <a:cubicBezTo>
                    <a:pt x="79052" y="95675"/>
                    <a:pt x="80105" y="95135"/>
                    <a:pt x="80842" y="94864"/>
                  </a:cubicBezTo>
                  <a:cubicBezTo>
                    <a:pt x="81473" y="94594"/>
                    <a:pt x="82631" y="94054"/>
                    <a:pt x="83684" y="93783"/>
                  </a:cubicBezTo>
                  <a:cubicBezTo>
                    <a:pt x="84421" y="93513"/>
                    <a:pt x="85052" y="93243"/>
                    <a:pt x="85473" y="92972"/>
                  </a:cubicBezTo>
                  <a:cubicBezTo>
                    <a:pt x="85789" y="92702"/>
                    <a:pt x="86105" y="92702"/>
                    <a:pt x="86421" y="92432"/>
                  </a:cubicBezTo>
                  <a:cubicBezTo>
                    <a:pt x="86526" y="92432"/>
                    <a:pt x="86526" y="92432"/>
                    <a:pt x="86526" y="92432"/>
                  </a:cubicBezTo>
                  <a:cubicBezTo>
                    <a:pt x="86315" y="82432"/>
                    <a:pt x="86315" y="82432"/>
                    <a:pt x="86315" y="82432"/>
                  </a:cubicBezTo>
                  <a:cubicBezTo>
                    <a:pt x="86315" y="82432"/>
                    <a:pt x="86631" y="81621"/>
                    <a:pt x="86736" y="81351"/>
                  </a:cubicBezTo>
                  <a:cubicBezTo>
                    <a:pt x="86736" y="81081"/>
                    <a:pt x="86736" y="80540"/>
                    <a:pt x="86842" y="80270"/>
                  </a:cubicBezTo>
                  <a:cubicBezTo>
                    <a:pt x="86947" y="80000"/>
                    <a:pt x="87263" y="79729"/>
                    <a:pt x="87368" y="80000"/>
                  </a:cubicBezTo>
                  <a:cubicBezTo>
                    <a:pt x="87368" y="80000"/>
                    <a:pt x="87263" y="80810"/>
                    <a:pt x="87368" y="80810"/>
                  </a:cubicBezTo>
                  <a:cubicBezTo>
                    <a:pt x="87473" y="81081"/>
                    <a:pt x="87684" y="81081"/>
                    <a:pt x="87789" y="81081"/>
                  </a:cubicBezTo>
                  <a:cubicBezTo>
                    <a:pt x="87894" y="81081"/>
                    <a:pt x="88105" y="80810"/>
                    <a:pt x="88210" y="80540"/>
                  </a:cubicBezTo>
                  <a:cubicBezTo>
                    <a:pt x="88421" y="80540"/>
                    <a:pt x="88736" y="80540"/>
                    <a:pt x="88842" y="80540"/>
                  </a:cubicBezTo>
                  <a:cubicBezTo>
                    <a:pt x="88947" y="80540"/>
                    <a:pt x="89157" y="80000"/>
                    <a:pt x="89157" y="80000"/>
                  </a:cubicBezTo>
                  <a:cubicBezTo>
                    <a:pt x="89263" y="79729"/>
                    <a:pt x="89368" y="79189"/>
                    <a:pt x="89473" y="78918"/>
                  </a:cubicBezTo>
                  <a:cubicBezTo>
                    <a:pt x="89578" y="78648"/>
                    <a:pt x="89684" y="78648"/>
                    <a:pt x="89789" y="78378"/>
                  </a:cubicBezTo>
                  <a:cubicBezTo>
                    <a:pt x="89894" y="78108"/>
                    <a:pt x="90000" y="77567"/>
                    <a:pt x="90000" y="77297"/>
                  </a:cubicBezTo>
                  <a:cubicBezTo>
                    <a:pt x="90000" y="77027"/>
                    <a:pt x="89789" y="76756"/>
                    <a:pt x="89789" y="76486"/>
                  </a:cubicBezTo>
                  <a:cubicBezTo>
                    <a:pt x="89684" y="76216"/>
                    <a:pt x="89684" y="75675"/>
                    <a:pt x="89684" y="75405"/>
                  </a:cubicBezTo>
                  <a:cubicBezTo>
                    <a:pt x="89684" y="75135"/>
                    <a:pt x="89789" y="74864"/>
                    <a:pt x="89789" y="74594"/>
                  </a:cubicBezTo>
                  <a:cubicBezTo>
                    <a:pt x="89894" y="74324"/>
                    <a:pt x="89894" y="73513"/>
                    <a:pt x="89894" y="73243"/>
                  </a:cubicBezTo>
                  <a:cubicBezTo>
                    <a:pt x="89894" y="72972"/>
                    <a:pt x="89789" y="72702"/>
                    <a:pt x="89789" y="72432"/>
                  </a:cubicBezTo>
                  <a:cubicBezTo>
                    <a:pt x="89789" y="72162"/>
                    <a:pt x="89894" y="71621"/>
                    <a:pt x="90000" y="71351"/>
                  </a:cubicBezTo>
                  <a:cubicBezTo>
                    <a:pt x="90105" y="70810"/>
                    <a:pt x="90210" y="70000"/>
                    <a:pt x="90315" y="69459"/>
                  </a:cubicBezTo>
                  <a:cubicBezTo>
                    <a:pt x="90421" y="69189"/>
                    <a:pt x="90631" y="68918"/>
                    <a:pt x="90736" y="68918"/>
                  </a:cubicBezTo>
                  <a:cubicBezTo>
                    <a:pt x="90842" y="68648"/>
                    <a:pt x="91052" y="68648"/>
                    <a:pt x="91052" y="68378"/>
                  </a:cubicBezTo>
                  <a:cubicBezTo>
                    <a:pt x="91157" y="68108"/>
                    <a:pt x="91157" y="67567"/>
                    <a:pt x="91157" y="67027"/>
                  </a:cubicBezTo>
                  <a:cubicBezTo>
                    <a:pt x="91157" y="66756"/>
                    <a:pt x="91263" y="66486"/>
                    <a:pt x="91368" y="66216"/>
                  </a:cubicBezTo>
                  <a:cubicBezTo>
                    <a:pt x="91473" y="66216"/>
                    <a:pt x="91578" y="65945"/>
                    <a:pt x="91684" y="65945"/>
                  </a:cubicBezTo>
                  <a:cubicBezTo>
                    <a:pt x="91789" y="65945"/>
                    <a:pt x="92000" y="65945"/>
                    <a:pt x="92105" y="65675"/>
                  </a:cubicBezTo>
                  <a:cubicBezTo>
                    <a:pt x="92210" y="65675"/>
                    <a:pt x="92315" y="64864"/>
                    <a:pt x="92421" y="64594"/>
                  </a:cubicBezTo>
                  <a:cubicBezTo>
                    <a:pt x="92526" y="64324"/>
                    <a:pt x="92631" y="63513"/>
                    <a:pt x="92736" y="63513"/>
                  </a:cubicBezTo>
                  <a:cubicBezTo>
                    <a:pt x="92842" y="63243"/>
                    <a:pt x="93157" y="63513"/>
                    <a:pt x="93368" y="63243"/>
                  </a:cubicBezTo>
                  <a:cubicBezTo>
                    <a:pt x="93473" y="63243"/>
                    <a:pt x="93684" y="62702"/>
                    <a:pt x="93894" y="62432"/>
                  </a:cubicBezTo>
                  <a:cubicBezTo>
                    <a:pt x="94000" y="62432"/>
                    <a:pt x="94210" y="62432"/>
                    <a:pt x="94421" y="62432"/>
                  </a:cubicBezTo>
                  <a:cubicBezTo>
                    <a:pt x="94526" y="62432"/>
                    <a:pt x="94736" y="62432"/>
                    <a:pt x="94842" y="62162"/>
                  </a:cubicBezTo>
                  <a:cubicBezTo>
                    <a:pt x="94947" y="62162"/>
                    <a:pt x="94947" y="61351"/>
                    <a:pt x="95052" y="61351"/>
                  </a:cubicBezTo>
                  <a:cubicBezTo>
                    <a:pt x="95157" y="61351"/>
                    <a:pt x="95368" y="61621"/>
                    <a:pt x="95473" y="61891"/>
                  </a:cubicBezTo>
                  <a:cubicBezTo>
                    <a:pt x="95473" y="61891"/>
                    <a:pt x="95473" y="62432"/>
                    <a:pt x="95578" y="62432"/>
                  </a:cubicBezTo>
                  <a:cubicBezTo>
                    <a:pt x="95684" y="62702"/>
                    <a:pt x="95894" y="61891"/>
                    <a:pt x="96000" y="61621"/>
                  </a:cubicBezTo>
                  <a:cubicBezTo>
                    <a:pt x="96105" y="61621"/>
                    <a:pt x="96526" y="61891"/>
                    <a:pt x="96736" y="61621"/>
                  </a:cubicBezTo>
                  <a:cubicBezTo>
                    <a:pt x="96842" y="61621"/>
                    <a:pt x="96947" y="60810"/>
                    <a:pt x="97052" y="60540"/>
                  </a:cubicBezTo>
                  <a:cubicBezTo>
                    <a:pt x="97157" y="60270"/>
                    <a:pt x="97263" y="59459"/>
                    <a:pt x="97368" y="59189"/>
                  </a:cubicBezTo>
                  <a:cubicBezTo>
                    <a:pt x="97473" y="58918"/>
                    <a:pt x="97789" y="58918"/>
                    <a:pt x="97894" y="58918"/>
                  </a:cubicBezTo>
                  <a:cubicBezTo>
                    <a:pt x="98000" y="58648"/>
                    <a:pt x="98210" y="57837"/>
                    <a:pt x="98315" y="57567"/>
                  </a:cubicBezTo>
                  <a:cubicBezTo>
                    <a:pt x="98421" y="57297"/>
                    <a:pt x="98421" y="56756"/>
                    <a:pt x="98526" y="56486"/>
                  </a:cubicBezTo>
                  <a:cubicBezTo>
                    <a:pt x="98631" y="56216"/>
                    <a:pt x="98842" y="55675"/>
                    <a:pt x="98947" y="55675"/>
                  </a:cubicBezTo>
                  <a:cubicBezTo>
                    <a:pt x="99052" y="55675"/>
                    <a:pt x="99157" y="56216"/>
                    <a:pt x="99157" y="56216"/>
                  </a:cubicBezTo>
                  <a:cubicBezTo>
                    <a:pt x="99263" y="56216"/>
                    <a:pt x="99368" y="55675"/>
                    <a:pt x="99473" y="55675"/>
                  </a:cubicBezTo>
                  <a:cubicBezTo>
                    <a:pt x="99578" y="55405"/>
                    <a:pt x="99684" y="54594"/>
                    <a:pt x="99789" y="54324"/>
                  </a:cubicBezTo>
                  <a:cubicBezTo>
                    <a:pt x="99789" y="54054"/>
                    <a:pt x="99789" y="53243"/>
                    <a:pt x="99894" y="52972"/>
                  </a:cubicBezTo>
                  <a:cubicBezTo>
                    <a:pt x="99894" y="52702"/>
                    <a:pt x="100105" y="52432"/>
                    <a:pt x="100210" y="52432"/>
                  </a:cubicBezTo>
                  <a:cubicBezTo>
                    <a:pt x="100315" y="52162"/>
                    <a:pt x="100736" y="52162"/>
                    <a:pt x="100947" y="51891"/>
                  </a:cubicBezTo>
                  <a:cubicBezTo>
                    <a:pt x="101052" y="51621"/>
                    <a:pt x="100947" y="50810"/>
                    <a:pt x="101052" y="50540"/>
                  </a:cubicBezTo>
                  <a:cubicBezTo>
                    <a:pt x="101157" y="50270"/>
                    <a:pt x="101473" y="50270"/>
                    <a:pt x="101578" y="50000"/>
                  </a:cubicBezTo>
                  <a:cubicBezTo>
                    <a:pt x="101684" y="49729"/>
                    <a:pt x="102000" y="49189"/>
                    <a:pt x="102105" y="48918"/>
                  </a:cubicBezTo>
                  <a:cubicBezTo>
                    <a:pt x="102105" y="48648"/>
                    <a:pt x="102210" y="48108"/>
                    <a:pt x="102315" y="48108"/>
                  </a:cubicBezTo>
                  <a:cubicBezTo>
                    <a:pt x="102421" y="47837"/>
                    <a:pt x="102631" y="48108"/>
                    <a:pt x="102842" y="48108"/>
                  </a:cubicBezTo>
                  <a:cubicBezTo>
                    <a:pt x="102947" y="48108"/>
                    <a:pt x="103157" y="48648"/>
                    <a:pt x="103263" y="48648"/>
                  </a:cubicBezTo>
                  <a:cubicBezTo>
                    <a:pt x="103368" y="48648"/>
                    <a:pt x="103473" y="48378"/>
                    <a:pt x="103578" y="48378"/>
                  </a:cubicBezTo>
                  <a:cubicBezTo>
                    <a:pt x="103684" y="48108"/>
                    <a:pt x="103789" y="47567"/>
                    <a:pt x="103894" y="47297"/>
                  </a:cubicBezTo>
                  <a:cubicBezTo>
                    <a:pt x="103894" y="47027"/>
                    <a:pt x="104000" y="46216"/>
                    <a:pt x="104105" y="45945"/>
                  </a:cubicBezTo>
                  <a:cubicBezTo>
                    <a:pt x="104105" y="45675"/>
                    <a:pt x="104315" y="45405"/>
                    <a:pt x="104421" y="45135"/>
                  </a:cubicBezTo>
                  <a:cubicBezTo>
                    <a:pt x="104421" y="44864"/>
                    <a:pt x="104315" y="44594"/>
                    <a:pt x="104315" y="44324"/>
                  </a:cubicBezTo>
                  <a:cubicBezTo>
                    <a:pt x="104315" y="44054"/>
                    <a:pt x="104526" y="43513"/>
                    <a:pt x="104526" y="42972"/>
                  </a:cubicBezTo>
                  <a:cubicBezTo>
                    <a:pt x="104526" y="42702"/>
                    <a:pt x="104421" y="42162"/>
                    <a:pt x="104315" y="41891"/>
                  </a:cubicBezTo>
                  <a:cubicBezTo>
                    <a:pt x="104315" y="41621"/>
                    <a:pt x="104105" y="41351"/>
                    <a:pt x="104105" y="40810"/>
                  </a:cubicBezTo>
                  <a:cubicBezTo>
                    <a:pt x="104105" y="40540"/>
                    <a:pt x="104315" y="39729"/>
                    <a:pt x="104526" y="39459"/>
                  </a:cubicBezTo>
                  <a:cubicBezTo>
                    <a:pt x="104631" y="39189"/>
                    <a:pt x="104842" y="39189"/>
                    <a:pt x="104947" y="39459"/>
                  </a:cubicBezTo>
                  <a:cubicBezTo>
                    <a:pt x="105052" y="39459"/>
                    <a:pt x="105157" y="39729"/>
                    <a:pt x="105157" y="39729"/>
                  </a:cubicBezTo>
                  <a:cubicBezTo>
                    <a:pt x="105263" y="40000"/>
                    <a:pt x="105263" y="40270"/>
                    <a:pt x="105368" y="40540"/>
                  </a:cubicBezTo>
                  <a:cubicBezTo>
                    <a:pt x="105473" y="40540"/>
                    <a:pt x="105789" y="40540"/>
                    <a:pt x="105789" y="40270"/>
                  </a:cubicBezTo>
                  <a:cubicBezTo>
                    <a:pt x="105894" y="40000"/>
                    <a:pt x="105789" y="39459"/>
                    <a:pt x="105894" y="39189"/>
                  </a:cubicBezTo>
                  <a:cubicBezTo>
                    <a:pt x="105894" y="38648"/>
                    <a:pt x="106105" y="38378"/>
                    <a:pt x="106105" y="38108"/>
                  </a:cubicBezTo>
                  <a:cubicBezTo>
                    <a:pt x="106105" y="37837"/>
                    <a:pt x="105894" y="37297"/>
                    <a:pt x="105894" y="37027"/>
                  </a:cubicBezTo>
                  <a:cubicBezTo>
                    <a:pt x="105894" y="36756"/>
                    <a:pt x="105894" y="36486"/>
                    <a:pt x="106000" y="36216"/>
                  </a:cubicBezTo>
                  <a:cubicBezTo>
                    <a:pt x="106000" y="35945"/>
                    <a:pt x="106210" y="35945"/>
                    <a:pt x="106210" y="35675"/>
                  </a:cubicBezTo>
                  <a:cubicBezTo>
                    <a:pt x="106315" y="35405"/>
                    <a:pt x="106526" y="34864"/>
                    <a:pt x="106631" y="34594"/>
                  </a:cubicBezTo>
                  <a:cubicBezTo>
                    <a:pt x="106842" y="34324"/>
                    <a:pt x="106947" y="33513"/>
                    <a:pt x="107157" y="33243"/>
                  </a:cubicBezTo>
                  <a:cubicBezTo>
                    <a:pt x="107263" y="32972"/>
                    <a:pt x="107473" y="32702"/>
                    <a:pt x="107578" y="32432"/>
                  </a:cubicBezTo>
                  <a:cubicBezTo>
                    <a:pt x="107684" y="32432"/>
                    <a:pt x="107894" y="32432"/>
                    <a:pt x="108000" y="32432"/>
                  </a:cubicBezTo>
                  <a:cubicBezTo>
                    <a:pt x="108210" y="32702"/>
                    <a:pt x="108421" y="32972"/>
                    <a:pt x="108421" y="33243"/>
                  </a:cubicBezTo>
                  <a:cubicBezTo>
                    <a:pt x="108526" y="33513"/>
                    <a:pt x="108421" y="34054"/>
                    <a:pt x="108421" y="34054"/>
                  </a:cubicBezTo>
                  <a:cubicBezTo>
                    <a:pt x="108421" y="34324"/>
                    <a:pt x="108315" y="34864"/>
                    <a:pt x="108315" y="35135"/>
                  </a:cubicBezTo>
                  <a:cubicBezTo>
                    <a:pt x="108210" y="35405"/>
                    <a:pt x="108315" y="36216"/>
                    <a:pt x="108421" y="36486"/>
                  </a:cubicBezTo>
                  <a:cubicBezTo>
                    <a:pt x="108421" y="36486"/>
                    <a:pt x="108631" y="36756"/>
                    <a:pt x="108631" y="36756"/>
                  </a:cubicBezTo>
                  <a:cubicBezTo>
                    <a:pt x="108736" y="36756"/>
                    <a:pt x="109052" y="37027"/>
                    <a:pt x="109157" y="37027"/>
                  </a:cubicBezTo>
                  <a:cubicBezTo>
                    <a:pt x="109368" y="36756"/>
                    <a:pt x="109578" y="36216"/>
                    <a:pt x="109684" y="35945"/>
                  </a:cubicBezTo>
                  <a:cubicBezTo>
                    <a:pt x="109789" y="35675"/>
                    <a:pt x="110000" y="35405"/>
                    <a:pt x="110105" y="35135"/>
                  </a:cubicBezTo>
                  <a:cubicBezTo>
                    <a:pt x="110210" y="34864"/>
                    <a:pt x="110421" y="34054"/>
                    <a:pt x="110526" y="33783"/>
                  </a:cubicBezTo>
                  <a:cubicBezTo>
                    <a:pt x="110631" y="33513"/>
                    <a:pt x="110631" y="32432"/>
                    <a:pt x="110631" y="31891"/>
                  </a:cubicBezTo>
                  <a:cubicBezTo>
                    <a:pt x="110736" y="31351"/>
                    <a:pt x="110842" y="30270"/>
                    <a:pt x="110947" y="29729"/>
                  </a:cubicBezTo>
                  <a:cubicBezTo>
                    <a:pt x="111052" y="29459"/>
                    <a:pt x="111263" y="28648"/>
                    <a:pt x="111473" y="28378"/>
                  </a:cubicBezTo>
                  <a:cubicBezTo>
                    <a:pt x="111578" y="28108"/>
                    <a:pt x="112000" y="28108"/>
                    <a:pt x="112105" y="27837"/>
                  </a:cubicBezTo>
                  <a:cubicBezTo>
                    <a:pt x="112210" y="27567"/>
                    <a:pt x="112210" y="26756"/>
                    <a:pt x="112421" y="26756"/>
                  </a:cubicBezTo>
                  <a:cubicBezTo>
                    <a:pt x="112526" y="26486"/>
                    <a:pt x="112842" y="26756"/>
                    <a:pt x="112947" y="26756"/>
                  </a:cubicBezTo>
                  <a:cubicBezTo>
                    <a:pt x="113052" y="26486"/>
                    <a:pt x="113157" y="26216"/>
                    <a:pt x="113263" y="25945"/>
                  </a:cubicBezTo>
                  <a:cubicBezTo>
                    <a:pt x="113263" y="25945"/>
                    <a:pt x="113263" y="25405"/>
                    <a:pt x="113368" y="25135"/>
                  </a:cubicBezTo>
                  <a:cubicBezTo>
                    <a:pt x="113473" y="25135"/>
                    <a:pt x="113684" y="25135"/>
                    <a:pt x="113789" y="25135"/>
                  </a:cubicBezTo>
                  <a:cubicBezTo>
                    <a:pt x="113894" y="25405"/>
                    <a:pt x="113999" y="25675"/>
                    <a:pt x="114105" y="25675"/>
                  </a:cubicBezTo>
                  <a:cubicBezTo>
                    <a:pt x="114210" y="25675"/>
                    <a:pt x="114315" y="25135"/>
                    <a:pt x="114421" y="25135"/>
                  </a:cubicBezTo>
                  <a:cubicBezTo>
                    <a:pt x="114526" y="25135"/>
                    <a:pt x="114736" y="25405"/>
                    <a:pt x="114736" y="25675"/>
                  </a:cubicBezTo>
                  <a:cubicBezTo>
                    <a:pt x="114842" y="25945"/>
                    <a:pt x="114736" y="26486"/>
                    <a:pt x="114842" y="26756"/>
                  </a:cubicBezTo>
                  <a:cubicBezTo>
                    <a:pt x="114947" y="27027"/>
                    <a:pt x="115157" y="27027"/>
                    <a:pt x="115263" y="27027"/>
                  </a:cubicBezTo>
                  <a:cubicBezTo>
                    <a:pt x="115368" y="27027"/>
                    <a:pt x="115684" y="26486"/>
                    <a:pt x="115789" y="26216"/>
                  </a:cubicBezTo>
                  <a:cubicBezTo>
                    <a:pt x="115894" y="25945"/>
                    <a:pt x="115999" y="25405"/>
                    <a:pt x="116105" y="25405"/>
                  </a:cubicBezTo>
                  <a:cubicBezTo>
                    <a:pt x="116210" y="25135"/>
                    <a:pt x="116315" y="25135"/>
                    <a:pt x="116421" y="24864"/>
                  </a:cubicBezTo>
                  <a:cubicBezTo>
                    <a:pt x="116526" y="24594"/>
                    <a:pt x="116631" y="23783"/>
                    <a:pt x="116736" y="23243"/>
                  </a:cubicBezTo>
                  <a:cubicBezTo>
                    <a:pt x="116842" y="22702"/>
                    <a:pt x="116842" y="21351"/>
                    <a:pt x="116842" y="20810"/>
                  </a:cubicBezTo>
                  <a:cubicBezTo>
                    <a:pt x="116947" y="20000"/>
                    <a:pt x="117157" y="18648"/>
                    <a:pt x="117263" y="17837"/>
                  </a:cubicBezTo>
                  <a:cubicBezTo>
                    <a:pt x="117368" y="17297"/>
                    <a:pt x="117368" y="16216"/>
                    <a:pt x="117473" y="15945"/>
                  </a:cubicBezTo>
                  <a:cubicBezTo>
                    <a:pt x="117578" y="15945"/>
                    <a:pt x="117684" y="15675"/>
                    <a:pt x="117789" y="15675"/>
                  </a:cubicBezTo>
                  <a:cubicBezTo>
                    <a:pt x="117894" y="15405"/>
                    <a:pt x="117999" y="14864"/>
                    <a:pt x="117999" y="14594"/>
                  </a:cubicBezTo>
                  <a:cubicBezTo>
                    <a:pt x="118105" y="14324"/>
                    <a:pt x="118315" y="13783"/>
                    <a:pt x="118421" y="13513"/>
                  </a:cubicBezTo>
                  <a:cubicBezTo>
                    <a:pt x="118526" y="13513"/>
                    <a:pt x="118736" y="12972"/>
                    <a:pt x="118842" y="12972"/>
                  </a:cubicBezTo>
                  <a:cubicBezTo>
                    <a:pt x="118947" y="12972"/>
                    <a:pt x="119052" y="12972"/>
                    <a:pt x="119157" y="13243"/>
                  </a:cubicBezTo>
                  <a:cubicBezTo>
                    <a:pt x="119263" y="13243"/>
                    <a:pt x="119473" y="13783"/>
                    <a:pt x="119578" y="13783"/>
                  </a:cubicBezTo>
                  <a:cubicBezTo>
                    <a:pt x="119684" y="13783"/>
                    <a:pt x="119894" y="13783"/>
                    <a:pt x="119999" y="13513"/>
                  </a:cubicBezTo>
                  <a:cubicBezTo>
                    <a:pt x="119999" y="13513"/>
                    <a:pt x="119999" y="12972"/>
                    <a:pt x="119999" y="12702"/>
                  </a:cubicBezTo>
                  <a:cubicBezTo>
                    <a:pt x="119999" y="12162"/>
                    <a:pt x="119894" y="11621"/>
                    <a:pt x="119789" y="11351"/>
                  </a:cubicBezTo>
                  <a:cubicBezTo>
                    <a:pt x="119789" y="11081"/>
                    <a:pt x="119578" y="10540"/>
                    <a:pt x="119578" y="10270"/>
                  </a:cubicBezTo>
                  <a:cubicBezTo>
                    <a:pt x="119578" y="10000"/>
                    <a:pt x="119789" y="9459"/>
                    <a:pt x="119789" y="9189"/>
                  </a:cubicBezTo>
                  <a:cubicBezTo>
                    <a:pt x="119894" y="8918"/>
                    <a:pt x="119684" y="8108"/>
                    <a:pt x="119684" y="7837"/>
                  </a:cubicBezTo>
                  <a:cubicBezTo>
                    <a:pt x="119684" y="7567"/>
                    <a:pt x="119894" y="7297"/>
                    <a:pt x="119894" y="7027"/>
                  </a:cubicBezTo>
                  <a:cubicBezTo>
                    <a:pt x="119894" y="6756"/>
                    <a:pt x="119894" y="5945"/>
                    <a:pt x="119789" y="5405"/>
                  </a:cubicBezTo>
                  <a:cubicBezTo>
                    <a:pt x="119789" y="5135"/>
                    <a:pt x="119684" y="4594"/>
                    <a:pt x="119684" y="4324"/>
                  </a:cubicBezTo>
                  <a:cubicBezTo>
                    <a:pt x="119684" y="4054"/>
                    <a:pt x="119684" y="3243"/>
                    <a:pt x="119684" y="2972"/>
                  </a:cubicBezTo>
                  <a:cubicBezTo>
                    <a:pt x="119684" y="2702"/>
                    <a:pt x="119684" y="1891"/>
                    <a:pt x="119789" y="1621"/>
                  </a:cubicBezTo>
                  <a:cubicBezTo>
                    <a:pt x="119789" y="1621"/>
                    <a:pt x="119894" y="1081"/>
                    <a:pt x="119999" y="540"/>
                  </a:cubicBezTo>
                  <a:cubicBezTo>
                    <a:pt x="119894" y="540"/>
                    <a:pt x="119789" y="270"/>
                    <a:pt x="119684" y="270"/>
                  </a:cubicBezTo>
                  <a:cubicBezTo>
                    <a:pt x="119578" y="0"/>
                    <a:pt x="119368" y="270"/>
                    <a:pt x="119263" y="270"/>
                  </a:cubicBezTo>
                  <a:cubicBezTo>
                    <a:pt x="119052" y="270"/>
                    <a:pt x="118631" y="540"/>
                    <a:pt x="118421" y="810"/>
                  </a:cubicBezTo>
                  <a:cubicBezTo>
                    <a:pt x="118210" y="810"/>
                    <a:pt x="117684" y="810"/>
                    <a:pt x="117473" y="1081"/>
                  </a:cubicBezTo>
                  <a:cubicBezTo>
                    <a:pt x="117263" y="1081"/>
                    <a:pt x="116842" y="810"/>
                    <a:pt x="116736" y="1081"/>
                  </a:cubicBezTo>
                  <a:cubicBezTo>
                    <a:pt x="116526" y="1081"/>
                    <a:pt x="116210" y="1621"/>
                    <a:pt x="116105" y="1891"/>
                  </a:cubicBezTo>
                  <a:cubicBezTo>
                    <a:pt x="115999" y="2162"/>
                    <a:pt x="115894" y="2702"/>
                    <a:pt x="115789" y="2972"/>
                  </a:cubicBezTo>
                  <a:cubicBezTo>
                    <a:pt x="115473" y="3243"/>
                    <a:pt x="114842" y="3513"/>
                    <a:pt x="114526" y="3513"/>
                  </a:cubicBezTo>
                  <a:cubicBezTo>
                    <a:pt x="112526" y="4594"/>
                    <a:pt x="108526" y="6756"/>
                    <a:pt x="106526" y="7837"/>
                  </a:cubicBezTo>
                  <a:cubicBezTo>
                    <a:pt x="104210" y="8918"/>
                    <a:pt x="97263" y="11621"/>
                    <a:pt x="97263" y="11621"/>
                  </a:cubicBezTo>
                  <a:cubicBezTo>
                    <a:pt x="91052" y="14324"/>
                    <a:pt x="91052" y="14324"/>
                    <a:pt x="91052" y="14324"/>
                  </a:cubicBezTo>
                  <a:cubicBezTo>
                    <a:pt x="90947" y="14594"/>
                    <a:pt x="90736" y="15135"/>
                    <a:pt x="90631" y="15135"/>
                  </a:cubicBezTo>
                  <a:cubicBezTo>
                    <a:pt x="90526" y="15405"/>
                    <a:pt x="90210" y="15405"/>
                    <a:pt x="90000" y="15405"/>
                  </a:cubicBezTo>
                  <a:cubicBezTo>
                    <a:pt x="89157" y="15945"/>
                    <a:pt x="87578" y="16486"/>
                    <a:pt x="86736" y="16756"/>
                  </a:cubicBezTo>
                  <a:cubicBezTo>
                    <a:pt x="85789" y="17027"/>
                    <a:pt x="83894" y="17837"/>
                    <a:pt x="82947" y="18378"/>
                  </a:cubicBezTo>
                  <a:cubicBezTo>
                    <a:pt x="81789" y="18648"/>
                    <a:pt x="79578" y="19459"/>
                    <a:pt x="78526" y="20000"/>
                  </a:cubicBezTo>
                  <a:cubicBezTo>
                    <a:pt x="77578" y="20270"/>
                    <a:pt x="75894" y="20810"/>
                    <a:pt x="74947" y="21081"/>
                  </a:cubicBezTo>
                  <a:cubicBezTo>
                    <a:pt x="74105" y="21351"/>
                    <a:pt x="72421" y="21351"/>
                    <a:pt x="71578" y="21621"/>
                  </a:cubicBezTo>
                  <a:cubicBezTo>
                    <a:pt x="70631" y="21891"/>
                    <a:pt x="68947" y="22432"/>
                    <a:pt x="68105" y="22972"/>
                  </a:cubicBezTo>
                  <a:cubicBezTo>
                    <a:pt x="67578" y="22972"/>
                    <a:pt x="66421" y="23513"/>
                    <a:pt x="65894" y="23783"/>
                  </a:cubicBezTo>
                  <a:cubicBezTo>
                    <a:pt x="65368" y="24054"/>
                    <a:pt x="64421" y="24594"/>
                    <a:pt x="63894" y="24864"/>
                  </a:cubicBezTo>
                  <a:cubicBezTo>
                    <a:pt x="62421" y="25405"/>
                    <a:pt x="59473" y="26216"/>
                    <a:pt x="57894" y="26486"/>
                  </a:cubicBezTo>
                  <a:cubicBezTo>
                    <a:pt x="55894" y="27027"/>
                    <a:pt x="51789" y="26216"/>
                    <a:pt x="49894" y="28108"/>
                  </a:cubicBezTo>
                  <a:cubicBezTo>
                    <a:pt x="49789" y="28378"/>
                    <a:pt x="49473" y="29189"/>
                    <a:pt x="49368" y="29459"/>
                  </a:cubicBezTo>
                  <a:cubicBezTo>
                    <a:pt x="49263" y="29459"/>
                    <a:pt x="48947" y="29729"/>
                    <a:pt x="48842" y="29459"/>
                  </a:cubicBezTo>
                  <a:cubicBezTo>
                    <a:pt x="48736" y="29459"/>
                    <a:pt x="48631" y="28918"/>
                    <a:pt x="48631" y="28918"/>
                  </a:cubicBezTo>
                  <a:cubicBezTo>
                    <a:pt x="48000" y="28378"/>
                    <a:pt x="46736" y="29729"/>
                    <a:pt x="46105" y="30000"/>
                  </a:cubicBezTo>
                  <a:cubicBezTo>
                    <a:pt x="44000" y="30810"/>
                    <a:pt x="39894" y="32432"/>
                    <a:pt x="37789" y="33243"/>
                  </a:cubicBezTo>
                  <a:cubicBezTo>
                    <a:pt x="36526" y="33783"/>
                    <a:pt x="34000" y="34594"/>
                    <a:pt x="32736" y="35135"/>
                  </a:cubicBezTo>
                  <a:cubicBezTo>
                    <a:pt x="32210" y="35405"/>
                    <a:pt x="30421" y="36486"/>
                    <a:pt x="30421" y="36486"/>
                  </a:cubicBezTo>
                  <a:cubicBezTo>
                    <a:pt x="30421" y="34864"/>
                    <a:pt x="30421" y="34864"/>
                    <a:pt x="30421" y="34864"/>
                  </a:cubicBezTo>
                  <a:cubicBezTo>
                    <a:pt x="27157" y="34864"/>
                    <a:pt x="27157" y="34864"/>
                    <a:pt x="27157" y="34864"/>
                  </a:cubicBezTo>
                  <a:cubicBezTo>
                    <a:pt x="27894" y="40810"/>
                    <a:pt x="27894" y="40810"/>
                    <a:pt x="27894" y="40810"/>
                  </a:cubicBezTo>
                  <a:cubicBezTo>
                    <a:pt x="27894" y="43513"/>
                    <a:pt x="27894" y="43513"/>
                    <a:pt x="27894" y="43513"/>
                  </a:cubicBezTo>
                  <a:cubicBezTo>
                    <a:pt x="27894" y="43513"/>
                    <a:pt x="26842" y="43783"/>
                    <a:pt x="26421" y="43783"/>
                  </a:cubicBezTo>
                  <a:cubicBezTo>
                    <a:pt x="25157" y="44324"/>
                    <a:pt x="22631" y="45135"/>
                    <a:pt x="21368" y="45405"/>
                  </a:cubicBezTo>
                  <a:cubicBezTo>
                    <a:pt x="18631" y="46216"/>
                    <a:pt x="13263" y="47297"/>
                    <a:pt x="10526" y="48378"/>
                  </a:cubicBezTo>
                  <a:cubicBezTo>
                    <a:pt x="10105" y="48648"/>
                    <a:pt x="9263" y="49189"/>
                    <a:pt x="8526" y="49459"/>
                  </a:cubicBezTo>
                  <a:cubicBezTo>
                    <a:pt x="8526" y="49729"/>
                    <a:pt x="8526" y="49729"/>
                    <a:pt x="8526" y="49729"/>
                  </a:cubicBezTo>
                  <a:cubicBezTo>
                    <a:pt x="8526" y="49729"/>
                    <a:pt x="8526" y="50000"/>
                    <a:pt x="8526" y="50000"/>
                  </a:cubicBezTo>
                  <a:cubicBezTo>
                    <a:pt x="8526" y="50810"/>
                    <a:pt x="8421" y="51351"/>
                    <a:pt x="8421" y="51621"/>
                  </a:cubicBezTo>
                  <a:cubicBezTo>
                    <a:pt x="8210" y="52162"/>
                    <a:pt x="7894" y="52702"/>
                    <a:pt x="7789" y="52972"/>
                  </a:cubicBezTo>
                  <a:cubicBezTo>
                    <a:pt x="7578" y="53243"/>
                    <a:pt x="7368" y="53513"/>
                    <a:pt x="7263" y="53513"/>
                  </a:cubicBezTo>
                  <a:cubicBezTo>
                    <a:pt x="7157" y="53513"/>
                    <a:pt x="7157" y="53513"/>
                    <a:pt x="7052" y="53513"/>
                  </a:cubicBezTo>
                  <a:cubicBezTo>
                    <a:pt x="7052" y="53513"/>
                    <a:pt x="6947" y="53243"/>
                    <a:pt x="6842" y="53243"/>
                  </a:cubicBezTo>
                  <a:cubicBezTo>
                    <a:pt x="6842" y="53243"/>
                    <a:pt x="6842" y="53513"/>
                    <a:pt x="6842" y="53513"/>
                  </a:cubicBezTo>
                  <a:cubicBezTo>
                    <a:pt x="6842" y="53513"/>
                    <a:pt x="6842" y="53513"/>
                    <a:pt x="6842" y="53513"/>
                  </a:cubicBezTo>
                  <a:cubicBezTo>
                    <a:pt x="6842" y="53783"/>
                    <a:pt x="6842" y="53783"/>
                    <a:pt x="6842" y="53783"/>
                  </a:cubicBezTo>
                  <a:cubicBezTo>
                    <a:pt x="6947" y="54054"/>
                    <a:pt x="6947" y="54054"/>
                    <a:pt x="6947" y="54054"/>
                  </a:cubicBezTo>
                  <a:cubicBezTo>
                    <a:pt x="7052" y="54324"/>
                    <a:pt x="7263" y="54864"/>
                    <a:pt x="7368" y="55405"/>
                  </a:cubicBezTo>
                  <a:cubicBezTo>
                    <a:pt x="7473" y="56486"/>
                    <a:pt x="7157" y="57837"/>
                    <a:pt x="7052" y="58108"/>
                  </a:cubicBezTo>
                  <a:cubicBezTo>
                    <a:pt x="7052" y="58108"/>
                    <a:pt x="6947" y="58648"/>
                    <a:pt x="6736" y="58918"/>
                  </a:cubicBezTo>
                  <a:cubicBezTo>
                    <a:pt x="6947" y="59189"/>
                    <a:pt x="7157" y="59729"/>
                    <a:pt x="7263" y="60270"/>
                  </a:cubicBezTo>
                  <a:cubicBezTo>
                    <a:pt x="7368" y="61351"/>
                    <a:pt x="7052" y="62432"/>
                    <a:pt x="6947" y="62972"/>
                  </a:cubicBezTo>
                  <a:cubicBezTo>
                    <a:pt x="6736" y="63243"/>
                    <a:pt x="6421" y="63783"/>
                    <a:pt x="6210" y="64054"/>
                  </a:cubicBezTo>
                  <a:cubicBezTo>
                    <a:pt x="6210" y="64054"/>
                    <a:pt x="6105" y="64054"/>
                    <a:pt x="6000" y="64324"/>
                  </a:cubicBezTo>
                  <a:cubicBezTo>
                    <a:pt x="6105" y="64324"/>
                    <a:pt x="6105" y="64324"/>
                    <a:pt x="6210" y="64594"/>
                  </a:cubicBezTo>
                  <a:cubicBezTo>
                    <a:pt x="6315" y="64864"/>
                    <a:pt x="6736" y="65945"/>
                    <a:pt x="6736" y="67027"/>
                  </a:cubicBezTo>
                  <a:cubicBezTo>
                    <a:pt x="6736" y="67837"/>
                    <a:pt x="6526" y="68918"/>
                    <a:pt x="6421" y="69459"/>
                  </a:cubicBezTo>
                  <a:cubicBezTo>
                    <a:pt x="6210" y="70000"/>
                    <a:pt x="6000" y="70270"/>
                    <a:pt x="5789" y="70540"/>
                  </a:cubicBezTo>
                  <a:cubicBezTo>
                    <a:pt x="5684" y="70540"/>
                    <a:pt x="5578" y="70810"/>
                    <a:pt x="5578" y="70810"/>
                  </a:cubicBezTo>
                  <a:cubicBezTo>
                    <a:pt x="5578" y="70810"/>
                    <a:pt x="5578" y="70810"/>
                    <a:pt x="5578" y="70810"/>
                  </a:cubicBezTo>
                  <a:cubicBezTo>
                    <a:pt x="5578" y="70810"/>
                    <a:pt x="5578" y="70810"/>
                    <a:pt x="5578" y="70810"/>
                  </a:cubicBezTo>
                  <a:cubicBezTo>
                    <a:pt x="5578" y="71081"/>
                    <a:pt x="5578" y="71351"/>
                    <a:pt x="5578" y="71891"/>
                  </a:cubicBezTo>
                  <a:cubicBezTo>
                    <a:pt x="5578" y="71891"/>
                    <a:pt x="5578" y="72162"/>
                    <a:pt x="5578" y="72702"/>
                  </a:cubicBezTo>
                  <a:cubicBezTo>
                    <a:pt x="5789" y="72432"/>
                    <a:pt x="5789" y="72432"/>
                    <a:pt x="5789" y="72432"/>
                  </a:cubicBezTo>
                  <a:cubicBezTo>
                    <a:pt x="5473" y="73243"/>
                    <a:pt x="5473" y="73243"/>
                    <a:pt x="5473" y="73243"/>
                  </a:cubicBezTo>
                  <a:cubicBezTo>
                    <a:pt x="5473" y="74054"/>
                    <a:pt x="5473" y="74054"/>
                    <a:pt x="5473" y="74054"/>
                  </a:cubicBezTo>
                  <a:cubicBezTo>
                    <a:pt x="5263" y="74054"/>
                    <a:pt x="5263" y="74054"/>
                    <a:pt x="5263" y="74054"/>
                  </a:cubicBezTo>
                  <a:cubicBezTo>
                    <a:pt x="5052" y="74864"/>
                    <a:pt x="5052" y="74864"/>
                    <a:pt x="5052" y="74864"/>
                  </a:cubicBezTo>
                  <a:cubicBezTo>
                    <a:pt x="5052" y="75135"/>
                    <a:pt x="5052" y="75135"/>
                    <a:pt x="5052" y="75405"/>
                  </a:cubicBezTo>
                  <a:cubicBezTo>
                    <a:pt x="5157" y="75405"/>
                    <a:pt x="5157" y="75675"/>
                    <a:pt x="5263" y="75675"/>
                  </a:cubicBezTo>
                  <a:cubicBezTo>
                    <a:pt x="5263" y="75675"/>
                    <a:pt x="5263" y="75675"/>
                    <a:pt x="5368" y="75675"/>
                  </a:cubicBezTo>
                  <a:cubicBezTo>
                    <a:pt x="5473" y="75945"/>
                    <a:pt x="5684" y="75945"/>
                    <a:pt x="5894" y="76216"/>
                  </a:cubicBezTo>
                  <a:cubicBezTo>
                    <a:pt x="6105" y="76486"/>
                    <a:pt x="6315" y="77297"/>
                    <a:pt x="6315" y="77837"/>
                  </a:cubicBezTo>
                  <a:cubicBezTo>
                    <a:pt x="6421" y="78378"/>
                    <a:pt x="6421" y="79459"/>
                    <a:pt x="6210" y="80270"/>
                  </a:cubicBezTo>
                  <a:cubicBezTo>
                    <a:pt x="6105" y="80540"/>
                    <a:pt x="5894" y="81081"/>
                    <a:pt x="5578" y="81081"/>
                  </a:cubicBezTo>
                  <a:cubicBezTo>
                    <a:pt x="5578" y="81081"/>
                    <a:pt x="5578" y="81081"/>
                    <a:pt x="5578" y="81081"/>
                  </a:cubicBezTo>
                  <a:cubicBezTo>
                    <a:pt x="5789" y="82162"/>
                    <a:pt x="5684" y="83243"/>
                    <a:pt x="5578" y="83783"/>
                  </a:cubicBezTo>
                  <a:cubicBezTo>
                    <a:pt x="5473" y="84324"/>
                    <a:pt x="5157" y="84864"/>
                    <a:pt x="4947" y="84864"/>
                  </a:cubicBezTo>
                  <a:cubicBezTo>
                    <a:pt x="4842" y="85135"/>
                    <a:pt x="4631" y="85135"/>
                    <a:pt x="4526" y="85135"/>
                  </a:cubicBezTo>
                  <a:cubicBezTo>
                    <a:pt x="4526" y="85135"/>
                    <a:pt x="4526" y="85135"/>
                    <a:pt x="4526" y="85135"/>
                  </a:cubicBezTo>
                  <a:cubicBezTo>
                    <a:pt x="4421" y="85135"/>
                    <a:pt x="4421" y="85135"/>
                    <a:pt x="4421" y="85135"/>
                  </a:cubicBezTo>
                  <a:cubicBezTo>
                    <a:pt x="4421" y="85405"/>
                    <a:pt x="4421" y="85945"/>
                    <a:pt x="4315" y="86486"/>
                  </a:cubicBezTo>
                  <a:cubicBezTo>
                    <a:pt x="4210" y="87297"/>
                    <a:pt x="3789" y="87837"/>
                    <a:pt x="3684" y="87837"/>
                  </a:cubicBezTo>
                  <a:cubicBezTo>
                    <a:pt x="3578" y="88108"/>
                    <a:pt x="3368" y="88108"/>
                    <a:pt x="3263" y="88108"/>
                  </a:cubicBezTo>
                  <a:cubicBezTo>
                    <a:pt x="3263" y="88108"/>
                    <a:pt x="3263" y="88108"/>
                    <a:pt x="3157" y="88108"/>
                  </a:cubicBezTo>
                  <a:cubicBezTo>
                    <a:pt x="3157" y="88108"/>
                    <a:pt x="3157" y="88108"/>
                    <a:pt x="3157" y="88108"/>
                  </a:cubicBezTo>
                  <a:cubicBezTo>
                    <a:pt x="3052" y="88378"/>
                    <a:pt x="2842" y="88648"/>
                    <a:pt x="2631" y="88648"/>
                  </a:cubicBezTo>
                  <a:cubicBezTo>
                    <a:pt x="2631" y="88648"/>
                    <a:pt x="2526" y="88648"/>
                    <a:pt x="2526" y="88648"/>
                  </a:cubicBezTo>
                  <a:cubicBezTo>
                    <a:pt x="2421" y="88648"/>
                    <a:pt x="2315" y="88378"/>
                    <a:pt x="2210" y="88108"/>
                  </a:cubicBezTo>
                  <a:cubicBezTo>
                    <a:pt x="2105" y="88378"/>
                    <a:pt x="1999" y="88648"/>
                    <a:pt x="1999" y="88648"/>
                  </a:cubicBezTo>
                  <a:cubicBezTo>
                    <a:pt x="1999" y="88918"/>
                    <a:pt x="1999" y="89189"/>
                    <a:pt x="1999" y="89459"/>
                  </a:cubicBezTo>
                  <a:cubicBezTo>
                    <a:pt x="1999" y="89459"/>
                    <a:pt x="2105" y="89729"/>
                    <a:pt x="2210" y="90000"/>
                  </a:cubicBezTo>
                  <a:cubicBezTo>
                    <a:pt x="2210" y="90270"/>
                    <a:pt x="2315" y="90270"/>
                    <a:pt x="2315" y="90270"/>
                  </a:cubicBezTo>
                  <a:cubicBezTo>
                    <a:pt x="2315" y="90270"/>
                    <a:pt x="2421" y="90270"/>
                    <a:pt x="2421" y="90000"/>
                  </a:cubicBezTo>
                  <a:cubicBezTo>
                    <a:pt x="2421" y="90000"/>
                    <a:pt x="2421" y="90000"/>
                    <a:pt x="2421" y="90000"/>
                  </a:cubicBezTo>
                  <a:cubicBezTo>
                    <a:pt x="2526" y="89729"/>
                    <a:pt x="2631" y="89189"/>
                    <a:pt x="2947" y="89189"/>
                  </a:cubicBezTo>
                  <a:cubicBezTo>
                    <a:pt x="2947" y="89189"/>
                    <a:pt x="2947" y="89189"/>
                    <a:pt x="2947" y="89189"/>
                  </a:cubicBezTo>
                  <a:cubicBezTo>
                    <a:pt x="3052" y="89189"/>
                    <a:pt x="3052" y="89189"/>
                    <a:pt x="3052" y="89189"/>
                  </a:cubicBezTo>
                  <a:cubicBezTo>
                    <a:pt x="3473" y="89459"/>
                    <a:pt x="3684" y="90810"/>
                    <a:pt x="3684" y="90810"/>
                  </a:cubicBezTo>
                  <a:cubicBezTo>
                    <a:pt x="3789" y="91351"/>
                    <a:pt x="3789" y="92432"/>
                    <a:pt x="3684" y="92972"/>
                  </a:cubicBezTo>
                  <a:cubicBezTo>
                    <a:pt x="3473" y="93783"/>
                    <a:pt x="3263" y="94054"/>
                    <a:pt x="3052" y="94324"/>
                  </a:cubicBezTo>
                  <a:cubicBezTo>
                    <a:pt x="3052" y="94324"/>
                    <a:pt x="3052" y="94324"/>
                    <a:pt x="2947" y="94324"/>
                  </a:cubicBezTo>
                  <a:cubicBezTo>
                    <a:pt x="2947" y="94594"/>
                    <a:pt x="2842" y="94594"/>
                    <a:pt x="2736" y="94594"/>
                  </a:cubicBezTo>
                  <a:cubicBezTo>
                    <a:pt x="2736" y="94594"/>
                    <a:pt x="2631" y="94594"/>
                    <a:pt x="2631" y="94594"/>
                  </a:cubicBezTo>
                  <a:cubicBezTo>
                    <a:pt x="2842" y="94864"/>
                    <a:pt x="3052" y="95135"/>
                    <a:pt x="3157" y="95675"/>
                  </a:cubicBezTo>
                  <a:cubicBezTo>
                    <a:pt x="3473" y="96486"/>
                    <a:pt x="3263" y="98108"/>
                    <a:pt x="3263" y="98108"/>
                  </a:cubicBezTo>
                  <a:cubicBezTo>
                    <a:pt x="3263" y="98378"/>
                    <a:pt x="3052" y="99189"/>
                    <a:pt x="2842" y="99729"/>
                  </a:cubicBezTo>
                  <a:cubicBezTo>
                    <a:pt x="2736" y="99729"/>
                    <a:pt x="2526" y="100000"/>
                    <a:pt x="2315" y="100000"/>
                  </a:cubicBezTo>
                  <a:cubicBezTo>
                    <a:pt x="2315" y="100000"/>
                    <a:pt x="2210" y="100000"/>
                    <a:pt x="2105" y="100000"/>
                  </a:cubicBezTo>
                  <a:cubicBezTo>
                    <a:pt x="1999" y="99729"/>
                    <a:pt x="1578" y="99459"/>
                    <a:pt x="1368" y="98648"/>
                  </a:cubicBezTo>
                  <a:cubicBezTo>
                    <a:pt x="1263" y="98378"/>
                    <a:pt x="1263" y="98108"/>
                    <a:pt x="1263" y="97837"/>
                  </a:cubicBezTo>
                  <a:cubicBezTo>
                    <a:pt x="1263" y="97837"/>
                    <a:pt x="1263" y="97837"/>
                    <a:pt x="1157" y="97837"/>
                  </a:cubicBezTo>
                  <a:cubicBezTo>
                    <a:pt x="1157" y="97837"/>
                    <a:pt x="1157" y="98378"/>
                    <a:pt x="1157" y="98378"/>
                  </a:cubicBezTo>
                  <a:cubicBezTo>
                    <a:pt x="1157" y="98648"/>
                    <a:pt x="1157" y="98648"/>
                    <a:pt x="1157" y="98918"/>
                  </a:cubicBezTo>
                  <a:cubicBezTo>
                    <a:pt x="1157" y="98918"/>
                    <a:pt x="1157" y="98918"/>
                    <a:pt x="1157" y="98918"/>
                  </a:cubicBezTo>
                  <a:cubicBezTo>
                    <a:pt x="1263" y="98918"/>
                    <a:pt x="1473" y="99189"/>
                    <a:pt x="1578" y="99459"/>
                  </a:cubicBezTo>
                  <a:cubicBezTo>
                    <a:pt x="1789" y="100000"/>
                    <a:pt x="1894" y="101081"/>
                    <a:pt x="1894" y="101621"/>
                  </a:cubicBezTo>
                  <a:cubicBezTo>
                    <a:pt x="1894" y="102432"/>
                    <a:pt x="1578" y="103513"/>
                    <a:pt x="1578" y="103783"/>
                  </a:cubicBezTo>
                  <a:cubicBezTo>
                    <a:pt x="1368" y="104324"/>
                    <a:pt x="1157" y="104864"/>
                    <a:pt x="947" y="104864"/>
                  </a:cubicBezTo>
                  <a:cubicBezTo>
                    <a:pt x="947" y="104864"/>
                    <a:pt x="842" y="104864"/>
                    <a:pt x="842" y="104864"/>
                  </a:cubicBezTo>
                  <a:cubicBezTo>
                    <a:pt x="947" y="105675"/>
                    <a:pt x="947" y="106486"/>
                    <a:pt x="842" y="106756"/>
                  </a:cubicBezTo>
                  <a:cubicBezTo>
                    <a:pt x="842" y="107027"/>
                    <a:pt x="736" y="107297"/>
                    <a:pt x="736" y="107567"/>
                  </a:cubicBezTo>
                  <a:cubicBezTo>
                    <a:pt x="736" y="107837"/>
                    <a:pt x="736" y="108108"/>
                    <a:pt x="736" y="108648"/>
                  </a:cubicBezTo>
                  <a:cubicBezTo>
                    <a:pt x="631" y="108918"/>
                    <a:pt x="526" y="109459"/>
                    <a:pt x="421" y="110000"/>
                  </a:cubicBezTo>
                  <a:cubicBezTo>
                    <a:pt x="631" y="110000"/>
                    <a:pt x="947" y="110540"/>
                    <a:pt x="947" y="110810"/>
                  </a:cubicBezTo>
                  <a:cubicBezTo>
                    <a:pt x="1157" y="111351"/>
                    <a:pt x="1263" y="112432"/>
                    <a:pt x="1263" y="113243"/>
                  </a:cubicBezTo>
                  <a:cubicBezTo>
                    <a:pt x="1263" y="113783"/>
                    <a:pt x="1157" y="114054"/>
                    <a:pt x="1052" y="114324"/>
                  </a:cubicBezTo>
                  <a:cubicBezTo>
                    <a:pt x="1052" y="114324"/>
                    <a:pt x="1052" y="114324"/>
                    <a:pt x="1052" y="114324"/>
                  </a:cubicBezTo>
                  <a:cubicBezTo>
                    <a:pt x="1368" y="114594"/>
                    <a:pt x="1578" y="115135"/>
                    <a:pt x="1684" y="115675"/>
                  </a:cubicBezTo>
                  <a:cubicBezTo>
                    <a:pt x="1789" y="116486"/>
                    <a:pt x="1578" y="117567"/>
                    <a:pt x="1473" y="118108"/>
                  </a:cubicBezTo>
                  <a:cubicBezTo>
                    <a:pt x="1263" y="118648"/>
                    <a:pt x="842" y="118918"/>
                    <a:pt x="631" y="118918"/>
                  </a:cubicBezTo>
                  <a:cubicBezTo>
                    <a:pt x="631" y="118918"/>
                    <a:pt x="526" y="118918"/>
                    <a:pt x="526" y="118918"/>
                  </a:cubicBezTo>
                  <a:cubicBezTo>
                    <a:pt x="315" y="118918"/>
                    <a:pt x="105" y="118648"/>
                    <a:pt x="105" y="118378"/>
                  </a:cubicBezTo>
                  <a:cubicBezTo>
                    <a:pt x="0" y="118378"/>
                    <a:pt x="0" y="118378"/>
                    <a:pt x="0" y="118648"/>
                  </a:cubicBezTo>
                  <a:cubicBezTo>
                    <a:pt x="0" y="118648"/>
                    <a:pt x="0" y="118918"/>
                    <a:pt x="105" y="119189"/>
                  </a:cubicBezTo>
                  <a:cubicBezTo>
                    <a:pt x="105" y="119189"/>
                    <a:pt x="105" y="119189"/>
                    <a:pt x="105" y="119189"/>
                  </a:cubicBezTo>
                  <a:cubicBezTo>
                    <a:pt x="315" y="119189"/>
                    <a:pt x="526" y="119189"/>
                    <a:pt x="842" y="119189"/>
                  </a:cubicBezTo>
                  <a:cubicBezTo>
                    <a:pt x="1999" y="119189"/>
                    <a:pt x="3157" y="119459"/>
                    <a:pt x="4315" y="119729"/>
                  </a:cubicBezTo>
                  <a:cubicBezTo>
                    <a:pt x="5368" y="119729"/>
                    <a:pt x="6210" y="120000"/>
                    <a:pt x="6947" y="120000"/>
                  </a:cubicBezTo>
                  <a:cubicBezTo>
                    <a:pt x="7263" y="120000"/>
                    <a:pt x="7473" y="120000"/>
                    <a:pt x="7578" y="120000"/>
                  </a:cubicBezTo>
                  <a:cubicBezTo>
                    <a:pt x="9263" y="119459"/>
                    <a:pt x="12526" y="118648"/>
                    <a:pt x="14210" y="118108"/>
                  </a:cubicBezTo>
                  <a:cubicBezTo>
                    <a:pt x="15157" y="117837"/>
                    <a:pt x="16631" y="117297"/>
                    <a:pt x="17894" y="117027"/>
                  </a:cubicBezTo>
                  <a:cubicBezTo>
                    <a:pt x="18842" y="116756"/>
                    <a:pt x="19684" y="116486"/>
                    <a:pt x="20315" y="116216"/>
                  </a:cubicBezTo>
                  <a:cubicBezTo>
                    <a:pt x="20842" y="116216"/>
                    <a:pt x="21473" y="115945"/>
                    <a:pt x="22105" y="115675"/>
                  </a:cubicBezTo>
                  <a:cubicBezTo>
                    <a:pt x="23684" y="115405"/>
                    <a:pt x="25368" y="114864"/>
                    <a:pt x="26421" y="114594"/>
                  </a:cubicBezTo>
                  <a:cubicBezTo>
                    <a:pt x="26842" y="114324"/>
                    <a:pt x="27368" y="114054"/>
                    <a:pt x="27894" y="113783"/>
                  </a:cubicBezTo>
                  <a:cubicBezTo>
                    <a:pt x="28210" y="113513"/>
                    <a:pt x="28526" y="113513"/>
                    <a:pt x="28842" y="113513"/>
                  </a:cubicBezTo>
                  <a:cubicBezTo>
                    <a:pt x="28842" y="113243"/>
                    <a:pt x="28842" y="113243"/>
                    <a:pt x="28842" y="113243"/>
                  </a:cubicBezTo>
                  <a:cubicBezTo>
                    <a:pt x="29052" y="113243"/>
                    <a:pt x="29052" y="113243"/>
                    <a:pt x="29052" y="113243"/>
                  </a:cubicBezTo>
                  <a:cubicBezTo>
                    <a:pt x="29368" y="113243"/>
                    <a:pt x="29368" y="113243"/>
                    <a:pt x="29368" y="113243"/>
                  </a:cubicBezTo>
                  <a:cubicBezTo>
                    <a:pt x="29368" y="113243"/>
                    <a:pt x="29368" y="113243"/>
                    <a:pt x="29368" y="113243"/>
                  </a:cubicBezTo>
                  <a:cubicBezTo>
                    <a:pt x="29578" y="112972"/>
                    <a:pt x="29578" y="112972"/>
                    <a:pt x="29578" y="112972"/>
                  </a:cubicBezTo>
                  <a:cubicBezTo>
                    <a:pt x="30842" y="112432"/>
                    <a:pt x="31684" y="112162"/>
                    <a:pt x="32210" y="112162"/>
                  </a:cubicBezTo>
                  <a:cubicBezTo>
                    <a:pt x="32947" y="111891"/>
                    <a:pt x="34210" y="111621"/>
                    <a:pt x="35368" y="111351"/>
                  </a:cubicBezTo>
                  <a:cubicBezTo>
                    <a:pt x="36210" y="111081"/>
                    <a:pt x="37157" y="110810"/>
                    <a:pt x="37684" y="110540"/>
                  </a:cubicBezTo>
                  <a:cubicBezTo>
                    <a:pt x="38736" y="110270"/>
                    <a:pt x="40421" y="109729"/>
                    <a:pt x="42000" y="109189"/>
                  </a:cubicBezTo>
                  <a:cubicBezTo>
                    <a:pt x="42842" y="108918"/>
                    <a:pt x="43578" y="108648"/>
                    <a:pt x="44105" y="108648"/>
                  </a:cubicBezTo>
                  <a:cubicBezTo>
                    <a:pt x="44631" y="108378"/>
                    <a:pt x="45368" y="108108"/>
                    <a:pt x="46105" y="108108"/>
                  </a:cubicBezTo>
                  <a:cubicBezTo>
                    <a:pt x="47578" y="107567"/>
                    <a:pt x="49157" y="107027"/>
                    <a:pt x="50105" y="106756"/>
                  </a:cubicBezTo>
                  <a:cubicBezTo>
                    <a:pt x="51157" y="106486"/>
                    <a:pt x="52736" y="105675"/>
                    <a:pt x="54315" y="105135"/>
                  </a:cubicBezTo>
                  <a:cubicBezTo>
                    <a:pt x="55368" y="104594"/>
                    <a:pt x="56421" y="104324"/>
                    <a:pt x="57052" y="104054"/>
                  </a:cubicBezTo>
                  <a:cubicBezTo>
                    <a:pt x="59473" y="103243"/>
                    <a:pt x="64421" y="101351"/>
                    <a:pt x="66421" y="100810"/>
                  </a:cubicBezTo>
                  <a:cubicBezTo>
                    <a:pt x="66736" y="100540"/>
                    <a:pt x="67052" y="100540"/>
                    <a:pt x="67368" y="10027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0" name="Google Shape;170;p16"/>
            <p:cNvSpPr/>
            <p:nvPr/>
          </p:nvSpPr>
          <p:spPr>
            <a:xfrm>
              <a:off x="4403725" y="3352800"/>
              <a:ext cx="812700" cy="450900"/>
            </a:xfrm>
            <a:custGeom>
              <a:rect b="b" l="l" r="r" t="t"/>
              <a:pathLst>
                <a:path extrusionOk="0" h="120000" w="120000">
                  <a:moveTo>
                    <a:pt x="249" y="99775"/>
                  </a:moveTo>
                  <a:cubicBezTo>
                    <a:pt x="249" y="99775"/>
                    <a:pt x="249" y="99775"/>
                    <a:pt x="249" y="100000"/>
                  </a:cubicBezTo>
                  <a:cubicBezTo>
                    <a:pt x="249" y="100898"/>
                    <a:pt x="249" y="100898"/>
                    <a:pt x="249" y="100898"/>
                  </a:cubicBezTo>
                  <a:cubicBezTo>
                    <a:pt x="374" y="100898"/>
                    <a:pt x="498" y="100898"/>
                    <a:pt x="498" y="100898"/>
                  </a:cubicBezTo>
                  <a:cubicBezTo>
                    <a:pt x="498" y="100898"/>
                    <a:pt x="498" y="100898"/>
                    <a:pt x="498" y="100898"/>
                  </a:cubicBezTo>
                  <a:cubicBezTo>
                    <a:pt x="623" y="100898"/>
                    <a:pt x="623" y="100898"/>
                    <a:pt x="623" y="100898"/>
                  </a:cubicBezTo>
                  <a:cubicBezTo>
                    <a:pt x="997" y="100898"/>
                    <a:pt x="1372" y="101573"/>
                    <a:pt x="1372" y="101573"/>
                  </a:cubicBezTo>
                  <a:cubicBezTo>
                    <a:pt x="1621" y="102022"/>
                    <a:pt x="1746" y="102921"/>
                    <a:pt x="1871" y="103370"/>
                  </a:cubicBezTo>
                  <a:cubicBezTo>
                    <a:pt x="1871" y="103820"/>
                    <a:pt x="1871" y="104494"/>
                    <a:pt x="1746" y="105168"/>
                  </a:cubicBezTo>
                  <a:cubicBezTo>
                    <a:pt x="1746" y="105393"/>
                    <a:pt x="1746" y="105393"/>
                    <a:pt x="1746" y="105393"/>
                  </a:cubicBezTo>
                  <a:cubicBezTo>
                    <a:pt x="1746" y="106067"/>
                    <a:pt x="1621" y="106516"/>
                    <a:pt x="1621" y="106741"/>
                  </a:cubicBezTo>
                  <a:cubicBezTo>
                    <a:pt x="1496" y="106966"/>
                    <a:pt x="1372" y="107640"/>
                    <a:pt x="1122" y="108089"/>
                  </a:cubicBezTo>
                  <a:cubicBezTo>
                    <a:pt x="997" y="108089"/>
                    <a:pt x="873" y="108314"/>
                    <a:pt x="748" y="108314"/>
                  </a:cubicBezTo>
                  <a:cubicBezTo>
                    <a:pt x="873" y="108314"/>
                    <a:pt x="997" y="108314"/>
                    <a:pt x="997" y="108539"/>
                  </a:cubicBezTo>
                  <a:cubicBezTo>
                    <a:pt x="1372" y="108764"/>
                    <a:pt x="1995" y="109438"/>
                    <a:pt x="2120" y="110561"/>
                  </a:cubicBezTo>
                  <a:cubicBezTo>
                    <a:pt x="2120" y="111235"/>
                    <a:pt x="1871" y="112134"/>
                    <a:pt x="1496" y="112359"/>
                  </a:cubicBezTo>
                  <a:cubicBezTo>
                    <a:pt x="1372" y="112359"/>
                    <a:pt x="1372" y="112359"/>
                    <a:pt x="1247" y="112359"/>
                  </a:cubicBezTo>
                  <a:cubicBezTo>
                    <a:pt x="997" y="112359"/>
                    <a:pt x="873" y="112359"/>
                    <a:pt x="748" y="112134"/>
                  </a:cubicBezTo>
                  <a:cubicBezTo>
                    <a:pt x="748" y="112134"/>
                    <a:pt x="623" y="112134"/>
                    <a:pt x="623" y="112359"/>
                  </a:cubicBezTo>
                  <a:cubicBezTo>
                    <a:pt x="623" y="112359"/>
                    <a:pt x="498" y="112359"/>
                    <a:pt x="498" y="112359"/>
                  </a:cubicBezTo>
                  <a:cubicBezTo>
                    <a:pt x="748" y="112584"/>
                    <a:pt x="873" y="112584"/>
                    <a:pt x="997" y="113033"/>
                  </a:cubicBezTo>
                  <a:cubicBezTo>
                    <a:pt x="1247" y="113707"/>
                    <a:pt x="1372" y="114606"/>
                    <a:pt x="1247" y="115056"/>
                  </a:cubicBezTo>
                  <a:cubicBezTo>
                    <a:pt x="1247" y="115505"/>
                    <a:pt x="1122" y="115730"/>
                    <a:pt x="1122" y="115955"/>
                  </a:cubicBezTo>
                  <a:cubicBezTo>
                    <a:pt x="997" y="115955"/>
                    <a:pt x="997" y="116179"/>
                    <a:pt x="997" y="116179"/>
                  </a:cubicBezTo>
                  <a:cubicBezTo>
                    <a:pt x="997" y="116179"/>
                    <a:pt x="997" y="116629"/>
                    <a:pt x="997" y="116629"/>
                  </a:cubicBezTo>
                  <a:cubicBezTo>
                    <a:pt x="997" y="117078"/>
                    <a:pt x="873" y="117303"/>
                    <a:pt x="873" y="117528"/>
                  </a:cubicBezTo>
                  <a:cubicBezTo>
                    <a:pt x="873" y="117528"/>
                    <a:pt x="873" y="117528"/>
                    <a:pt x="873" y="117528"/>
                  </a:cubicBezTo>
                  <a:cubicBezTo>
                    <a:pt x="748" y="118202"/>
                    <a:pt x="748" y="118651"/>
                    <a:pt x="498" y="119101"/>
                  </a:cubicBezTo>
                  <a:cubicBezTo>
                    <a:pt x="498" y="119101"/>
                    <a:pt x="249" y="119550"/>
                    <a:pt x="0" y="120000"/>
                  </a:cubicBezTo>
                  <a:cubicBezTo>
                    <a:pt x="2120" y="119325"/>
                    <a:pt x="5488" y="118651"/>
                    <a:pt x="8482" y="118202"/>
                  </a:cubicBezTo>
                  <a:cubicBezTo>
                    <a:pt x="9979" y="117977"/>
                    <a:pt x="11600" y="117752"/>
                    <a:pt x="12598" y="117528"/>
                  </a:cubicBezTo>
                  <a:cubicBezTo>
                    <a:pt x="13970" y="117303"/>
                    <a:pt x="16216" y="116629"/>
                    <a:pt x="17837" y="116404"/>
                  </a:cubicBezTo>
                  <a:cubicBezTo>
                    <a:pt x="18711" y="116179"/>
                    <a:pt x="18711" y="116179"/>
                    <a:pt x="18711" y="116179"/>
                  </a:cubicBezTo>
                  <a:cubicBezTo>
                    <a:pt x="18960" y="116179"/>
                    <a:pt x="19459" y="115955"/>
                    <a:pt x="19833" y="115955"/>
                  </a:cubicBezTo>
                  <a:cubicBezTo>
                    <a:pt x="19833" y="114831"/>
                    <a:pt x="19833" y="114831"/>
                    <a:pt x="19833" y="114831"/>
                  </a:cubicBezTo>
                  <a:cubicBezTo>
                    <a:pt x="18586" y="108764"/>
                    <a:pt x="18586" y="108764"/>
                    <a:pt x="18586" y="108764"/>
                  </a:cubicBezTo>
                  <a:cubicBezTo>
                    <a:pt x="24074" y="108764"/>
                    <a:pt x="24074" y="108764"/>
                    <a:pt x="24074" y="108764"/>
                  </a:cubicBezTo>
                  <a:cubicBezTo>
                    <a:pt x="24074" y="109662"/>
                    <a:pt x="24074" y="109662"/>
                    <a:pt x="24074" y="109662"/>
                  </a:cubicBezTo>
                  <a:cubicBezTo>
                    <a:pt x="24823" y="109438"/>
                    <a:pt x="25696" y="109213"/>
                    <a:pt x="26070" y="108988"/>
                  </a:cubicBezTo>
                  <a:cubicBezTo>
                    <a:pt x="27068" y="108539"/>
                    <a:pt x="28690" y="108314"/>
                    <a:pt x="30062" y="107865"/>
                  </a:cubicBezTo>
                  <a:cubicBezTo>
                    <a:pt x="30810" y="107640"/>
                    <a:pt x="31559" y="107640"/>
                    <a:pt x="32058" y="107415"/>
                  </a:cubicBezTo>
                  <a:cubicBezTo>
                    <a:pt x="34677" y="106741"/>
                    <a:pt x="39542" y="105393"/>
                    <a:pt x="41912" y="104719"/>
                  </a:cubicBezTo>
                  <a:cubicBezTo>
                    <a:pt x="42162" y="104494"/>
                    <a:pt x="42411" y="104494"/>
                    <a:pt x="42661" y="104269"/>
                  </a:cubicBezTo>
                  <a:cubicBezTo>
                    <a:pt x="43284" y="104044"/>
                    <a:pt x="44033" y="103595"/>
                    <a:pt x="44532" y="103595"/>
                  </a:cubicBezTo>
                  <a:cubicBezTo>
                    <a:pt x="44781" y="103595"/>
                    <a:pt x="45031" y="103595"/>
                    <a:pt x="45155" y="103820"/>
                  </a:cubicBezTo>
                  <a:cubicBezTo>
                    <a:pt x="45405" y="103820"/>
                    <a:pt x="45405" y="104044"/>
                    <a:pt x="45530" y="104269"/>
                  </a:cubicBezTo>
                  <a:cubicBezTo>
                    <a:pt x="45530" y="104269"/>
                    <a:pt x="45530" y="104269"/>
                    <a:pt x="45654" y="104269"/>
                  </a:cubicBezTo>
                  <a:cubicBezTo>
                    <a:pt x="45654" y="104269"/>
                    <a:pt x="45654" y="104044"/>
                    <a:pt x="45779" y="104044"/>
                  </a:cubicBezTo>
                  <a:cubicBezTo>
                    <a:pt x="45904" y="103820"/>
                    <a:pt x="46153" y="103370"/>
                    <a:pt x="46278" y="103370"/>
                  </a:cubicBezTo>
                  <a:cubicBezTo>
                    <a:pt x="47900" y="102247"/>
                    <a:pt x="50644" y="102022"/>
                    <a:pt x="53139" y="102022"/>
                  </a:cubicBezTo>
                  <a:cubicBezTo>
                    <a:pt x="54261" y="102022"/>
                    <a:pt x="55259" y="102022"/>
                    <a:pt x="56008" y="101797"/>
                  </a:cubicBezTo>
                  <a:cubicBezTo>
                    <a:pt x="59376" y="101348"/>
                    <a:pt x="61746" y="100898"/>
                    <a:pt x="62993" y="100449"/>
                  </a:cubicBezTo>
                  <a:cubicBezTo>
                    <a:pt x="63367" y="100449"/>
                    <a:pt x="63991" y="100224"/>
                    <a:pt x="64490" y="100000"/>
                  </a:cubicBezTo>
                  <a:cubicBezTo>
                    <a:pt x="64864" y="99775"/>
                    <a:pt x="65114" y="99775"/>
                    <a:pt x="65363" y="99550"/>
                  </a:cubicBezTo>
                  <a:cubicBezTo>
                    <a:pt x="66237" y="99325"/>
                    <a:pt x="67359" y="98876"/>
                    <a:pt x="67983" y="98651"/>
                  </a:cubicBezTo>
                  <a:cubicBezTo>
                    <a:pt x="69106" y="98426"/>
                    <a:pt x="71101" y="97977"/>
                    <a:pt x="72099" y="97752"/>
                  </a:cubicBezTo>
                  <a:cubicBezTo>
                    <a:pt x="72598" y="97528"/>
                    <a:pt x="73471" y="97528"/>
                    <a:pt x="74220" y="97528"/>
                  </a:cubicBezTo>
                  <a:cubicBezTo>
                    <a:pt x="74968" y="97528"/>
                    <a:pt x="75717" y="97303"/>
                    <a:pt x="76216" y="97303"/>
                  </a:cubicBezTo>
                  <a:cubicBezTo>
                    <a:pt x="76964" y="97078"/>
                    <a:pt x="78461" y="96853"/>
                    <a:pt x="79584" y="96404"/>
                  </a:cubicBezTo>
                  <a:cubicBezTo>
                    <a:pt x="79833" y="96404"/>
                    <a:pt x="80083" y="96404"/>
                    <a:pt x="80332" y="96404"/>
                  </a:cubicBezTo>
                  <a:cubicBezTo>
                    <a:pt x="81704" y="95955"/>
                    <a:pt x="84324" y="95280"/>
                    <a:pt x="85571" y="95056"/>
                  </a:cubicBezTo>
                  <a:cubicBezTo>
                    <a:pt x="86195" y="94831"/>
                    <a:pt x="86943" y="94606"/>
                    <a:pt x="87817" y="94382"/>
                  </a:cubicBezTo>
                  <a:cubicBezTo>
                    <a:pt x="88690" y="94157"/>
                    <a:pt x="89563" y="93707"/>
                    <a:pt x="90062" y="93707"/>
                  </a:cubicBezTo>
                  <a:cubicBezTo>
                    <a:pt x="90561" y="93483"/>
                    <a:pt x="91185" y="93483"/>
                    <a:pt x="91808" y="93258"/>
                  </a:cubicBezTo>
                  <a:cubicBezTo>
                    <a:pt x="92557" y="93033"/>
                    <a:pt x="93430" y="92808"/>
                    <a:pt x="93929" y="92584"/>
                  </a:cubicBezTo>
                  <a:cubicBezTo>
                    <a:pt x="94054" y="92584"/>
                    <a:pt x="94178" y="92584"/>
                    <a:pt x="94178" y="92584"/>
                  </a:cubicBezTo>
                  <a:cubicBezTo>
                    <a:pt x="94303" y="92584"/>
                    <a:pt x="94428" y="92584"/>
                    <a:pt x="94553" y="92584"/>
                  </a:cubicBezTo>
                  <a:cubicBezTo>
                    <a:pt x="94553" y="92359"/>
                    <a:pt x="94677" y="92134"/>
                    <a:pt x="94802" y="92134"/>
                  </a:cubicBezTo>
                  <a:cubicBezTo>
                    <a:pt x="94927" y="91685"/>
                    <a:pt x="94927" y="91685"/>
                    <a:pt x="94927" y="91685"/>
                  </a:cubicBezTo>
                  <a:cubicBezTo>
                    <a:pt x="96049" y="91460"/>
                    <a:pt x="96049" y="91460"/>
                    <a:pt x="96049" y="91460"/>
                  </a:cubicBezTo>
                  <a:cubicBezTo>
                    <a:pt x="96049" y="91235"/>
                    <a:pt x="96174" y="91011"/>
                    <a:pt x="96299" y="91011"/>
                  </a:cubicBezTo>
                  <a:cubicBezTo>
                    <a:pt x="96424" y="90786"/>
                    <a:pt x="96923" y="90337"/>
                    <a:pt x="97047" y="90112"/>
                  </a:cubicBezTo>
                  <a:cubicBezTo>
                    <a:pt x="97172" y="89887"/>
                    <a:pt x="97546" y="89213"/>
                    <a:pt x="97796" y="89213"/>
                  </a:cubicBezTo>
                  <a:cubicBezTo>
                    <a:pt x="98045" y="88988"/>
                    <a:pt x="98544" y="88988"/>
                    <a:pt x="98794" y="88988"/>
                  </a:cubicBezTo>
                  <a:cubicBezTo>
                    <a:pt x="98918" y="88764"/>
                    <a:pt x="99293" y="88764"/>
                    <a:pt x="99417" y="88764"/>
                  </a:cubicBezTo>
                  <a:cubicBezTo>
                    <a:pt x="99667" y="88539"/>
                    <a:pt x="99916" y="87640"/>
                    <a:pt x="100041" y="87415"/>
                  </a:cubicBezTo>
                  <a:cubicBezTo>
                    <a:pt x="100291" y="87191"/>
                    <a:pt x="100665" y="86741"/>
                    <a:pt x="100914" y="86516"/>
                  </a:cubicBezTo>
                  <a:cubicBezTo>
                    <a:pt x="101164" y="86292"/>
                    <a:pt x="101787" y="85617"/>
                    <a:pt x="102162" y="85393"/>
                  </a:cubicBezTo>
                  <a:cubicBezTo>
                    <a:pt x="102286" y="85168"/>
                    <a:pt x="102661" y="84943"/>
                    <a:pt x="102785" y="84719"/>
                  </a:cubicBezTo>
                  <a:cubicBezTo>
                    <a:pt x="102910" y="84719"/>
                    <a:pt x="103284" y="84943"/>
                    <a:pt x="103409" y="84719"/>
                  </a:cubicBezTo>
                  <a:cubicBezTo>
                    <a:pt x="103534" y="84719"/>
                    <a:pt x="103783" y="84269"/>
                    <a:pt x="103783" y="84044"/>
                  </a:cubicBezTo>
                  <a:cubicBezTo>
                    <a:pt x="103908" y="83820"/>
                    <a:pt x="103783" y="83146"/>
                    <a:pt x="103783" y="82696"/>
                  </a:cubicBezTo>
                  <a:cubicBezTo>
                    <a:pt x="103783" y="82696"/>
                    <a:pt x="104033" y="82247"/>
                    <a:pt x="104033" y="82022"/>
                  </a:cubicBezTo>
                  <a:cubicBezTo>
                    <a:pt x="104033" y="81797"/>
                    <a:pt x="104158" y="81348"/>
                    <a:pt x="104158" y="80898"/>
                  </a:cubicBezTo>
                  <a:cubicBezTo>
                    <a:pt x="104158" y="80674"/>
                    <a:pt x="104158" y="80224"/>
                    <a:pt x="104158" y="80000"/>
                  </a:cubicBezTo>
                  <a:cubicBezTo>
                    <a:pt x="104282" y="79775"/>
                    <a:pt x="104656" y="79550"/>
                    <a:pt x="104781" y="79550"/>
                  </a:cubicBezTo>
                  <a:cubicBezTo>
                    <a:pt x="104906" y="79325"/>
                    <a:pt x="105155" y="79550"/>
                    <a:pt x="105280" y="79550"/>
                  </a:cubicBezTo>
                  <a:cubicBezTo>
                    <a:pt x="105405" y="79550"/>
                    <a:pt x="105654" y="79550"/>
                    <a:pt x="105779" y="79325"/>
                  </a:cubicBezTo>
                  <a:cubicBezTo>
                    <a:pt x="105904" y="79325"/>
                    <a:pt x="106153" y="78651"/>
                    <a:pt x="106403" y="78651"/>
                  </a:cubicBezTo>
                  <a:cubicBezTo>
                    <a:pt x="106528" y="78426"/>
                    <a:pt x="106902" y="78202"/>
                    <a:pt x="107027" y="78202"/>
                  </a:cubicBezTo>
                  <a:cubicBezTo>
                    <a:pt x="107151" y="77977"/>
                    <a:pt x="107525" y="77752"/>
                    <a:pt x="107525" y="77528"/>
                  </a:cubicBezTo>
                  <a:cubicBezTo>
                    <a:pt x="107650" y="77303"/>
                    <a:pt x="107650" y="76853"/>
                    <a:pt x="107650" y="76629"/>
                  </a:cubicBezTo>
                  <a:cubicBezTo>
                    <a:pt x="107650" y="76179"/>
                    <a:pt x="107775" y="75505"/>
                    <a:pt x="107650" y="75280"/>
                  </a:cubicBezTo>
                  <a:cubicBezTo>
                    <a:pt x="107650" y="74831"/>
                    <a:pt x="107401" y="74157"/>
                    <a:pt x="107401" y="73932"/>
                  </a:cubicBezTo>
                  <a:cubicBezTo>
                    <a:pt x="107525" y="73707"/>
                    <a:pt x="107775" y="73483"/>
                    <a:pt x="107775" y="73258"/>
                  </a:cubicBezTo>
                  <a:cubicBezTo>
                    <a:pt x="107900" y="73033"/>
                    <a:pt x="108024" y="72134"/>
                    <a:pt x="108149" y="72134"/>
                  </a:cubicBezTo>
                  <a:cubicBezTo>
                    <a:pt x="108274" y="71910"/>
                    <a:pt x="108773" y="72134"/>
                    <a:pt x="108898" y="72134"/>
                  </a:cubicBezTo>
                  <a:cubicBezTo>
                    <a:pt x="109022" y="71910"/>
                    <a:pt x="109147" y="71235"/>
                    <a:pt x="109147" y="71011"/>
                  </a:cubicBezTo>
                  <a:cubicBezTo>
                    <a:pt x="109272" y="70786"/>
                    <a:pt x="109521" y="70337"/>
                    <a:pt x="109646" y="70112"/>
                  </a:cubicBezTo>
                  <a:cubicBezTo>
                    <a:pt x="109646" y="69887"/>
                    <a:pt x="109646" y="69213"/>
                    <a:pt x="109646" y="68764"/>
                  </a:cubicBezTo>
                  <a:cubicBezTo>
                    <a:pt x="109646" y="68539"/>
                    <a:pt x="109521" y="68089"/>
                    <a:pt x="109521" y="67640"/>
                  </a:cubicBezTo>
                  <a:cubicBezTo>
                    <a:pt x="109521" y="67415"/>
                    <a:pt x="109646" y="66966"/>
                    <a:pt x="109771" y="66741"/>
                  </a:cubicBezTo>
                  <a:cubicBezTo>
                    <a:pt x="109896" y="66516"/>
                    <a:pt x="110270" y="66292"/>
                    <a:pt x="110395" y="66067"/>
                  </a:cubicBezTo>
                  <a:cubicBezTo>
                    <a:pt x="110644" y="65842"/>
                    <a:pt x="111018" y="64943"/>
                    <a:pt x="111268" y="64494"/>
                  </a:cubicBezTo>
                  <a:cubicBezTo>
                    <a:pt x="111392" y="64269"/>
                    <a:pt x="111642" y="63595"/>
                    <a:pt x="111891" y="63146"/>
                  </a:cubicBezTo>
                  <a:cubicBezTo>
                    <a:pt x="112141" y="62696"/>
                    <a:pt x="112640" y="62247"/>
                    <a:pt x="113014" y="61797"/>
                  </a:cubicBezTo>
                  <a:cubicBezTo>
                    <a:pt x="113139" y="61573"/>
                    <a:pt x="113638" y="60898"/>
                    <a:pt x="113887" y="60674"/>
                  </a:cubicBezTo>
                  <a:cubicBezTo>
                    <a:pt x="114137" y="60449"/>
                    <a:pt x="114636" y="60224"/>
                    <a:pt x="114885" y="60000"/>
                  </a:cubicBezTo>
                  <a:cubicBezTo>
                    <a:pt x="115010" y="59775"/>
                    <a:pt x="115384" y="58876"/>
                    <a:pt x="115384" y="58876"/>
                  </a:cubicBezTo>
                  <a:cubicBezTo>
                    <a:pt x="120000" y="47865"/>
                    <a:pt x="120000" y="47865"/>
                    <a:pt x="120000" y="47865"/>
                  </a:cubicBezTo>
                  <a:cubicBezTo>
                    <a:pt x="120000" y="46966"/>
                    <a:pt x="120000" y="46966"/>
                    <a:pt x="120000" y="46966"/>
                  </a:cubicBezTo>
                  <a:cubicBezTo>
                    <a:pt x="120000" y="46966"/>
                    <a:pt x="120000" y="46966"/>
                    <a:pt x="119875" y="47191"/>
                  </a:cubicBezTo>
                  <a:cubicBezTo>
                    <a:pt x="119750" y="47191"/>
                    <a:pt x="119251" y="47415"/>
                    <a:pt x="119126" y="47415"/>
                  </a:cubicBezTo>
                  <a:cubicBezTo>
                    <a:pt x="118877" y="47415"/>
                    <a:pt x="118752" y="46741"/>
                    <a:pt x="118503" y="46741"/>
                  </a:cubicBezTo>
                  <a:cubicBezTo>
                    <a:pt x="118378" y="46741"/>
                    <a:pt x="118128" y="46966"/>
                    <a:pt x="118004" y="46966"/>
                  </a:cubicBezTo>
                  <a:cubicBezTo>
                    <a:pt x="117879" y="46966"/>
                    <a:pt x="117629" y="46966"/>
                    <a:pt x="117505" y="46741"/>
                  </a:cubicBezTo>
                  <a:cubicBezTo>
                    <a:pt x="117380" y="46516"/>
                    <a:pt x="117629" y="45842"/>
                    <a:pt x="117505" y="45617"/>
                  </a:cubicBezTo>
                  <a:cubicBezTo>
                    <a:pt x="117505" y="45393"/>
                    <a:pt x="117130" y="45393"/>
                    <a:pt x="117006" y="45168"/>
                  </a:cubicBezTo>
                  <a:cubicBezTo>
                    <a:pt x="116881" y="44943"/>
                    <a:pt x="116756" y="43820"/>
                    <a:pt x="116507" y="43595"/>
                  </a:cubicBezTo>
                  <a:cubicBezTo>
                    <a:pt x="116382" y="43595"/>
                    <a:pt x="116257" y="44494"/>
                    <a:pt x="116008" y="44494"/>
                  </a:cubicBezTo>
                  <a:cubicBezTo>
                    <a:pt x="115883" y="44494"/>
                    <a:pt x="115758" y="43820"/>
                    <a:pt x="115634" y="43820"/>
                  </a:cubicBezTo>
                  <a:cubicBezTo>
                    <a:pt x="115509" y="43595"/>
                    <a:pt x="115010" y="44044"/>
                    <a:pt x="114760" y="43820"/>
                  </a:cubicBezTo>
                  <a:cubicBezTo>
                    <a:pt x="114636" y="43820"/>
                    <a:pt x="114511" y="43595"/>
                    <a:pt x="114386" y="43370"/>
                  </a:cubicBezTo>
                  <a:cubicBezTo>
                    <a:pt x="114261" y="43146"/>
                    <a:pt x="114261" y="42471"/>
                    <a:pt x="114137" y="42247"/>
                  </a:cubicBezTo>
                  <a:cubicBezTo>
                    <a:pt x="114012" y="42022"/>
                    <a:pt x="113638" y="41797"/>
                    <a:pt x="113638" y="41348"/>
                  </a:cubicBezTo>
                  <a:cubicBezTo>
                    <a:pt x="113513" y="41123"/>
                    <a:pt x="113638" y="40449"/>
                    <a:pt x="113638" y="40224"/>
                  </a:cubicBezTo>
                  <a:cubicBezTo>
                    <a:pt x="113513" y="40000"/>
                    <a:pt x="113388" y="39550"/>
                    <a:pt x="113264" y="39550"/>
                  </a:cubicBezTo>
                  <a:cubicBezTo>
                    <a:pt x="113139" y="39325"/>
                    <a:pt x="112765" y="39101"/>
                    <a:pt x="112640" y="39101"/>
                  </a:cubicBezTo>
                  <a:cubicBezTo>
                    <a:pt x="112515" y="38876"/>
                    <a:pt x="112016" y="38426"/>
                    <a:pt x="112016" y="38426"/>
                  </a:cubicBezTo>
                  <a:cubicBezTo>
                    <a:pt x="112016" y="38202"/>
                    <a:pt x="111891" y="37528"/>
                    <a:pt x="111767" y="37303"/>
                  </a:cubicBezTo>
                  <a:cubicBezTo>
                    <a:pt x="111642" y="36853"/>
                    <a:pt x="111642" y="35955"/>
                    <a:pt x="111392" y="35730"/>
                  </a:cubicBezTo>
                  <a:cubicBezTo>
                    <a:pt x="111268" y="35280"/>
                    <a:pt x="110769" y="35056"/>
                    <a:pt x="110644" y="35056"/>
                  </a:cubicBezTo>
                  <a:cubicBezTo>
                    <a:pt x="110395" y="34831"/>
                    <a:pt x="110020" y="35056"/>
                    <a:pt x="110020" y="34606"/>
                  </a:cubicBezTo>
                  <a:cubicBezTo>
                    <a:pt x="110020" y="34382"/>
                    <a:pt x="110270" y="34157"/>
                    <a:pt x="110270" y="33932"/>
                  </a:cubicBezTo>
                  <a:cubicBezTo>
                    <a:pt x="110270" y="33483"/>
                    <a:pt x="110270" y="32584"/>
                    <a:pt x="110145" y="32134"/>
                  </a:cubicBezTo>
                  <a:cubicBezTo>
                    <a:pt x="110020" y="31910"/>
                    <a:pt x="109521" y="31910"/>
                    <a:pt x="109397" y="31685"/>
                  </a:cubicBezTo>
                  <a:cubicBezTo>
                    <a:pt x="109272" y="31460"/>
                    <a:pt x="109147" y="30786"/>
                    <a:pt x="109022" y="30561"/>
                  </a:cubicBezTo>
                  <a:cubicBezTo>
                    <a:pt x="108898" y="30337"/>
                    <a:pt x="108648" y="29438"/>
                    <a:pt x="108523" y="29213"/>
                  </a:cubicBezTo>
                  <a:cubicBezTo>
                    <a:pt x="108399" y="28988"/>
                    <a:pt x="108024" y="28764"/>
                    <a:pt x="107900" y="28764"/>
                  </a:cubicBezTo>
                  <a:cubicBezTo>
                    <a:pt x="107900" y="28539"/>
                    <a:pt x="107775" y="28314"/>
                    <a:pt x="107650" y="28089"/>
                  </a:cubicBezTo>
                  <a:cubicBezTo>
                    <a:pt x="107525" y="27865"/>
                    <a:pt x="107276" y="27865"/>
                    <a:pt x="107151" y="27640"/>
                  </a:cubicBezTo>
                  <a:cubicBezTo>
                    <a:pt x="107027" y="27640"/>
                    <a:pt x="106777" y="27191"/>
                    <a:pt x="106777" y="26966"/>
                  </a:cubicBezTo>
                  <a:cubicBezTo>
                    <a:pt x="106652" y="26741"/>
                    <a:pt x="106652" y="26292"/>
                    <a:pt x="106652" y="26292"/>
                  </a:cubicBezTo>
                  <a:cubicBezTo>
                    <a:pt x="106777" y="26067"/>
                    <a:pt x="106902" y="25842"/>
                    <a:pt x="107027" y="25842"/>
                  </a:cubicBezTo>
                  <a:cubicBezTo>
                    <a:pt x="107027" y="25617"/>
                    <a:pt x="107151" y="25168"/>
                    <a:pt x="107151" y="24943"/>
                  </a:cubicBezTo>
                  <a:cubicBezTo>
                    <a:pt x="107151" y="24719"/>
                    <a:pt x="106902" y="24044"/>
                    <a:pt x="106902" y="23595"/>
                  </a:cubicBezTo>
                  <a:cubicBezTo>
                    <a:pt x="106902" y="23595"/>
                    <a:pt x="107027" y="23146"/>
                    <a:pt x="107151" y="22921"/>
                  </a:cubicBezTo>
                  <a:cubicBezTo>
                    <a:pt x="107151" y="22696"/>
                    <a:pt x="107401" y="22247"/>
                    <a:pt x="107525" y="22022"/>
                  </a:cubicBezTo>
                  <a:cubicBezTo>
                    <a:pt x="107525" y="21797"/>
                    <a:pt x="107525" y="21348"/>
                    <a:pt x="107401" y="21123"/>
                  </a:cubicBezTo>
                  <a:cubicBezTo>
                    <a:pt x="107401" y="20674"/>
                    <a:pt x="107151" y="19775"/>
                    <a:pt x="107027" y="19325"/>
                  </a:cubicBezTo>
                  <a:cubicBezTo>
                    <a:pt x="106902" y="19101"/>
                    <a:pt x="106652" y="18876"/>
                    <a:pt x="106652" y="18651"/>
                  </a:cubicBezTo>
                  <a:cubicBezTo>
                    <a:pt x="106528" y="18426"/>
                    <a:pt x="106403" y="17977"/>
                    <a:pt x="106403" y="17528"/>
                  </a:cubicBezTo>
                  <a:cubicBezTo>
                    <a:pt x="106278" y="17528"/>
                    <a:pt x="106278" y="17528"/>
                    <a:pt x="106153" y="17303"/>
                  </a:cubicBezTo>
                  <a:cubicBezTo>
                    <a:pt x="106153" y="17303"/>
                    <a:pt x="106029" y="17303"/>
                    <a:pt x="106029" y="17303"/>
                  </a:cubicBezTo>
                  <a:cubicBezTo>
                    <a:pt x="105779" y="16853"/>
                    <a:pt x="105530" y="16179"/>
                    <a:pt x="105405" y="15280"/>
                  </a:cubicBezTo>
                  <a:cubicBezTo>
                    <a:pt x="105405" y="15280"/>
                    <a:pt x="105405" y="15280"/>
                    <a:pt x="105405" y="15280"/>
                  </a:cubicBezTo>
                  <a:cubicBezTo>
                    <a:pt x="105405" y="15056"/>
                    <a:pt x="105280" y="14831"/>
                    <a:pt x="105280" y="14606"/>
                  </a:cubicBezTo>
                  <a:cubicBezTo>
                    <a:pt x="105280" y="14606"/>
                    <a:pt x="105280" y="14606"/>
                    <a:pt x="105280" y="14606"/>
                  </a:cubicBezTo>
                  <a:cubicBezTo>
                    <a:pt x="105280" y="14606"/>
                    <a:pt x="105155" y="14382"/>
                    <a:pt x="105155" y="14382"/>
                  </a:cubicBezTo>
                  <a:cubicBezTo>
                    <a:pt x="105031" y="14382"/>
                    <a:pt x="104906" y="14382"/>
                    <a:pt x="104781" y="14157"/>
                  </a:cubicBezTo>
                  <a:cubicBezTo>
                    <a:pt x="104781" y="14157"/>
                    <a:pt x="104656" y="14157"/>
                    <a:pt x="104656" y="14157"/>
                  </a:cubicBezTo>
                  <a:cubicBezTo>
                    <a:pt x="104407" y="13932"/>
                    <a:pt x="104158" y="13707"/>
                    <a:pt x="103908" y="13483"/>
                  </a:cubicBezTo>
                  <a:cubicBezTo>
                    <a:pt x="103783" y="13258"/>
                    <a:pt x="103783" y="13033"/>
                    <a:pt x="103659" y="12808"/>
                  </a:cubicBezTo>
                  <a:cubicBezTo>
                    <a:pt x="103659" y="12584"/>
                    <a:pt x="103659" y="12584"/>
                    <a:pt x="103534" y="12584"/>
                  </a:cubicBezTo>
                  <a:cubicBezTo>
                    <a:pt x="103534" y="12584"/>
                    <a:pt x="103409" y="12584"/>
                    <a:pt x="103284" y="12584"/>
                  </a:cubicBezTo>
                  <a:cubicBezTo>
                    <a:pt x="103284" y="12584"/>
                    <a:pt x="103160" y="12584"/>
                    <a:pt x="103160" y="12584"/>
                  </a:cubicBezTo>
                  <a:cubicBezTo>
                    <a:pt x="102910" y="12808"/>
                    <a:pt x="102661" y="13033"/>
                    <a:pt x="102411" y="13033"/>
                  </a:cubicBezTo>
                  <a:cubicBezTo>
                    <a:pt x="102411" y="13033"/>
                    <a:pt x="102286" y="13033"/>
                    <a:pt x="102286" y="13033"/>
                  </a:cubicBezTo>
                  <a:cubicBezTo>
                    <a:pt x="101663" y="13033"/>
                    <a:pt x="101039" y="11910"/>
                    <a:pt x="100914" y="11460"/>
                  </a:cubicBezTo>
                  <a:cubicBezTo>
                    <a:pt x="100665" y="11011"/>
                    <a:pt x="100540" y="9887"/>
                    <a:pt x="100540" y="9662"/>
                  </a:cubicBezTo>
                  <a:cubicBezTo>
                    <a:pt x="100415" y="9438"/>
                    <a:pt x="100415" y="9213"/>
                    <a:pt x="100415" y="8764"/>
                  </a:cubicBezTo>
                  <a:cubicBezTo>
                    <a:pt x="100415" y="8764"/>
                    <a:pt x="100415" y="8764"/>
                    <a:pt x="100415" y="8764"/>
                  </a:cubicBezTo>
                  <a:cubicBezTo>
                    <a:pt x="100291" y="8539"/>
                    <a:pt x="100041" y="8314"/>
                    <a:pt x="100041" y="7865"/>
                  </a:cubicBezTo>
                  <a:cubicBezTo>
                    <a:pt x="99916" y="7415"/>
                    <a:pt x="100041" y="6966"/>
                    <a:pt x="100041" y="6516"/>
                  </a:cubicBezTo>
                  <a:cubicBezTo>
                    <a:pt x="100041" y="6516"/>
                    <a:pt x="100041" y="6292"/>
                    <a:pt x="100166" y="6292"/>
                  </a:cubicBezTo>
                  <a:cubicBezTo>
                    <a:pt x="100166" y="6292"/>
                    <a:pt x="100166" y="6292"/>
                    <a:pt x="100166" y="6067"/>
                  </a:cubicBezTo>
                  <a:cubicBezTo>
                    <a:pt x="100166" y="6067"/>
                    <a:pt x="100166" y="6067"/>
                    <a:pt x="100166" y="5842"/>
                  </a:cubicBezTo>
                  <a:cubicBezTo>
                    <a:pt x="100166" y="5842"/>
                    <a:pt x="100041" y="5842"/>
                    <a:pt x="100041" y="5842"/>
                  </a:cubicBezTo>
                  <a:cubicBezTo>
                    <a:pt x="100041" y="5842"/>
                    <a:pt x="99916" y="6067"/>
                    <a:pt x="99792" y="6067"/>
                  </a:cubicBezTo>
                  <a:cubicBezTo>
                    <a:pt x="99792" y="6067"/>
                    <a:pt x="99667" y="6292"/>
                    <a:pt x="99667" y="6292"/>
                  </a:cubicBezTo>
                  <a:cubicBezTo>
                    <a:pt x="99542" y="6516"/>
                    <a:pt x="99417" y="6741"/>
                    <a:pt x="99293" y="6966"/>
                  </a:cubicBezTo>
                  <a:cubicBezTo>
                    <a:pt x="99168" y="7191"/>
                    <a:pt x="98794" y="7415"/>
                    <a:pt x="98669" y="7415"/>
                  </a:cubicBezTo>
                  <a:cubicBezTo>
                    <a:pt x="98544" y="7640"/>
                    <a:pt x="98295" y="7640"/>
                    <a:pt x="98170" y="7640"/>
                  </a:cubicBezTo>
                  <a:cubicBezTo>
                    <a:pt x="98170" y="7640"/>
                    <a:pt x="98170" y="7865"/>
                    <a:pt x="98170" y="8089"/>
                  </a:cubicBezTo>
                  <a:cubicBezTo>
                    <a:pt x="98170" y="8089"/>
                    <a:pt x="98170" y="8089"/>
                    <a:pt x="98170" y="8314"/>
                  </a:cubicBezTo>
                  <a:cubicBezTo>
                    <a:pt x="98045" y="8764"/>
                    <a:pt x="97920" y="8988"/>
                    <a:pt x="97796" y="9438"/>
                  </a:cubicBezTo>
                  <a:cubicBezTo>
                    <a:pt x="97671" y="9662"/>
                    <a:pt x="97546" y="9887"/>
                    <a:pt x="97422" y="9887"/>
                  </a:cubicBezTo>
                  <a:cubicBezTo>
                    <a:pt x="97422" y="9887"/>
                    <a:pt x="97422" y="10112"/>
                    <a:pt x="97422" y="10112"/>
                  </a:cubicBezTo>
                  <a:cubicBezTo>
                    <a:pt x="97422" y="10337"/>
                    <a:pt x="97422" y="10337"/>
                    <a:pt x="97422" y="10337"/>
                  </a:cubicBezTo>
                  <a:cubicBezTo>
                    <a:pt x="97297" y="10786"/>
                    <a:pt x="97297" y="11460"/>
                    <a:pt x="97047" y="11910"/>
                  </a:cubicBezTo>
                  <a:cubicBezTo>
                    <a:pt x="96673" y="12808"/>
                    <a:pt x="95675" y="13033"/>
                    <a:pt x="95675" y="13033"/>
                  </a:cubicBezTo>
                  <a:cubicBezTo>
                    <a:pt x="95675" y="13033"/>
                    <a:pt x="95675" y="13033"/>
                    <a:pt x="95550" y="13033"/>
                  </a:cubicBezTo>
                  <a:cubicBezTo>
                    <a:pt x="95426" y="13033"/>
                    <a:pt x="95301" y="12808"/>
                    <a:pt x="95051" y="12808"/>
                  </a:cubicBezTo>
                  <a:cubicBezTo>
                    <a:pt x="95051" y="12808"/>
                    <a:pt x="95051" y="12808"/>
                    <a:pt x="95051" y="12808"/>
                  </a:cubicBezTo>
                  <a:cubicBezTo>
                    <a:pt x="94927" y="13258"/>
                    <a:pt x="94802" y="13932"/>
                    <a:pt x="94428" y="14157"/>
                  </a:cubicBezTo>
                  <a:cubicBezTo>
                    <a:pt x="94303" y="14157"/>
                    <a:pt x="94303" y="14157"/>
                    <a:pt x="94178" y="14157"/>
                  </a:cubicBezTo>
                  <a:cubicBezTo>
                    <a:pt x="93679" y="14157"/>
                    <a:pt x="93180" y="13483"/>
                    <a:pt x="93180" y="13258"/>
                  </a:cubicBezTo>
                  <a:cubicBezTo>
                    <a:pt x="92931" y="13033"/>
                    <a:pt x="92931" y="12808"/>
                    <a:pt x="92806" y="12584"/>
                  </a:cubicBezTo>
                  <a:cubicBezTo>
                    <a:pt x="92806" y="12584"/>
                    <a:pt x="92806" y="12359"/>
                    <a:pt x="92806" y="12359"/>
                  </a:cubicBezTo>
                  <a:cubicBezTo>
                    <a:pt x="92681" y="12359"/>
                    <a:pt x="92681" y="12134"/>
                    <a:pt x="92557" y="12134"/>
                  </a:cubicBezTo>
                  <a:cubicBezTo>
                    <a:pt x="92557" y="12134"/>
                    <a:pt x="92557" y="12134"/>
                    <a:pt x="92557" y="12134"/>
                  </a:cubicBezTo>
                  <a:cubicBezTo>
                    <a:pt x="92432" y="12134"/>
                    <a:pt x="92307" y="12134"/>
                    <a:pt x="92307" y="12134"/>
                  </a:cubicBezTo>
                  <a:cubicBezTo>
                    <a:pt x="92182" y="12134"/>
                    <a:pt x="92058" y="12134"/>
                    <a:pt x="92058" y="12134"/>
                  </a:cubicBezTo>
                  <a:cubicBezTo>
                    <a:pt x="91933" y="12134"/>
                    <a:pt x="91933" y="12134"/>
                    <a:pt x="91933" y="12134"/>
                  </a:cubicBezTo>
                  <a:cubicBezTo>
                    <a:pt x="91933" y="12134"/>
                    <a:pt x="91808" y="12134"/>
                    <a:pt x="91808" y="12134"/>
                  </a:cubicBezTo>
                  <a:cubicBezTo>
                    <a:pt x="91808" y="12134"/>
                    <a:pt x="91683" y="12359"/>
                    <a:pt x="91683" y="12359"/>
                  </a:cubicBezTo>
                  <a:cubicBezTo>
                    <a:pt x="91309" y="12359"/>
                    <a:pt x="91185" y="12134"/>
                    <a:pt x="90935" y="12134"/>
                  </a:cubicBezTo>
                  <a:cubicBezTo>
                    <a:pt x="90810" y="11910"/>
                    <a:pt x="90686" y="11685"/>
                    <a:pt x="90436" y="11460"/>
                  </a:cubicBezTo>
                  <a:cubicBezTo>
                    <a:pt x="90436" y="11460"/>
                    <a:pt x="90436" y="11460"/>
                    <a:pt x="90311" y="11460"/>
                  </a:cubicBezTo>
                  <a:cubicBezTo>
                    <a:pt x="90187" y="11235"/>
                    <a:pt x="89937" y="11235"/>
                    <a:pt x="89937" y="11235"/>
                  </a:cubicBezTo>
                  <a:cubicBezTo>
                    <a:pt x="89812" y="11235"/>
                    <a:pt x="89563" y="11235"/>
                    <a:pt x="89563" y="11235"/>
                  </a:cubicBezTo>
                  <a:cubicBezTo>
                    <a:pt x="89438" y="11460"/>
                    <a:pt x="89438" y="11460"/>
                    <a:pt x="89438" y="11460"/>
                  </a:cubicBezTo>
                  <a:cubicBezTo>
                    <a:pt x="89313" y="11685"/>
                    <a:pt x="89189" y="12134"/>
                    <a:pt x="89064" y="12359"/>
                  </a:cubicBezTo>
                  <a:cubicBezTo>
                    <a:pt x="88939" y="12359"/>
                    <a:pt x="88814" y="12584"/>
                    <a:pt x="88690" y="12584"/>
                  </a:cubicBezTo>
                  <a:cubicBezTo>
                    <a:pt x="88690" y="12584"/>
                    <a:pt x="88690" y="12584"/>
                    <a:pt x="88690" y="12584"/>
                  </a:cubicBezTo>
                  <a:cubicBezTo>
                    <a:pt x="88690" y="13033"/>
                    <a:pt x="88690" y="13707"/>
                    <a:pt x="88440" y="14157"/>
                  </a:cubicBezTo>
                  <a:cubicBezTo>
                    <a:pt x="88191" y="14606"/>
                    <a:pt x="87817" y="14831"/>
                    <a:pt x="87318" y="14831"/>
                  </a:cubicBezTo>
                  <a:cubicBezTo>
                    <a:pt x="87318" y="14831"/>
                    <a:pt x="87318" y="14831"/>
                    <a:pt x="87193" y="14831"/>
                  </a:cubicBezTo>
                  <a:cubicBezTo>
                    <a:pt x="87068" y="14831"/>
                    <a:pt x="86694" y="14831"/>
                    <a:pt x="86444" y="14606"/>
                  </a:cubicBezTo>
                  <a:cubicBezTo>
                    <a:pt x="86444" y="14606"/>
                    <a:pt x="86320" y="14606"/>
                    <a:pt x="86195" y="14606"/>
                  </a:cubicBezTo>
                  <a:cubicBezTo>
                    <a:pt x="86195" y="14606"/>
                    <a:pt x="86195" y="14606"/>
                    <a:pt x="86070" y="14606"/>
                  </a:cubicBezTo>
                  <a:cubicBezTo>
                    <a:pt x="85945" y="14606"/>
                    <a:pt x="85571" y="14606"/>
                    <a:pt x="85322" y="14157"/>
                  </a:cubicBezTo>
                  <a:cubicBezTo>
                    <a:pt x="85072" y="13932"/>
                    <a:pt x="84948" y="13258"/>
                    <a:pt x="84948" y="12808"/>
                  </a:cubicBezTo>
                  <a:cubicBezTo>
                    <a:pt x="84948" y="12808"/>
                    <a:pt x="84948" y="12808"/>
                    <a:pt x="84948" y="12808"/>
                  </a:cubicBezTo>
                  <a:cubicBezTo>
                    <a:pt x="84948" y="12584"/>
                    <a:pt x="84948" y="12584"/>
                    <a:pt x="84948" y="12584"/>
                  </a:cubicBezTo>
                  <a:cubicBezTo>
                    <a:pt x="84948" y="12584"/>
                    <a:pt x="84823" y="12584"/>
                    <a:pt x="84823" y="12584"/>
                  </a:cubicBezTo>
                  <a:cubicBezTo>
                    <a:pt x="84823" y="12584"/>
                    <a:pt x="84823" y="12584"/>
                    <a:pt x="84698" y="12584"/>
                  </a:cubicBezTo>
                  <a:cubicBezTo>
                    <a:pt x="84698" y="12584"/>
                    <a:pt x="84698" y="12584"/>
                    <a:pt x="84698" y="12584"/>
                  </a:cubicBezTo>
                  <a:cubicBezTo>
                    <a:pt x="84573" y="12584"/>
                    <a:pt x="84199" y="12584"/>
                    <a:pt x="84074" y="12134"/>
                  </a:cubicBezTo>
                  <a:cubicBezTo>
                    <a:pt x="83700" y="11685"/>
                    <a:pt x="83700" y="11235"/>
                    <a:pt x="83700" y="10786"/>
                  </a:cubicBezTo>
                  <a:cubicBezTo>
                    <a:pt x="83700" y="10786"/>
                    <a:pt x="83700" y="10786"/>
                    <a:pt x="83700" y="10786"/>
                  </a:cubicBezTo>
                  <a:cubicBezTo>
                    <a:pt x="83575" y="10786"/>
                    <a:pt x="83575" y="10786"/>
                    <a:pt x="83575" y="10786"/>
                  </a:cubicBezTo>
                  <a:cubicBezTo>
                    <a:pt x="83451" y="10786"/>
                    <a:pt x="83326" y="10786"/>
                    <a:pt x="83326" y="10786"/>
                  </a:cubicBezTo>
                  <a:cubicBezTo>
                    <a:pt x="83201" y="10786"/>
                    <a:pt x="83076" y="10786"/>
                    <a:pt x="82952" y="10786"/>
                  </a:cubicBezTo>
                  <a:cubicBezTo>
                    <a:pt x="82827" y="10786"/>
                    <a:pt x="82702" y="10561"/>
                    <a:pt x="82577" y="10337"/>
                  </a:cubicBezTo>
                  <a:cubicBezTo>
                    <a:pt x="82453" y="10337"/>
                    <a:pt x="82453" y="10337"/>
                    <a:pt x="82453" y="10337"/>
                  </a:cubicBezTo>
                  <a:cubicBezTo>
                    <a:pt x="82328" y="10337"/>
                    <a:pt x="82328" y="10337"/>
                    <a:pt x="82203" y="10337"/>
                  </a:cubicBezTo>
                  <a:cubicBezTo>
                    <a:pt x="82203" y="10337"/>
                    <a:pt x="82203" y="10337"/>
                    <a:pt x="82203" y="10337"/>
                  </a:cubicBezTo>
                  <a:cubicBezTo>
                    <a:pt x="82079" y="10337"/>
                    <a:pt x="82079" y="10337"/>
                    <a:pt x="82079" y="10337"/>
                  </a:cubicBezTo>
                  <a:cubicBezTo>
                    <a:pt x="81954" y="10561"/>
                    <a:pt x="81829" y="10786"/>
                    <a:pt x="81704" y="10786"/>
                  </a:cubicBezTo>
                  <a:cubicBezTo>
                    <a:pt x="81580" y="11011"/>
                    <a:pt x="81081" y="11460"/>
                    <a:pt x="80831" y="11460"/>
                  </a:cubicBezTo>
                  <a:cubicBezTo>
                    <a:pt x="80706" y="11460"/>
                    <a:pt x="80457" y="11460"/>
                    <a:pt x="80332" y="11460"/>
                  </a:cubicBezTo>
                  <a:cubicBezTo>
                    <a:pt x="80207" y="11460"/>
                    <a:pt x="79833" y="11460"/>
                    <a:pt x="79584" y="11235"/>
                  </a:cubicBezTo>
                  <a:cubicBezTo>
                    <a:pt x="79459" y="11235"/>
                    <a:pt x="79334" y="11011"/>
                    <a:pt x="79209" y="11011"/>
                  </a:cubicBezTo>
                  <a:cubicBezTo>
                    <a:pt x="79085" y="11011"/>
                    <a:pt x="79085" y="10786"/>
                    <a:pt x="79085" y="10786"/>
                  </a:cubicBezTo>
                  <a:cubicBezTo>
                    <a:pt x="78960" y="10786"/>
                    <a:pt x="78835" y="10786"/>
                    <a:pt x="78711" y="10786"/>
                  </a:cubicBezTo>
                  <a:cubicBezTo>
                    <a:pt x="78586" y="10786"/>
                    <a:pt x="78336" y="10786"/>
                    <a:pt x="78212" y="10786"/>
                  </a:cubicBezTo>
                  <a:cubicBezTo>
                    <a:pt x="78212" y="10561"/>
                    <a:pt x="78212" y="10561"/>
                    <a:pt x="78087" y="10561"/>
                  </a:cubicBezTo>
                  <a:cubicBezTo>
                    <a:pt x="77837" y="10561"/>
                    <a:pt x="77338" y="10337"/>
                    <a:pt x="77089" y="9887"/>
                  </a:cubicBezTo>
                  <a:cubicBezTo>
                    <a:pt x="76839" y="9438"/>
                    <a:pt x="76839" y="8988"/>
                    <a:pt x="76839" y="8539"/>
                  </a:cubicBezTo>
                  <a:cubicBezTo>
                    <a:pt x="76839" y="8314"/>
                    <a:pt x="76839" y="8314"/>
                    <a:pt x="76839" y="8314"/>
                  </a:cubicBezTo>
                  <a:cubicBezTo>
                    <a:pt x="76839" y="8089"/>
                    <a:pt x="76715" y="7865"/>
                    <a:pt x="76715" y="7415"/>
                  </a:cubicBezTo>
                  <a:cubicBezTo>
                    <a:pt x="76715" y="7415"/>
                    <a:pt x="76715" y="6966"/>
                    <a:pt x="76715" y="6741"/>
                  </a:cubicBezTo>
                  <a:cubicBezTo>
                    <a:pt x="76715" y="6741"/>
                    <a:pt x="76590" y="6292"/>
                    <a:pt x="76465" y="6067"/>
                  </a:cubicBezTo>
                  <a:cubicBezTo>
                    <a:pt x="76465" y="6067"/>
                    <a:pt x="76340" y="6067"/>
                    <a:pt x="76216" y="5842"/>
                  </a:cubicBezTo>
                  <a:cubicBezTo>
                    <a:pt x="76091" y="5617"/>
                    <a:pt x="75966" y="5617"/>
                    <a:pt x="75841" y="5393"/>
                  </a:cubicBezTo>
                  <a:cubicBezTo>
                    <a:pt x="75717" y="5168"/>
                    <a:pt x="75467" y="4269"/>
                    <a:pt x="75343" y="3820"/>
                  </a:cubicBezTo>
                  <a:cubicBezTo>
                    <a:pt x="75218" y="3370"/>
                    <a:pt x="75218" y="3146"/>
                    <a:pt x="75218" y="2921"/>
                  </a:cubicBezTo>
                  <a:cubicBezTo>
                    <a:pt x="75218" y="2921"/>
                    <a:pt x="75218" y="2921"/>
                    <a:pt x="75218" y="2921"/>
                  </a:cubicBezTo>
                  <a:cubicBezTo>
                    <a:pt x="75093" y="2921"/>
                    <a:pt x="75093" y="2921"/>
                    <a:pt x="75093" y="2696"/>
                  </a:cubicBezTo>
                  <a:cubicBezTo>
                    <a:pt x="74968" y="2696"/>
                    <a:pt x="74968" y="2696"/>
                    <a:pt x="74968" y="2696"/>
                  </a:cubicBezTo>
                  <a:cubicBezTo>
                    <a:pt x="74968" y="2696"/>
                    <a:pt x="74719" y="2471"/>
                    <a:pt x="74719" y="2471"/>
                  </a:cubicBezTo>
                  <a:cubicBezTo>
                    <a:pt x="74594" y="2471"/>
                    <a:pt x="74594" y="2471"/>
                    <a:pt x="74594" y="2471"/>
                  </a:cubicBezTo>
                  <a:cubicBezTo>
                    <a:pt x="74345" y="2471"/>
                    <a:pt x="74220" y="2471"/>
                    <a:pt x="74095" y="2471"/>
                  </a:cubicBezTo>
                  <a:cubicBezTo>
                    <a:pt x="73970" y="2471"/>
                    <a:pt x="73970" y="2471"/>
                    <a:pt x="73846" y="2471"/>
                  </a:cubicBezTo>
                  <a:cubicBezTo>
                    <a:pt x="73596" y="2471"/>
                    <a:pt x="73097" y="2022"/>
                    <a:pt x="72848" y="1348"/>
                  </a:cubicBezTo>
                  <a:cubicBezTo>
                    <a:pt x="72723" y="898"/>
                    <a:pt x="72723" y="449"/>
                    <a:pt x="72723" y="224"/>
                  </a:cubicBezTo>
                  <a:cubicBezTo>
                    <a:pt x="72723" y="0"/>
                    <a:pt x="72723" y="0"/>
                    <a:pt x="72723" y="0"/>
                  </a:cubicBezTo>
                  <a:cubicBezTo>
                    <a:pt x="72723" y="0"/>
                    <a:pt x="72723" y="0"/>
                    <a:pt x="72723" y="0"/>
                  </a:cubicBezTo>
                  <a:cubicBezTo>
                    <a:pt x="72723" y="0"/>
                    <a:pt x="72723" y="0"/>
                    <a:pt x="72723" y="0"/>
                  </a:cubicBezTo>
                  <a:cubicBezTo>
                    <a:pt x="72598" y="0"/>
                    <a:pt x="72598" y="0"/>
                    <a:pt x="72598" y="0"/>
                  </a:cubicBezTo>
                  <a:cubicBezTo>
                    <a:pt x="72598" y="224"/>
                    <a:pt x="72474" y="674"/>
                    <a:pt x="72349" y="898"/>
                  </a:cubicBezTo>
                  <a:cubicBezTo>
                    <a:pt x="72099" y="1123"/>
                    <a:pt x="71850" y="1123"/>
                    <a:pt x="71600" y="1123"/>
                  </a:cubicBezTo>
                  <a:cubicBezTo>
                    <a:pt x="71600" y="1123"/>
                    <a:pt x="71600" y="1123"/>
                    <a:pt x="71600" y="1123"/>
                  </a:cubicBezTo>
                  <a:cubicBezTo>
                    <a:pt x="71600" y="1123"/>
                    <a:pt x="71476" y="1123"/>
                    <a:pt x="71476" y="1123"/>
                  </a:cubicBezTo>
                  <a:cubicBezTo>
                    <a:pt x="71476" y="1123"/>
                    <a:pt x="71476" y="1348"/>
                    <a:pt x="71476" y="1348"/>
                  </a:cubicBezTo>
                  <a:cubicBezTo>
                    <a:pt x="71351" y="1573"/>
                    <a:pt x="71226" y="2022"/>
                    <a:pt x="71101" y="2247"/>
                  </a:cubicBezTo>
                  <a:cubicBezTo>
                    <a:pt x="70852" y="2471"/>
                    <a:pt x="70478" y="2471"/>
                    <a:pt x="70228" y="2471"/>
                  </a:cubicBezTo>
                  <a:cubicBezTo>
                    <a:pt x="70103" y="2471"/>
                    <a:pt x="70103" y="2471"/>
                    <a:pt x="69979" y="2471"/>
                  </a:cubicBezTo>
                  <a:cubicBezTo>
                    <a:pt x="69729" y="2247"/>
                    <a:pt x="69604" y="2022"/>
                    <a:pt x="69480" y="1797"/>
                  </a:cubicBezTo>
                  <a:cubicBezTo>
                    <a:pt x="69480" y="1797"/>
                    <a:pt x="69480" y="1797"/>
                    <a:pt x="69480" y="1797"/>
                  </a:cubicBezTo>
                  <a:cubicBezTo>
                    <a:pt x="69355" y="1573"/>
                    <a:pt x="69106" y="1573"/>
                    <a:pt x="69106" y="1573"/>
                  </a:cubicBezTo>
                  <a:cubicBezTo>
                    <a:pt x="69106" y="1573"/>
                    <a:pt x="69106" y="1573"/>
                    <a:pt x="68981" y="1573"/>
                  </a:cubicBezTo>
                  <a:cubicBezTo>
                    <a:pt x="68856" y="1348"/>
                    <a:pt x="68607" y="1348"/>
                    <a:pt x="68482" y="1123"/>
                  </a:cubicBezTo>
                  <a:cubicBezTo>
                    <a:pt x="68232" y="898"/>
                    <a:pt x="68108" y="674"/>
                    <a:pt x="68108" y="224"/>
                  </a:cubicBezTo>
                  <a:cubicBezTo>
                    <a:pt x="68108" y="449"/>
                    <a:pt x="67983" y="674"/>
                    <a:pt x="67983" y="674"/>
                  </a:cubicBezTo>
                  <a:cubicBezTo>
                    <a:pt x="67110" y="3820"/>
                    <a:pt x="67110" y="3820"/>
                    <a:pt x="67110" y="3820"/>
                  </a:cubicBezTo>
                  <a:cubicBezTo>
                    <a:pt x="66985" y="2696"/>
                    <a:pt x="66985" y="2696"/>
                    <a:pt x="66985" y="2696"/>
                  </a:cubicBezTo>
                  <a:cubicBezTo>
                    <a:pt x="66860" y="2696"/>
                    <a:pt x="66735" y="2921"/>
                    <a:pt x="66611" y="3146"/>
                  </a:cubicBezTo>
                  <a:cubicBezTo>
                    <a:pt x="66611" y="3146"/>
                    <a:pt x="66611" y="3146"/>
                    <a:pt x="66486" y="3146"/>
                  </a:cubicBezTo>
                  <a:cubicBezTo>
                    <a:pt x="66486" y="3146"/>
                    <a:pt x="66486" y="3370"/>
                    <a:pt x="66486" y="3370"/>
                  </a:cubicBezTo>
                  <a:cubicBezTo>
                    <a:pt x="66486" y="3370"/>
                    <a:pt x="66486" y="3370"/>
                    <a:pt x="66486" y="3370"/>
                  </a:cubicBezTo>
                  <a:cubicBezTo>
                    <a:pt x="66611" y="3370"/>
                    <a:pt x="66860" y="3595"/>
                    <a:pt x="66985" y="3820"/>
                  </a:cubicBezTo>
                  <a:cubicBezTo>
                    <a:pt x="67234" y="4044"/>
                    <a:pt x="67484" y="4719"/>
                    <a:pt x="67609" y="5168"/>
                  </a:cubicBezTo>
                  <a:cubicBezTo>
                    <a:pt x="67733" y="5617"/>
                    <a:pt x="67858" y="6516"/>
                    <a:pt x="67733" y="7191"/>
                  </a:cubicBezTo>
                  <a:cubicBezTo>
                    <a:pt x="67733" y="7415"/>
                    <a:pt x="67609" y="7640"/>
                    <a:pt x="67609" y="7865"/>
                  </a:cubicBezTo>
                  <a:cubicBezTo>
                    <a:pt x="67609" y="7865"/>
                    <a:pt x="67609" y="7865"/>
                    <a:pt x="67609" y="7865"/>
                  </a:cubicBezTo>
                  <a:cubicBezTo>
                    <a:pt x="67609" y="7865"/>
                    <a:pt x="67733" y="7865"/>
                    <a:pt x="67733" y="7865"/>
                  </a:cubicBezTo>
                  <a:cubicBezTo>
                    <a:pt x="67983" y="7865"/>
                    <a:pt x="68607" y="8089"/>
                    <a:pt x="68856" y="8764"/>
                  </a:cubicBezTo>
                  <a:cubicBezTo>
                    <a:pt x="69106" y="9662"/>
                    <a:pt x="68981" y="10786"/>
                    <a:pt x="68856" y="11011"/>
                  </a:cubicBezTo>
                  <a:cubicBezTo>
                    <a:pt x="68731" y="11460"/>
                    <a:pt x="68607" y="11685"/>
                    <a:pt x="68482" y="11685"/>
                  </a:cubicBezTo>
                  <a:cubicBezTo>
                    <a:pt x="68482" y="11685"/>
                    <a:pt x="68482" y="11910"/>
                    <a:pt x="68482" y="11910"/>
                  </a:cubicBezTo>
                  <a:cubicBezTo>
                    <a:pt x="68482" y="11910"/>
                    <a:pt x="68731" y="12808"/>
                    <a:pt x="68607" y="13707"/>
                  </a:cubicBezTo>
                  <a:cubicBezTo>
                    <a:pt x="68482" y="14157"/>
                    <a:pt x="68108" y="14606"/>
                    <a:pt x="67858" y="14831"/>
                  </a:cubicBezTo>
                  <a:cubicBezTo>
                    <a:pt x="67858" y="14831"/>
                    <a:pt x="67858" y="14831"/>
                    <a:pt x="67858" y="14831"/>
                  </a:cubicBezTo>
                  <a:cubicBezTo>
                    <a:pt x="67733" y="14831"/>
                    <a:pt x="67733" y="14831"/>
                    <a:pt x="67609" y="14831"/>
                  </a:cubicBezTo>
                  <a:cubicBezTo>
                    <a:pt x="67484" y="14831"/>
                    <a:pt x="67234" y="14606"/>
                    <a:pt x="67110" y="14606"/>
                  </a:cubicBezTo>
                  <a:cubicBezTo>
                    <a:pt x="67110" y="14606"/>
                    <a:pt x="67110" y="14606"/>
                    <a:pt x="67110" y="14606"/>
                  </a:cubicBezTo>
                  <a:cubicBezTo>
                    <a:pt x="66985" y="14606"/>
                    <a:pt x="66860" y="14606"/>
                    <a:pt x="66735" y="14606"/>
                  </a:cubicBezTo>
                  <a:cubicBezTo>
                    <a:pt x="66735" y="14606"/>
                    <a:pt x="66735" y="14606"/>
                    <a:pt x="66611" y="14831"/>
                  </a:cubicBezTo>
                  <a:cubicBezTo>
                    <a:pt x="66486" y="15056"/>
                    <a:pt x="66361" y="15280"/>
                    <a:pt x="66112" y="15505"/>
                  </a:cubicBezTo>
                  <a:cubicBezTo>
                    <a:pt x="65987" y="15505"/>
                    <a:pt x="65862" y="15505"/>
                    <a:pt x="65738" y="15505"/>
                  </a:cubicBezTo>
                  <a:cubicBezTo>
                    <a:pt x="65613" y="15505"/>
                    <a:pt x="65613" y="15505"/>
                    <a:pt x="65488" y="15505"/>
                  </a:cubicBezTo>
                  <a:cubicBezTo>
                    <a:pt x="65363" y="15505"/>
                    <a:pt x="65363" y="15505"/>
                    <a:pt x="65363" y="15505"/>
                  </a:cubicBezTo>
                  <a:cubicBezTo>
                    <a:pt x="65239" y="15505"/>
                    <a:pt x="65114" y="15730"/>
                    <a:pt x="64989" y="15955"/>
                  </a:cubicBezTo>
                  <a:cubicBezTo>
                    <a:pt x="64864" y="16179"/>
                    <a:pt x="64490" y="16629"/>
                    <a:pt x="64365" y="17078"/>
                  </a:cubicBezTo>
                  <a:cubicBezTo>
                    <a:pt x="64241" y="17078"/>
                    <a:pt x="64241" y="17303"/>
                    <a:pt x="64116" y="17528"/>
                  </a:cubicBezTo>
                  <a:cubicBezTo>
                    <a:pt x="63991" y="17977"/>
                    <a:pt x="63742" y="18426"/>
                    <a:pt x="63617" y="18651"/>
                  </a:cubicBezTo>
                  <a:cubicBezTo>
                    <a:pt x="63617" y="18651"/>
                    <a:pt x="63243" y="19325"/>
                    <a:pt x="62869" y="19550"/>
                  </a:cubicBezTo>
                  <a:cubicBezTo>
                    <a:pt x="62744" y="19775"/>
                    <a:pt x="62370" y="20000"/>
                    <a:pt x="62120" y="20000"/>
                  </a:cubicBezTo>
                  <a:cubicBezTo>
                    <a:pt x="62120" y="20000"/>
                    <a:pt x="62120" y="20000"/>
                    <a:pt x="61995" y="20000"/>
                  </a:cubicBezTo>
                  <a:cubicBezTo>
                    <a:pt x="61746" y="20000"/>
                    <a:pt x="61247" y="19775"/>
                    <a:pt x="60997" y="19325"/>
                  </a:cubicBezTo>
                  <a:cubicBezTo>
                    <a:pt x="60873" y="18876"/>
                    <a:pt x="60748" y="18651"/>
                    <a:pt x="60748" y="18202"/>
                  </a:cubicBezTo>
                  <a:cubicBezTo>
                    <a:pt x="60623" y="18202"/>
                    <a:pt x="60498" y="18202"/>
                    <a:pt x="60498" y="18202"/>
                  </a:cubicBezTo>
                  <a:cubicBezTo>
                    <a:pt x="60374" y="18202"/>
                    <a:pt x="60374" y="18202"/>
                    <a:pt x="60374" y="18202"/>
                  </a:cubicBezTo>
                  <a:cubicBezTo>
                    <a:pt x="60374" y="18202"/>
                    <a:pt x="60249" y="18426"/>
                    <a:pt x="60249" y="18426"/>
                  </a:cubicBezTo>
                  <a:cubicBezTo>
                    <a:pt x="60124" y="18426"/>
                    <a:pt x="60000" y="18651"/>
                    <a:pt x="59875" y="18651"/>
                  </a:cubicBezTo>
                  <a:cubicBezTo>
                    <a:pt x="59875" y="18651"/>
                    <a:pt x="59750" y="18876"/>
                    <a:pt x="59625" y="18876"/>
                  </a:cubicBezTo>
                  <a:cubicBezTo>
                    <a:pt x="59625" y="18876"/>
                    <a:pt x="59501" y="18876"/>
                    <a:pt x="59501" y="18876"/>
                  </a:cubicBezTo>
                  <a:cubicBezTo>
                    <a:pt x="59501" y="18876"/>
                    <a:pt x="59376" y="18876"/>
                    <a:pt x="59376" y="19101"/>
                  </a:cubicBezTo>
                  <a:cubicBezTo>
                    <a:pt x="59126" y="19101"/>
                    <a:pt x="59002" y="19325"/>
                    <a:pt x="58752" y="19325"/>
                  </a:cubicBezTo>
                  <a:cubicBezTo>
                    <a:pt x="58752" y="19325"/>
                    <a:pt x="58627" y="19325"/>
                    <a:pt x="58503" y="19325"/>
                  </a:cubicBezTo>
                  <a:cubicBezTo>
                    <a:pt x="58503" y="19325"/>
                    <a:pt x="58378" y="19325"/>
                    <a:pt x="58378" y="19325"/>
                  </a:cubicBezTo>
                  <a:cubicBezTo>
                    <a:pt x="58378" y="19325"/>
                    <a:pt x="58253" y="19325"/>
                    <a:pt x="58253" y="19325"/>
                  </a:cubicBezTo>
                  <a:cubicBezTo>
                    <a:pt x="58253" y="19325"/>
                    <a:pt x="58253" y="19550"/>
                    <a:pt x="58128" y="19550"/>
                  </a:cubicBezTo>
                  <a:cubicBezTo>
                    <a:pt x="58253" y="19550"/>
                    <a:pt x="58253" y="19775"/>
                    <a:pt x="58253" y="20000"/>
                  </a:cubicBezTo>
                  <a:cubicBezTo>
                    <a:pt x="58253" y="20000"/>
                    <a:pt x="58253" y="20000"/>
                    <a:pt x="58253" y="20000"/>
                  </a:cubicBezTo>
                  <a:cubicBezTo>
                    <a:pt x="58378" y="20224"/>
                    <a:pt x="58503" y="20224"/>
                    <a:pt x="58627" y="20674"/>
                  </a:cubicBezTo>
                  <a:cubicBezTo>
                    <a:pt x="58752" y="20898"/>
                    <a:pt x="58752" y="21573"/>
                    <a:pt x="58877" y="22022"/>
                  </a:cubicBezTo>
                  <a:cubicBezTo>
                    <a:pt x="58877" y="22247"/>
                    <a:pt x="58877" y="22471"/>
                    <a:pt x="58877" y="22471"/>
                  </a:cubicBezTo>
                  <a:cubicBezTo>
                    <a:pt x="58877" y="22696"/>
                    <a:pt x="59002" y="23146"/>
                    <a:pt x="59126" y="23370"/>
                  </a:cubicBezTo>
                  <a:cubicBezTo>
                    <a:pt x="59126" y="23370"/>
                    <a:pt x="59126" y="23595"/>
                    <a:pt x="59126" y="23820"/>
                  </a:cubicBezTo>
                  <a:cubicBezTo>
                    <a:pt x="59251" y="24269"/>
                    <a:pt x="59501" y="24719"/>
                    <a:pt x="59501" y="25168"/>
                  </a:cubicBezTo>
                  <a:cubicBezTo>
                    <a:pt x="59501" y="25393"/>
                    <a:pt x="59501" y="26292"/>
                    <a:pt x="59376" y="26966"/>
                  </a:cubicBezTo>
                  <a:cubicBezTo>
                    <a:pt x="59251" y="27415"/>
                    <a:pt x="59002" y="27640"/>
                    <a:pt x="58877" y="27640"/>
                  </a:cubicBezTo>
                  <a:cubicBezTo>
                    <a:pt x="58752" y="27865"/>
                    <a:pt x="58752" y="27865"/>
                    <a:pt x="58752" y="27865"/>
                  </a:cubicBezTo>
                  <a:cubicBezTo>
                    <a:pt x="58752" y="27865"/>
                    <a:pt x="58752" y="27865"/>
                    <a:pt x="58627" y="27865"/>
                  </a:cubicBezTo>
                  <a:cubicBezTo>
                    <a:pt x="58627" y="28089"/>
                    <a:pt x="58627" y="28089"/>
                    <a:pt x="58503" y="28089"/>
                  </a:cubicBezTo>
                  <a:cubicBezTo>
                    <a:pt x="58503" y="28314"/>
                    <a:pt x="58503" y="28314"/>
                    <a:pt x="58503" y="28314"/>
                  </a:cubicBezTo>
                  <a:cubicBezTo>
                    <a:pt x="58503" y="28764"/>
                    <a:pt x="58503" y="29213"/>
                    <a:pt x="58253" y="29662"/>
                  </a:cubicBezTo>
                  <a:cubicBezTo>
                    <a:pt x="58004" y="30337"/>
                    <a:pt x="57380" y="30786"/>
                    <a:pt x="57380" y="30786"/>
                  </a:cubicBezTo>
                  <a:cubicBezTo>
                    <a:pt x="57130" y="31011"/>
                    <a:pt x="57006" y="31011"/>
                    <a:pt x="56881" y="31011"/>
                  </a:cubicBezTo>
                  <a:cubicBezTo>
                    <a:pt x="56756" y="31011"/>
                    <a:pt x="56632" y="31011"/>
                    <a:pt x="56632" y="31011"/>
                  </a:cubicBezTo>
                  <a:cubicBezTo>
                    <a:pt x="56632" y="31011"/>
                    <a:pt x="56507" y="31011"/>
                    <a:pt x="56507" y="31235"/>
                  </a:cubicBezTo>
                  <a:cubicBezTo>
                    <a:pt x="56382" y="31460"/>
                    <a:pt x="56382" y="32134"/>
                    <a:pt x="56382" y="32584"/>
                  </a:cubicBezTo>
                  <a:cubicBezTo>
                    <a:pt x="56382" y="32584"/>
                    <a:pt x="56382" y="32808"/>
                    <a:pt x="56382" y="32808"/>
                  </a:cubicBezTo>
                  <a:cubicBezTo>
                    <a:pt x="56382" y="32808"/>
                    <a:pt x="56382" y="33033"/>
                    <a:pt x="56382" y="33033"/>
                  </a:cubicBezTo>
                  <a:cubicBezTo>
                    <a:pt x="56382" y="33258"/>
                    <a:pt x="56382" y="33707"/>
                    <a:pt x="56382" y="33932"/>
                  </a:cubicBezTo>
                  <a:cubicBezTo>
                    <a:pt x="56257" y="34157"/>
                    <a:pt x="56257" y="34831"/>
                    <a:pt x="56133" y="35280"/>
                  </a:cubicBezTo>
                  <a:cubicBezTo>
                    <a:pt x="56133" y="35280"/>
                    <a:pt x="56133" y="35280"/>
                    <a:pt x="56133" y="35280"/>
                  </a:cubicBezTo>
                  <a:cubicBezTo>
                    <a:pt x="56133" y="35280"/>
                    <a:pt x="56008" y="35505"/>
                    <a:pt x="56008" y="35730"/>
                  </a:cubicBezTo>
                  <a:cubicBezTo>
                    <a:pt x="56008" y="35730"/>
                    <a:pt x="55883" y="35955"/>
                    <a:pt x="55883" y="36179"/>
                  </a:cubicBezTo>
                  <a:cubicBezTo>
                    <a:pt x="55883" y="36179"/>
                    <a:pt x="55883" y="36179"/>
                    <a:pt x="55883" y="36404"/>
                  </a:cubicBezTo>
                  <a:cubicBezTo>
                    <a:pt x="55883" y="36853"/>
                    <a:pt x="55758" y="37303"/>
                    <a:pt x="55634" y="37528"/>
                  </a:cubicBezTo>
                  <a:cubicBezTo>
                    <a:pt x="55509" y="37977"/>
                    <a:pt x="55010" y="38876"/>
                    <a:pt x="54636" y="39325"/>
                  </a:cubicBezTo>
                  <a:cubicBezTo>
                    <a:pt x="54511" y="39325"/>
                    <a:pt x="54261" y="39325"/>
                    <a:pt x="54137" y="39325"/>
                  </a:cubicBezTo>
                  <a:cubicBezTo>
                    <a:pt x="54012" y="39325"/>
                    <a:pt x="53887" y="39325"/>
                    <a:pt x="53762" y="39101"/>
                  </a:cubicBezTo>
                  <a:cubicBezTo>
                    <a:pt x="53638" y="39101"/>
                    <a:pt x="53513" y="38876"/>
                    <a:pt x="53513" y="38876"/>
                  </a:cubicBezTo>
                  <a:cubicBezTo>
                    <a:pt x="53513" y="38876"/>
                    <a:pt x="53513" y="38876"/>
                    <a:pt x="53513" y="38876"/>
                  </a:cubicBezTo>
                  <a:cubicBezTo>
                    <a:pt x="53513" y="39101"/>
                    <a:pt x="53513" y="39325"/>
                    <a:pt x="53513" y="39550"/>
                  </a:cubicBezTo>
                  <a:cubicBezTo>
                    <a:pt x="53513" y="40224"/>
                    <a:pt x="53264" y="40674"/>
                    <a:pt x="53139" y="40898"/>
                  </a:cubicBezTo>
                  <a:cubicBezTo>
                    <a:pt x="53139" y="41348"/>
                    <a:pt x="52889" y="41348"/>
                    <a:pt x="52765" y="41573"/>
                  </a:cubicBezTo>
                  <a:cubicBezTo>
                    <a:pt x="52765" y="41573"/>
                    <a:pt x="52640" y="41797"/>
                    <a:pt x="52640" y="41797"/>
                  </a:cubicBezTo>
                  <a:cubicBezTo>
                    <a:pt x="52640" y="42022"/>
                    <a:pt x="52515" y="42696"/>
                    <a:pt x="52515" y="43146"/>
                  </a:cubicBezTo>
                  <a:cubicBezTo>
                    <a:pt x="52515" y="43146"/>
                    <a:pt x="52515" y="43595"/>
                    <a:pt x="52515" y="43820"/>
                  </a:cubicBezTo>
                  <a:cubicBezTo>
                    <a:pt x="52640" y="44044"/>
                    <a:pt x="52640" y="44269"/>
                    <a:pt x="52640" y="44494"/>
                  </a:cubicBezTo>
                  <a:cubicBezTo>
                    <a:pt x="52765" y="44943"/>
                    <a:pt x="52765" y="46067"/>
                    <a:pt x="52765" y="46516"/>
                  </a:cubicBezTo>
                  <a:cubicBezTo>
                    <a:pt x="52765" y="46966"/>
                    <a:pt x="52765" y="48089"/>
                    <a:pt x="52515" y="48764"/>
                  </a:cubicBezTo>
                  <a:cubicBezTo>
                    <a:pt x="52515" y="49213"/>
                    <a:pt x="52266" y="49662"/>
                    <a:pt x="52016" y="49887"/>
                  </a:cubicBezTo>
                  <a:cubicBezTo>
                    <a:pt x="51767" y="50112"/>
                    <a:pt x="51642" y="50337"/>
                    <a:pt x="51392" y="50337"/>
                  </a:cubicBezTo>
                  <a:cubicBezTo>
                    <a:pt x="51392" y="50337"/>
                    <a:pt x="51392" y="50337"/>
                    <a:pt x="51392" y="50337"/>
                  </a:cubicBezTo>
                  <a:cubicBezTo>
                    <a:pt x="51268" y="50337"/>
                    <a:pt x="51143" y="50337"/>
                    <a:pt x="51143" y="50337"/>
                  </a:cubicBezTo>
                  <a:cubicBezTo>
                    <a:pt x="51143" y="50561"/>
                    <a:pt x="51143" y="50786"/>
                    <a:pt x="51018" y="51011"/>
                  </a:cubicBezTo>
                  <a:cubicBezTo>
                    <a:pt x="51018" y="51011"/>
                    <a:pt x="51018" y="51011"/>
                    <a:pt x="51018" y="51011"/>
                  </a:cubicBezTo>
                  <a:cubicBezTo>
                    <a:pt x="50893" y="51685"/>
                    <a:pt x="50769" y="52584"/>
                    <a:pt x="50145" y="52584"/>
                  </a:cubicBezTo>
                  <a:cubicBezTo>
                    <a:pt x="50145" y="52584"/>
                    <a:pt x="50145" y="52584"/>
                    <a:pt x="50145" y="52584"/>
                  </a:cubicBezTo>
                  <a:cubicBezTo>
                    <a:pt x="50145" y="52584"/>
                    <a:pt x="50145" y="52584"/>
                    <a:pt x="50145" y="52584"/>
                  </a:cubicBezTo>
                  <a:cubicBezTo>
                    <a:pt x="49646" y="52584"/>
                    <a:pt x="49397" y="51910"/>
                    <a:pt x="49272" y="51460"/>
                  </a:cubicBezTo>
                  <a:cubicBezTo>
                    <a:pt x="49272" y="51460"/>
                    <a:pt x="49147" y="51460"/>
                    <a:pt x="49147" y="51235"/>
                  </a:cubicBezTo>
                  <a:cubicBezTo>
                    <a:pt x="49147" y="51235"/>
                    <a:pt x="49022" y="51011"/>
                    <a:pt x="49022" y="51011"/>
                  </a:cubicBezTo>
                  <a:cubicBezTo>
                    <a:pt x="49022" y="50786"/>
                    <a:pt x="49022" y="50786"/>
                    <a:pt x="49022" y="50786"/>
                  </a:cubicBezTo>
                  <a:cubicBezTo>
                    <a:pt x="49022" y="50786"/>
                    <a:pt x="48898" y="50786"/>
                    <a:pt x="48898" y="50786"/>
                  </a:cubicBezTo>
                  <a:cubicBezTo>
                    <a:pt x="48898" y="50786"/>
                    <a:pt x="48898" y="50786"/>
                    <a:pt x="48898" y="50786"/>
                  </a:cubicBezTo>
                  <a:cubicBezTo>
                    <a:pt x="48773" y="50786"/>
                    <a:pt x="48648" y="50786"/>
                    <a:pt x="48648" y="50786"/>
                  </a:cubicBezTo>
                  <a:cubicBezTo>
                    <a:pt x="48648" y="50786"/>
                    <a:pt x="48523" y="50786"/>
                    <a:pt x="48523" y="50786"/>
                  </a:cubicBezTo>
                  <a:cubicBezTo>
                    <a:pt x="48399" y="51011"/>
                    <a:pt x="48149" y="51235"/>
                    <a:pt x="47900" y="51235"/>
                  </a:cubicBezTo>
                  <a:cubicBezTo>
                    <a:pt x="47900" y="51235"/>
                    <a:pt x="47775" y="51235"/>
                    <a:pt x="47775" y="51235"/>
                  </a:cubicBezTo>
                  <a:cubicBezTo>
                    <a:pt x="47525" y="51235"/>
                    <a:pt x="47401" y="51011"/>
                    <a:pt x="47151" y="50786"/>
                  </a:cubicBezTo>
                  <a:cubicBezTo>
                    <a:pt x="47151" y="50786"/>
                    <a:pt x="47151" y="50561"/>
                    <a:pt x="47151" y="50561"/>
                  </a:cubicBezTo>
                  <a:cubicBezTo>
                    <a:pt x="47151" y="50561"/>
                    <a:pt x="47027" y="50561"/>
                    <a:pt x="46902" y="50561"/>
                  </a:cubicBezTo>
                  <a:cubicBezTo>
                    <a:pt x="46902" y="50561"/>
                    <a:pt x="46777" y="50337"/>
                    <a:pt x="46777" y="50337"/>
                  </a:cubicBezTo>
                  <a:cubicBezTo>
                    <a:pt x="46652" y="50337"/>
                    <a:pt x="46652" y="50337"/>
                    <a:pt x="46652" y="50337"/>
                  </a:cubicBezTo>
                  <a:cubicBezTo>
                    <a:pt x="46403" y="50112"/>
                    <a:pt x="46153" y="50112"/>
                    <a:pt x="45904" y="49887"/>
                  </a:cubicBezTo>
                  <a:cubicBezTo>
                    <a:pt x="45654" y="49213"/>
                    <a:pt x="45280" y="48089"/>
                    <a:pt x="45280" y="48089"/>
                  </a:cubicBezTo>
                  <a:cubicBezTo>
                    <a:pt x="45155" y="47865"/>
                    <a:pt x="45155" y="47415"/>
                    <a:pt x="45031" y="47191"/>
                  </a:cubicBezTo>
                  <a:cubicBezTo>
                    <a:pt x="45031" y="47415"/>
                    <a:pt x="44906" y="47415"/>
                    <a:pt x="44656" y="47415"/>
                  </a:cubicBezTo>
                  <a:cubicBezTo>
                    <a:pt x="44656" y="47415"/>
                    <a:pt x="44656" y="47415"/>
                    <a:pt x="44656" y="47415"/>
                  </a:cubicBezTo>
                  <a:cubicBezTo>
                    <a:pt x="44656" y="47415"/>
                    <a:pt x="44656" y="47415"/>
                    <a:pt x="44532" y="47640"/>
                  </a:cubicBezTo>
                  <a:cubicBezTo>
                    <a:pt x="44532" y="47865"/>
                    <a:pt x="44282" y="48314"/>
                    <a:pt x="43908" y="48539"/>
                  </a:cubicBezTo>
                  <a:cubicBezTo>
                    <a:pt x="43908" y="49213"/>
                    <a:pt x="43783" y="49887"/>
                    <a:pt x="43659" y="50337"/>
                  </a:cubicBezTo>
                  <a:cubicBezTo>
                    <a:pt x="43409" y="50786"/>
                    <a:pt x="43035" y="51011"/>
                    <a:pt x="42785" y="51235"/>
                  </a:cubicBezTo>
                  <a:cubicBezTo>
                    <a:pt x="42661" y="51235"/>
                    <a:pt x="42661" y="51235"/>
                    <a:pt x="42661" y="51235"/>
                  </a:cubicBezTo>
                  <a:cubicBezTo>
                    <a:pt x="42661" y="51235"/>
                    <a:pt x="42536" y="51235"/>
                    <a:pt x="42411" y="51235"/>
                  </a:cubicBezTo>
                  <a:cubicBezTo>
                    <a:pt x="42411" y="51235"/>
                    <a:pt x="42536" y="51235"/>
                    <a:pt x="42536" y="51460"/>
                  </a:cubicBezTo>
                  <a:cubicBezTo>
                    <a:pt x="42536" y="51685"/>
                    <a:pt x="42536" y="52134"/>
                    <a:pt x="42661" y="52359"/>
                  </a:cubicBezTo>
                  <a:cubicBezTo>
                    <a:pt x="42661" y="52584"/>
                    <a:pt x="42661" y="52584"/>
                    <a:pt x="42661" y="52584"/>
                  </a:cubicBezTo>
                  <a:cubicBezTo>
                    <a:pt x="42785" y="52808"/>
                    <a:pt x="42910" y="53258"/>
                    <a:pt x="43035" y="53483"/>
                  </a:cubicBezTo>
                  <a:cubicBezTo>
                    <a:pt x="43035" y="53707"/>
                    <a:pt x="43160" y="54831"/>
                    <a:pt x="43035" y="55505"/>
                  </a:cubicBezTo>
                  <a:cubicBezTo>
                    <a:pt x="42910" y="55955"/>
                    <a:pt x="42536" y="56404"/>
                    <a:pt x="42286" y="56404"/>
                  </a:cubicBezTo>
                  <a:cubicBezTo>
                    <a:pt x="42286" y="56404"/>
                    <a:pt x="42162" y="56404"/>
                    <a:pt x="42162" y="56404"/>
                  </a:cubicBezTo>
                  <a:cubicBezTo>
                    <a:pt x="42037" y="56404"/>
                    <a:pt x="41912" y="56404"/>
                    <a:pt x="41787" y="56404"/>
                  </a:cubicBezTo>
                  <a:cubicBezTo>
                    <a:pt x="41787" y="56629"/>
                    <a:pt x="41787" y="56853"/>
                    <a:pt x="41787" y="57078"/>
                  </a:cubicBezTo>
                  <a:cubicBezTo>
                    <a:pt x="41787" y="57752"/>
                    <a:pt x="41663" y="58426"/>
                    <a:pt x="41413" y="58876"/>
                  </a:cubicBezTo>
                  <a:cubicBezTo>
                    <a:pt x="41288" y="59101"/>
                    <a:pt x="40914" y="59775"/>
                    <a:pt x="40415" y="59775"/>
                  </a:cubicBezTo>
                  <a:cubicBezTo>
                    <a:pt x="40291" y="59775"/>
                    <a:pt x="40291" y="59775"/>
                    <a:pt x="40291" y="59775"/>
                  </a:cubicBezTo>
                  <a:cubicBezTo>
                    <a:pt x="39792" y="59775"/>
                    <a:pt x="39417" y="58876"/>
                    <a:pt x="39417" y="58426"/>
                  </a:cubicBezTo>
                  <a:cubicBezTo>
                    <a:pt x="39417" y="58202"/>
                    <a:pt x="39417" y="57977"/>
                    <a:pt x="39417" y="57977"/>
                  </a:cubicBezTo>
                  <a:cubicBezTo>
                    <a:pt x="39168" y="57977"/>
                    <a:pt x="39043" y="58202"/>
                    <a:pt x="38794" y="58202"/>
                  </a:cubicBezTo>
                  <a:cubicBezTo>
                    <a:pt x="38794" y="58202"/>
                    <a:pt x="38794" y="58202"/>
                    <a:pt x="38794" y="58202"/>
                  </a:cubicBezTo>
                  <a:cubicBezTo>
                    <a:pt x="38794" y="58202"/>
                    <a:pt x="38794" y="58202"/>
                    <a:pt x="38794" y="58202"/>
                  </a:cubicBezTo>
                  <a:cubicBezTo>
                    <a:pt x="38544" y="58202"/>
                    <a:pt x="38295" y="57977"/>
                    <a:pt x="37796" y="57078"/>
                  </a:cubicBezTo>
                  <a:cubicBezTo>
                    <a:pt x="37671" y="56629"/>
                    <a:pt x="37546" y="56179"/>
                    <a:pt x="37422" y="55505"/>
                  </a:cubicBezTo>
                  <a:cubicBezTo>
                    <a:pt x="37297" y="55505"/>
                    <a:pt x="37297" y="55505"/>
                    <a:pt x="37297" y="55505"/>
                  </a:cubicBezTo>
                  <a:cubicBezTo>
                    <a:pt x="37297" y="55280"/>
                    <a:pt x="37297" y="55056"/>
                    <a:pt x="37172" y="54831"/>
                  </a:cubicBezTo>
                  <a:cubicBezTo>
                    <a:pt x="37172" y="54831"/>
                    <a:pt x="37172" y="54606"/>
                    <a:pt x="37172" y="54606"/>
                  </a:cubicBezTo>
                  <a:cubicBezTo>
                    <a:pt x="37172" y="54606"/>
                    <a:pt x="37172" y="54606"/>
                    <a:pt x="37172" y="54606"/>
                  </a:cubicBezTo>
                  <a:cubicBezTo>
                    <a:pt x="37047" y="54606"/>
                    <a:pt x="36923" y="54606"/>
                    <a:pt x="36923" y="54606"/>
                  </a:cubicBezTo>
                  <a:cubicBezTo>
                    <a:pt x="36923" y="54831"/>
                    <a:pt x="36798" y="55056"/>
                    <a:pt x="36673" y="55056"/>
                  </a:cubicBezTo>
                  <a:cubicBezTo>
                    <a:pt x="36673" y="55280"/>
                    <a:pt x="36673" y="55280"/>
                    <a:pt x="36673" y="55280"/>
                  </a:cubicBezTo>
                  <a:cubicBezTo>
                    <a:pt x="36673" y="55280"/>
                    <a:pt x="36548" y="55505"/>
                    <a:pt x="36548" y="55730"/>
                  </a:cubicBezTo>
                  <a:cubicBezTo>
                    <a:pt x="36424" y="55955"/>
                    <a:pt x="36299" y="56179"/>
                    <a:pt x="36174" y="56404"/>
                  </a:cubicBezTo>
                  <a:cubicBezTo>
                    <a:pt x="36174" y="56629"/>
                    <a:pt x="35800" y="57078"/>
                    <a:pt x="35550" y="57303"/>
                  </a:cubicBezTo>
                  <a:cubicBezTo>
                    <a:pt x="35301" y="57528"/>
                    <a:pt x="35051" y="57528"/>
                    <a:pt x="34927" y="57528"/>
                  </a:cubicBezTo>
                  <a:cubicBezTo>
                    <a:pt x="34802" y="57528"/>
                    <a:pt x="34802" y="57528"/>
                    <a:pt x="34677" y="57528"/>
                  </a:cubicBezTo>
                  <a:cubicBezTo>
                    <a:pt x="34677" y="57752"/>
                    <a:pt x="34553" y="57752"/>
                    <a:pt x="34553" y="57752"/>
                  </a:cubicBezTo>
                  <a:cubicBezTo>
                    <a:pt x="34428" y="57977"/>
                    <a:pt x="34178" y="58426"/>
                    <a:pt x="34178" y="58426"/>
                  </a:cubicBezTo>
                  <a:cubicBezTo>
                    <a:pt x="34178" y="58651"/>
                    <a:pt x="34178" y="59101"/>
                    <a:pt x="34178" y="59325"/>
                  </a:cubicBezTo>
                  <a:cubicBezTo>
                    <a:pt x="34178" y="59550"/>
                    <a:pt x="34178" y="59775"/>
                    <a:pt x="34178" y="59775"/>
                  </a:cubicBezTo>
                  <a:cubicBezTo>
                    <a:pt x="34178" y="60000"/>
                    <a:pt x="34178" y="60224"/>
                    <a:pt x="34178" y="60224"/>
                  </a:cubicBezTo>
                  <a:cubicBezTo>
                    <a:pt x="34303" y="60898"/>
                    <a:pt x="34303" y="61573"/>
                    <a:pt x="34178" y="62247"/>
                  </a:cubicBezTo>
                  <a:cubicBezTo>
                    <a:pt x="34054" y="62696"/>
                    <a:pt x="33679" y="64044"/>
                    <a:pt x="32931" y="64269"/>
                  </a:cubicBezTo>
                  <a:cubicBezTo>
                    <a:pt x="32931" y="64269"/>
                    <a:pt x="32931" y="64269"/>
                    <a:pt x="32931" y="64269"/>
                  </a:cubicBezTo>
                  <a:cubicBezTo>
                    <a:pt x="32307" y="64269"/>
                    <a:pt x="31808" y="63146"/>
                    <a:pt x="31683" y="62921"/>
                  </a:cubicBezTo>
                  <a:cubicBezTo>
                    <a:pt x="31559" y="62696"/>
                    <a:pt x="31434" y="62247"/>
                    <a:pt x="31434" y="62022"/>
                  </a:cubicBezTo>
                  <a:cubicBezTo>
                    <a:pt x="31434" y="62022"/>
                    <a:pt x="31434" y="62022"/>
                    <a:pt x="31434" y="62022"/>
                  </a:cubicBezTo>
                  <a:cubicBezTo>
                    <a:pt x="31434" y="62022"/>
                    <a:pt x="31309" y="62022"/>
                    <a:pt x="31309" y="61797"/>
                  </a:cubicBezTo>
                  <a:cubicBezTo>
                    <a:pt x="31309" y="62022"/>
                    <a:pt x="31185" y="62022"/>
                    <a:pt x="31185" y="62022"/>
                  </a:cubicBezTo>
                  <a:cubicBezTo>
                    <a:pt x="31060" y="62022"/>
                    <a:pt x="30935" y="62022"/>
                    <a:pt x="30810" y="62022"/>
                  </a:cubicBezTo>
                  <a:cubicBezTo>
                    <a:pt x="30810" y="62022"/>
                    <a:pt x="30810" y="62022"/>
                    <a:pt x="30686" y="62022"/>
                  </a:cubicBezTo>
                  <a:cubicBezTo>
                    <a:pt x="30686" y="62022"/>
                    <a:pt x="30187" y="62022"/>
                    <a:pt x="29812" y="61573"/>
                  </a:cubicBezTo>
                  <a:cubicBezTo>
                    <a:pt x="29688" y="61348"/>
                    <a:pt x="29563" y="61123"/>
                    <a:pt x="29438" y="60898"/>
                  </a:cubicBezTo>
                  <a:cubicBezTo>
                    <a:pt x="29438" y="60898"/>
                    <a:pt x="29313" y="60674"/>
                    <a:pt x="29313" y="60674"/>
                  </a:cubicBezTo>
                  <a:cubicBezTo>
                    <a:pt x="29189" y="60449"/>
                    <a:pt x="29064" y="60224"/>
                    <a:pt x="28939" y="60224"/>
                  </a:cubicBezTo>
                  <a:cubicBezTo>
                    <a:pt x="28939" y="60224"/>
                    <a:pt x="28814" y="60224"/>
                    <a:pt x="28814" y="60224"/>
                  </a:cubicBezTo>
                  <a:cubicBezTo>
                    <a:pt x="28690" y="60224"/>
                    <a:pt x="28565" y="60224"/>
                    <a:pt x="28316" y="60000"/>
                  </a:cubicBezTo>
                  <a:cubicBezTo>
                    <a:pt x="28191" y="59775"/>
                    <a:pt x="28066" y="59550"/>
                    <a:pt x="27941" y="59325"/>
                  </a:cubicBezTo>
                  <a:cubicBezTo>
                    <a:pt x="27817" y="59325"/>
                    <a:pt x="27817" y="59325"/>
                    <a:pt x="27817" y="59325"/>
                  </a:cubicBezTo>
                  <a:cubicBezTo>
                    <a:pt x="27692" y="59101"/>
                    <a:pt x="27442" y="59101"/>
                    <a:pt x="27318" y="59101"/>
                  </a:cubicBezTo>
                  <a:cubicBezTo>
                    <a:pt x="27193" y="59101"/>
                    <a:pt x="26943" y="59325"/>
                    <a:pt x="26819" y="59325"/>
                  </a:cubicBezTo>
                  <a:cubicBezTo>
                    <a:pt x="26694" y="59550"/>
                    <a:pt x="26694" y="59550"/>
                    <a:pt x="26694" y="59550"/>
                  </a:cubicBezTo>
                  <a:cubicBezTo>
                    <a:pt x="26694" y="59775"/>
                    <a:pt x="26569" y="60000"/>
                    <a:pt x="26569" y="60000"/>
                  </a:cubicBezTo>
                  <a:cubicBezTo>
                    <a:pt x="26569" y="60000"/>
                    <a:pt x="26569" y="60224"/>
                    <a:pt x="26569" y="60224"/>
                  </a:cubicBezTo>
                  <a:cubicBezTo>
                    <a:pt x="26320" y="60449"/>
                    <a:pt x="26195" y="61123"/>
                    <a:pt x="25821" y="61123"/>
                  </a:cubicBezTo>
                  <a:cubicBezTo>
                    <a:pt x="25696" y="61123"/>
                    <a:pt x="25696" y="61123"/>
                    <a:pt x="25696" y="61123"/>
                  </a:cubicBezTo>
                  <a:cubicBezTo>
                    <a:pt x="25696" y="61123"/>
                    <a:pt x="25696" y="61123"/>
                    <a:pt x="25696" y="61123"/>
                  </a:cubicBezTo>
                  <a:cubicBezTo>
                    <a:pt x="25322" y="61123"/>
                    <a:pt x="25072" y="60898"/>
                    <a:pt x="24948" y="60449"/>
                  </a:cubicBezTo>
                  <a:cubicBezTo>
                    <a:pt x="24948" y="60674"/>
                    <a:pt x="24948" y="60674"/>
                    <a:pt x="25072" y="60674"/>
                  </a:cubicBezTo>
                  <a:cubicBezTo>
                    <a:pt x="25197" y="61348"/>
                    <a:pt x="24948" y="62022"/>
                    <a:pt x="24948" y="62471"/>
                  </a:cubicBezTo>
                  <a:cubicBezTo>
                    <a:pt x="24948" y="62471"/>
                    <a:pt x="24823" y="62696"/>
                    <a:pt x="24823" y="62696"/>
                  </a:cubicBezTo>
                  <a:cubicBezTo>
                    <a:pt x="24823" y="62696"/>
                    <a:pt x="24823" y="62696"/>
                    <a:pt x="24823" y="62696"/>
                  </a:cubicBezTo>
                  <a:cubicBezTo>
                    <a:pt x="24823" y="63146"/>
                    <a:pt x="24698" y="63595"/>
                    <a:pt x="24573" y="63820"/>
                  </a:cubicBezTo>
                  <a:cubicBezTo>
                    <a:pt x="24324" y="64269"/>
                    <a:pt x="23950" y="64494"/>
                    <a:pt x="23825" y="64719"/>
                  </a:cubicBezTo>
                  <a:cubicBezTo>
                    <a:pt x="23700" y="64719"/>
                    <a:pt x="23451" y="64719"/>
                    <a:pt x="23326" y="64719"/>
                  </a:cubicBezTo>
                  <a:cubicBezTo>
                    <a:pt x="23076" y="64719"/>
                    <a:pt x="22952" y="64719"/>
                    <a:pt x="22827" y="64494"/>
                  </a:cubicBezTo>
                  <a:cubicBezTo>
                    <a:pt x="22328" y="64044"/>
                    <a:pt x="22203" y="62921"/>
                    <a:pt x="22203" y="62471"/>
                  </a:cubicBezTo>
                  <a:cubicBezTo>
                    <a:pt x="22203" y="62247"/>
                    <a:pt x="22203" y="62022"/>
                    <a:pt x="22203" y="62022"/>
                  </a:cubicBezTo>
                  <a:cubicBezTo>
                    <a:pt x="22079" y="62022"/>
                    <a:pt x="21954" y="62022"/>
                    <a:pt x="21829" y="62022"/>
                  </a:cubicBezTo>
                  <a:cubicBezTo>
                    <a:pt x="21829" y="62022"/>
                    <a:pt x="21829" y="62022"/>
                    <a:pt x="21829" y="62022"/>
                  </a:cubicBezTo>
                  <a:cubicBezTo>
                    <a:pt x="21704" y="62247"/>
                    <a:pt x="21704" y="62247"/>
                    <a:pt x="21704" y="62247"/>
                  </a:cubicBezTo>
                  <a:cubicBezTo>
                    <a:pt x="21455" y="62696"/>
                    <a:pt x="21330" y="62921"/>
                    <a:pt x="21081" y="63146"/>
                  </a:cubicBezTo>
                  <a:cubicBezTo>
                    <a:pt x="20831" y="63146"/>
                    <a:pt x="20582" y="63370"/>
                    <a:pt x="20457" y="63370"/>
                  </a:cubicBezTo>
                  <a:cubicBezTo>
                    <a:pt x="20207" y="63370"/>
                    <a:pt x="19958" y="63146"/>
                    <a:pt x="19833" y="63146"/>
                  </a:cubicBezTo>
                  <a:cubicBezTo>
                    <a:pt x="19584" y="62921"/>
                    <a:pt x="19459" y="62471"/>
                    <a:pt x="19334" y="62022"/>
                  </a:cubicBezTo>
                  <a:cubicBezTo>
                    <a:pt x="19334" y="62022"/>
                    <a:pt x="19334" y="62022"/>
                    <a:pt x="19334" y="62022"/>
                  </a:cubicBezTo>
                  <a:cubicBezTo>
                    <a:pt x="19334" y="61797"/>
                    <a:pt x="19209" y="61797"/>
                    <a:pt x="19209" y="61797"/>
                  </a:cubicBezTo>
                  <a:cubicBezTo>
                    <a:pt x="19209" y="61797"/>
                    <a:pt x="19085" y="62022"/>
                    <a:pt x="19085" y="62247"/>
                  </a:cubicBezTo>
                  <a:cubicBezTo>
                    <a:pt x="19085" y="62247"/>
                    <a:pt x="19085" y="62247"/>
                    <a:pt x="19085" y="62247"/>
                  </a:cubicBezTo>
                  <a:cubicBezTo>
                    <a:pt x="19085" y="62247"/>
                    <a:pt x="19085" y="62471"/>
                    <a:pt x="19085" y="62471"/>
                  </a:cubicBezTo>
                  <a:cubicBezTo>
                    <a:pt x="19085" y="62471"/>
                    <a:pt x="19085" y="62471"/>
                    <a:pt x="19085" y="62471"/>
                  </a:cubicBezTo>
                  <a:cubicBezTo>
                    <a:pt x="19334" y="62471"/>
                    <a:pt x="19459" y="62696"/>
                    <a:pt x="19584" y="62921"/>
                  </a:cubicBezTo>
                  <a:cubicBezTo>
                    <a:pt x="19833" y="63370"/>
                    <a:pt x="19958" y="64044"/>
                    <a:pt x="19958" y="64494"/>
                  </a:cubicBezTo>
                  <a:cubicBezTo>
                    <a:pt x="19958" y="64943"/>
                    <a:pt x="19708" y="65842"/>
                    <a:pt x="19584" y="66292"/>
                  </a:cubicBezTo>
                  <a:cubicBezTo>
                    <a:pt x="19459" y="66516"/>
                    <a:pt x="19334" y="66516"/>
                    <a:pt x="19209" y="66741"/>
                  </a:cubicBezTo>
                  <a:cubicBezTo>
                    <a:pt x="19085" y="66966"/>
                    <a:pt x="19085" y="67191"/>
                    <a:pt x="18835" y="67415"/>
                  </a:cubicBezTo>
                  <a:cubicBezTo>
                    <a:pt x="18711" y="67640"/>
                    <a:pt x="18336" y="67640"/>
                    <a:pt x="18212" y="67640"/>
                  </a:cubicBezTo>
                  <a:cubicBezTo>
                    <a:pt x="18087" y="67640"/>
                    <a:pt x="17837" y="67640"/>
                    <a:pt x="17713" y="67415"/>
                  </a:cubicBezTo>
                  <a:cubicBezTo>
                    <a:pt x="17713" y="68089"/>
                    <a:pt x="17588" y="68764"/>
                    <a:pt x="17338" y="69213"/>
                  </a:cubicBezTo>
                  <a:cubicBezTo>
                    <a:pt x="17214" y="69662"/>
                    <a:pt x="16964" y="69887"/>
                    <a:pt x="16715" y="70112"/>
                  </a:cubicBezTo>
                  <a:cubicBezTo>
                    <a:pt x="16715" y="70112"/>
                    <a:pt x="16590" y="70112"/>
                    <a:pt x="16590" y="70112"/>
                  </a:cubicBezTo>
                  <a:cubicBezTo>
                    <a:pt x="16465" y="70337"/>
                    <a:pt x="16340" y="70561"/>
                    <a:pt x="16216" y="70786"/>
                  </a:cubicBezTo>
                  <a:cubicBezTo>
                    <a:pt x="16091" y="71235"/>
                    <a:pt x="15966" y="71685"/>
                    <a:pt x="15966" y="71685"/>
                  </a:cubicBezTo>
                  <a:cubicBezTo>
                    <a:pt x="15966" y="71910"/>
                    <a:pt x="15966" y="72359"/>
                    <a:pt x="15966" y="72584"/>
                  </a:cubicBezTo>
                  <a:cubicBezTo>
                    <a:pt x="15966" y="72584"/>
                    <a:pt x="15966" y="72808"/>
                    <a:pt x="15966" y="72808"/>
                  </a:cubicBezTo>
                  <a:cubicBezTo>
                    <a:pt x="16091" y="73033"/>
                    <a:pt x="16216" y="73258"/>
                    <a:pt x="16340" y="73483"/>
                  </a:cubicBezTo>
                  <a:cubicBezTo>
                    <a:pt x="16340" y="73707"/>
                    <a:pt x="16340" y="73932"/>
                    <a:pt x="16340" y="74382"/>
                  </a:cubicBezTo>
                  <a:cubicBezTo>
                    <a:pt x="16465" y="74382"/>
                    <a:pt x="16465" y="74382"/>
                    <a:pt x="16465" y="74382"/>
                  </a:cubicBezTo>
                  <a:cubicBezTo>
                    <a:pt x="16465" y="74382"/>
                    <a:pt x="16590" y="74382"/>
                    <a:pt x="16590" y="74606"/>
                  </a:cubicBezTo>
                  <a:cubicBezTo>
                    <a:pt x="16839" y="74606"/>
                    <a:pt x="16964" y="74831"/>
                    <a:pt x="17089" y="74831"/>
                  </a:cubicBezTo>
                  <a:cubicBezTo>
                    <a:pt x="17089" y="75056"/>
                    <a:pt x="17089" y="75056"/>
                    <a:pt x="17089" y="75056"/>
                  </a:cubicBezTo>
                  <a:cubicBezTo>
                    <a:pt x="17463" y="75280"/>
                    <a:pt x="17837" y="75730"/>
                    <a:pt x="17962" y="76404"/>
                  </a:cubicBezTo>
                  <a:cubicBezTo>
                    <a:pt x="18087" y="77078"/>
                    <a:pt x="18212" y="78426"/>
                    <a:pt x="17962" y="79325"/>
                  </a:cubicBezTo>
                  <a:cubicBezTo>
                    <a:pt x="17713" y="79775"/>
                    <a:pt x="17338" y="80000"/>
                    <a:pt x="17089" y="80224"/>
                  </a:cubicBezTo>
                  <a:cubicBezTo>
                    <a:pt x="17089" y="80224"/>
                    <a:pt x="16964" y="80224"/>
                    <a:pt x="16964" y="80224"/>
                  </a:cubicBezTo>
                  <a:cubicBezTo>
                    <a:pt x="16715" y="80449"/>
                    <a:pt x="16216" y="80674"/>
                    <a:pt x="15966" y="80898"/>
                  </a:cubicBezTo>
                  <a:cubicBezTo>
                    <a:pt x="15717" y="80898"/>
                    <a:pt x="15592" y="80898"/>
                    <a:pt x="15343" y="81123"/>
                  </a:cubicBezTo>
                  <a:cubicBezTo>
                    <a:pt x="15218" y="81123"/>
                    <a:pt x="14968" y="81123"/>
                    <a:pt x="14968" y="81123"/>
                  </a:cubicBezTo>
                  <a:cubicBezTo>
                    <a:pt x="14220" y="81573"/>
                    <a:pt x="13846" y="81797"/>
                    <a:pt x="13846" y="82022"/>
                  </a:cubicBezTo>
                  <a:cubicBezTo>
                    <a:pt x="13721" y="82022"/>
                    <a:pt x="13596" y="82247"/>
                    <a:pt x="13471" y="82471"/>
                  </a:cubicBezTo>
                  <a:cubicBezTo>
                    <a:pt x="13471" y="82471"/>
                    <a:pt x="13471" y="82696"/>
                    <a:pt x="13471" y="82696"/>
                  </a:cubicBezTo>
                  <a:cubicBezTo>
                    <a:pt x="13347" y="82921"/>
                    <a:pt x="13222" y="83146"/>
                    <a:pt x="12972" y="83370"/>
                  </a:cubicBezTo>
                  <a:cubicBezTo>
                    <a:pt x="12848" y="83595"/>
                    <a:pt x="12598" y="83820"/>
                    <a:pt x="12349" y="83820"/>
                  </a:cubicBezTo>
                  <a:cubicBezTo>
                    <a:pt x="12349" y="83820"/>
                    <a:pt x="12224" y="83820"/>
                    <a:pt x="12224" y="83820"/>
                  </a:cubicBezTo>
                  <a:cubicBezTo>
                    <a:pt x="11975" y="83820"/>
                    <a:pt x="11850" y="83595"/>
                    <a:pt x="11850" y="83370"/>
                  </a:cubicBezTo>
                  <a:cubicBezTo>
                    <a:pt x="11725" y="83370"/>
                    <a:pt x="11725" y="83370"/>
                    <a:pt x="11725" y="83370"/>
                  </a:cubicBezTo>
                  <a:cubicBezTo>
                    <a:pt x="11725" y="83370"/>
                    <a:pt x="11600" y="83595"/>
                    <a:pt x="11476" y="83820"/>
                  </a:cubicBezTo>
                  <a:cubicBezTo>
                    <a:pt x="11476" y="83820"/>
                    <a:pt x="11351" y="84044"/>
                    <a:pt x="11351" y="84269"/>
                  </a:cubicBezTo>
                  <a:cubicBezTo>
                    <a:pt x="11351" y="84494"/>
                    <a:pt x="11351" y="84719"/>
                    <a:pt x="11351" y="84719"/>
                  </a:cubicBezTo>
                  <a:cubicBezTo>
                    <a:pt x="11351" y="85168"/>
                    <a:pt x="11476" y="85617"/>
                    <a:pt x="11351" y="86067"/>
                  </a:cubicBezTo>
                  <a:cubicBezTo>
                    <a:pt x="11351" y="86516"/>
                    <a:pt x="11226" y="86741"/>
                    <a:pt x="11101" y="87191"/>
                  </a:cubicBezTo>
                  <a:cubicBezTo>
                    <a:pt x="10977" y="87191"/>
                    <a:pt x="10977" y="87415"/>
                    <a:pt x="10977" y="87415"/>
                  </a:cubicBezTo>
                  <a:cubicBezTo>
                    <a:pt x="10977" y="87640"/>
                    <a:pt x="10977" y="87865"/>
                    <a:pt x="10977" y="88089"/>
                  </a:cubicBezTo>
                  <a:cubicBezTo>
                    <a:pt x="10977" y="88089"/>
                    <a:pt x="11101" y="88539"/>
                    <a:pt x="11101" y="88764"/>
                  </a:cubicBezTo>
                  <a:cubicBezTo>
                    <a:pt x="11226" y="88988"/>
                    <a:pt x="11600" y="89438"/>
                    <a:pt x="11725" y="89662"/>
                  </a:cubicBezTo>
                  <a:cubicBezTo>
                    <a:pt x="11850" y="89662"/>
                    <a:pt x="11850" y="89887"/>
                    <a:pt x="11975" y="89887"/>
                  </a:cubicBezTo>
                  <a:cubicBezTo>
                    <a:pt x="11975" y="89887"/>
                    <a:pt x="11975" y="89887"/>
                    <a:pt x="12099" y="90112"/>
                  </a:cubicBezTo>
                  <a:cubicBezTo>
                    <a:pt x="12224" y="90337"/>
                    <a:pt x="12474" y="90561"/>
                    <a:pt x="12598" y="90786"/>
                  </a:cubicBezTo>
                  <a:cubicBezTo>
                    <a:pt x="12723" y="91460"/>
                    <a:pt x="12848" y="92134"/>
                    <a:pt x="12848" y="92808"/>
                  </a:cubicBezTo>
                  <a:cubicBezTo>
                    <a:pt x="12848" y="93033"/>
                    <a:pt x="12848" y="93033"/>
                    <a:pt x="12848" y="93033"/>
                  </a:cubicBezTo>
                  <a:cubicBezTo>
                    <a:pt x="12848" y="93033"/>
                    <a:pt x="12848" y="93033"/>
                    <a:pt x="12848" y="93033"/>
                  </a:cubicBezTo>
                  <a:cubicBezTo>
                    <a:pt x="12972" y="93932"/>
                    <a:pt x="12972" y="94831"/>
                    <a:pt x="12848" y="95280"/>
                  </a:cubicBezTo>
                  <a:cubicBezTo>
                    <a:pt x="12848" y="95730"/>
                    <a:pt x="12474" y="96853"/>
                    <a:pt x="12099" y="97303"/>
                  </a:cubicBezTo>
                  <a:cubicBezTo>
                    <a:pt x="11725" y="97977"/>
                    <a:pt x="10852" y="97977"/>
                    <a:pt x="10852" y="97977"/>
                  </a:cubicBezTo>
                  <a:cubicBezTo>
                    <a:pt x="10602" y="97977"/>
                    <a:pt x="9979" y="97752"/>
                    <a:pt x="9604" y="97528"/>
                  </a:cubicBezTo>
                  <a:cubicBezTo>
                    <a:pt x="9355" y="97303"/>
                    <a:pt x="9230" y="96853"/>
                    <a:pt x="9106" y="96629"/>
                  </a:cubicBezTo>
                  <a:cubicBezTo>
                    <a:pt x="9106" y="96404"/>
                    <a:pt x="9106" y="96404"/>
                    <a:pt x="9106" y="96179"/>
                  </a:cubicBezTo>
                  <a:cubicBezTo>
                    <a:pt x="8981" y="96179"/>
                    <a:pt x="8731" y="96179"/>
                    <a:pt x="8607" y="96179"/>
                  </a:cubicBezTo>
                  <a:cubicBezTo>
                    <a:pt x="8482" y="95955"/>
                    <a:pt x="8232" y="95955"/>
                    <a:pt x="8108" y="95955"/>
                  </a:cubicBezTo>
                  <a:cubicBezTo>
                    <a:pt x="7983" y="95730"/>
                    <a:pt x="7858" y="95730"/>
                    <a:pt x="7858" y="95730"/>
                  </a:cubicBezTo>
                  <a:cubicBezTo>
                    <a:pt x="7733" y="95505"/>
                    <a:pt x="7609" y="95505"/>
                    <a:pt x="7609" y="95505"/>
                  </a:cubicBezTo>
                  <a:cubicBezTo>
                    <a:pt x="7609" y="95505"/>
                    <a:pt x="7359" y="95505"/>
                    <a:pt x="7234" y="95505"/>
                  </a:cubicBezTo>
                  <a:cubicBezTo>
                    <a:pt x="7234" y="95505"/>
                    <a:pt x="7110" y="95505"/>
                    <a:pt x="6985" y="95505"/>
                  </a:cubicBezTo>
                  <a:cubicBezTo>
                    <a:pt x="6985" y="95505"/>
                    <a:pt x="6860" y="95505"/>
                    <a:pt x="6860" y="95280"/>
                  </a:cubicBezTo>
                  <a:cubicBezTo>
                    <a:pt x="6611" y="95280"/>
                    <a:pt x="6361" y="95280"/>
                    <a:pt x="6112" y="95056"/>
                  </a:cubicBezTo>
                  <a:cubicBezTo>
                    <a:pt x="5862" y="94831"/>
                    <a:pt x="5862" y="94606"/>
                    <a:pt x="5738" y="94382"/>
                  </a:cubicBezTo>
                  <a:cubicBezTo>
                    <a:pt x="5613" y="94157"/>
                    <a:pt x="5488" y="94157"/>
                    <a:pt x="5488" y="94157"/>
                  </a:cubicBezTo>
                  <a:cubicBezTo>
                    <a:pt x="5363" y="94157"/>
                    <a:pt x="5363" y="94157"/>
                    <a:pt x="5239" y="93932"/>
                  </a:cubicBezTo>
                  <a:cubicBezTo>
                    <a:pt x="5239" y="93932"/>
                    <a:pt x="4989" y="93932"/>
                    <a:pt x="4864" y="93707"/>
                  </a:cubicBezTo>
                  <a:cubicBezTo>
                    <a:pt x="4740" y="93707"/>
                    <a:pt x="4615" y="93707"/>
                    <a:pt x="4490" y="93483"/>
                  </a:cubicBezTo>
                  <a:cubicBezTo>
                    <a:pt x="4365" y="93483"/>
                    <a:pt x="4241" y="93483"/>
                    <a:pt x="4116" y="93258"/>
                  </a:cubicBezTo>
                  <a:cubicBezTo>
                    <a:pt x="4116" y="93258"/>
                    <a:pt x="3866" y="93033"/>
                    <a:pt x="3866" y="93033"/>
                  </a:cubicBezTo>
                  <a:cubicBezTo>
                    <a:pt x="3617" y="93033"/>
                    <a:pt x="3367" y="93033"/>
                    <a:pt x="3118" y="93033"/>
                  </a:cubicBezTo>
                  <a:cubicBezTo>
                    <a:pt x="3118" y="93033"/>
                    <a:pt x="3118" y="93033"/>
                    <a:pt x="3118" y="93033"/>
                  </a:cubicBezTo>
                  <a:cubicBezTo>
                    <a:pt x="2993" y="93033"/>
                    <a:pt x="2744" y="93033"/>
                    <a:pt x="2619" y="93033"/>
                  </a:cubicBezTo>
                  <a:cubicBezTo>
                    <a:pt x="2619" y="93258"/>
                    <a:pt x="2370" y="93483"/>
                    <a:pt x="2370" y="93483"/>
                  </a:cubicBezTo>
                  <a:cubicBezTo>
                    <a:pt x="2245" y="93707"/>
                    <a:pt x="2245" y="93707"/>
                    <a:pt x="2245" y="93707"/>
                  </a:cubicBezTo>
                  <a:cubicBezTo>
                    <a:pt x="2120" y="93707"/>
                    <a:pt x="2120" y="93932"/>
                    <a:pt x="2120" y="93932"/>
                  </a:cubicBezTo>
                  <a:cubicBezTo>
                    <a:pt x="1995" y="93932"/>
                    <a:pt x="1871" y="94382"/>
                    <a:pt x="1746" y="94382"/>
                  </a:cubicBezTo>
                  <a:cubicBezTo>
                    <a:pt x="1746" y="94606"/>
                    <a:pt x="1496" y="95056"/>
                    <a:pt x="1496" y="95280"/>
                  </a:cubicBezTo>
                  <a:cubicBezTo>
                    <a:pt x="1496" y="95505"/>
                    <a:pt x="1372" y="95730"/>
                    <a:pt x="1372" y="95955"/>
                  </a:cubicBezTo>
                  <a:cubicBezTo>
                    <a:pt x="1372" y="96404"/>
                    <a:pt x="1247" y="96853"/>
                    <a:pt x="1247" y="97078"/>
                  </a:cubicBezTo>
                  <a:cubicBezTo>
                    <a:pt x="1122" y="97528"/>
                    <a:pt x="997" y="97977"/>
                    <a:pt x="873" y="98202"/>
                  </a:cubicBezTo>
                  <a:cubicBezTo>
                    <a:pt x="748" y="98426"/>
                    <a:pt x="623" y="98651"/>
                    <a:pt x="374" y="98876"/>
                  </a:cubicBezTo>
                  <a:cubicBezTo>
                    <a:pt x="374" y="98876"/>
                    <a:pt x="249" y="99101"/>
                    <a:pt x="249" y="99101"/>
                  </a:cubicBezTo>
                  <a:cubicBezTo>
                    <a:pt x="249" y="99101"/>
                    <a:pt x="249" y="99101"/>
                    <a:pt x="249" y="99101"/>
                  </a:cubicBezTo>
                  <a:cubicBezTo>
                    <a:pt x="249" y="99101"/>
                    <a:pt x="249" y="99325"/>
                    <a:pt x="249" y="99325"/>
                  </a:cubicBezTo>
                  <a:cubicBezTo>
                    <a:pt x="249" y="99550"/>
                    <a:pt x="249" y="99550"/>
                    <a:pt x="249" y="99775"/>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1" name="Google Shape;171;p16"/>
            <p:cNvSpPr/>
            <p:nvPr/>
          </p:nvSpPr>
          <p:spPr>
            <a:xfrm>
              <a:off x="4387850" y="3794125"/>
              <a:ext cx="12600" cy="12600"/>
            </a:xfrm>
            <a:custGeom>
              <a:rect b="b" l="l" r="r" t="t"/>
              <a:pathLst>
                <a:path extrusionOk="0" h="120000" w="120000">
                  <a:moveTo>
                    <a:pt x="0" y="96000"/>
                  </a:moveTo>
                  <a:cubicBezTo>
                    <a:pt x="0" y="104000"/>
                    <a:pt x="0" y="112000"/>
                    <a:pt x="0" y="120000"/>
                  </a:cubicBezTo>
                  <a:cubicBezTo>
                    <a:pt x="51428" y="104000"/>
                    <a:pt x="94285" y="96000"/>
                    <a:pt x="119999" y="88000"/>
                  </a:cubicBezTo>
                  <a:cubicBezTo>
                    <a:pt x="77142" y="88000"/>
                    <a:pt x="34285" y="40000"/>
                    <a:pt x="34285" y="40000"/>
                  </a:cubicBezTo>
                  <a:cubicBezTo>
                    <a:pt x="25714" y="32000"/>
                    <a:pt x="25714" y="16000"/>
                    <a:pt x="17142" y="0"/>
                  </a:cubicBezTo>
                  <a:cubicBezTo>
                    <a:pt x="17142" y="0"/>
                    <a:pt x="17142" y="0"/>
                    <a:pt x="17142" y="0"/>
                  </a:cubicBezTo>
                  <a:cubicBezTo>
                    <a:pt x="17142" y="0"/>
                    <a:pt x="17142" y="0"/>
                    <a:pt x="17142" y="0"/>
                  </a:cubicBezTo>
                  <a:cubicBezTo>
                    <a:pt x="8571" y="0"/>
                    <a:pt x="8571" y="8000"/>
                    <a:pt x="0" y="8000"/>
                  </a:cubicBezTo>
                  <a:cubicBezTo>
                    <a:pt x="0" y="16000"/>
                    <a:pt x="8571" y="24000"/>
                    <a:pt x="8571" y="32000"/>
                  </a:cubicBezTo>
                  <a:cubicBezTo>
                    <a:pt x="8571" y="40000"/>
                    <a:pt x="8571" y="48000"/>
                    <a:pt x="8571" y="56000"/>
                  </a:cubicBezTo>
                  <a:cubicBezTo>
                    <a:pt x="8571" y="72000"/>
                    <a:pt x="0" y="88000"/>
                    <a:pt x="0" y="9600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2" name="Google Shape;172;p16"/>
            <p:cNvSpPr/>
            <p:nvPr/>
          </p:nvSpPr>
          <p:spPr>
            <a:xfrm>
              <a:off x="5014913" y="3514725"/>
              <a:ext cx="1020900" cy="460500"/>
            </a:xfrm>
            <a:custGeom>
              <a:rect b="b" l="l" r="r" t="t"/>
              <a:pathLst>
                <a:path extrusionOk="0" h="120000" w="120000">
                  <a:moveTo>
                    <a:pt x="119900" y="43516"/>
                  </a:moveTo>
                  <a:cubicBezTo>
                    <a:pt x="119801" y="42857"/>
                    <a:pt x="119801" y="41758"/>
                    <a:pt x="119801" y="41098"/>
                  </a:cubicBezTo>
                  <a:cubicBezTo>
                    <a:pt x="119801" y="40439"/>
                    <a:pt x="119603" y="39120"/>
                    <a:pt x="119603" y="38461"/>
                  </a:cubicBezTo>
                  <a:cubicBezTo>
                    <a:pt x="119504" y="37582"/>
                    <a:pt x="119504" y="35604"/>
                    <a:pt x="119404" y="34725"/>
                  </a:cubicBezTo>
                  <a:cubicBezTo>
                    <a:pt x="119305" y="33626"/>
                    <a:pt x="119206" y="31868"/>
                    <a:pt x="119008" y="30769"/>
                  </a:cubicBezTo>
                  <a:cubicBezTo>
                    <a:pt x="118909" y="30329"/>
                    <a:pt x="118611" y="29230"/>
                    <a:pt x="118413" y="28791"/>
                  </a:cubicBezTo>
                  <a:cubicBezTo>
                    <a:pt x="118314" y="28131"/>
                    <a:pt x="118016" y="27032"/>
                    <a:pt x="117818" y="26593"/>
                  </a:cubicBezTo>
                  <a:cubicBezTo>
                    <a:pt x="117619" y="26373"/>
                    <a:pt x="117322" y="25714"/>
                    <a:pt x="117223" y="25494"/>
                  </a:cubicBezTo>
                  <a:cubicBezTo>
                    <a:pt x="117024" y="25054"/>
                    <a:pt x="116727" y="23956"/>
                    <a:pt x="116528" y="23516"/>
                  </a:cubicBezTo>
                  <a:cubicBezTo>
                    <a:pt x="116429" y="23076"/>
                    <a:pt x="116132" y="22197"/>
                    <a:pt x="115933" y="21758"/>
                  </a:cubicBezTo>
                  <a:cubicBezTo>
                    <a:pt x="115834" y="21318"/>
                    <a:pt x="115438" y="20439"/>
                    <a:pt x="115239" y="20000"/>
                  </a:cubicBezTo>
                  <a:cubicBezTo>
                    <a:pt x="115041" y="19560"/>
                    <a:pt x="114743" y="18681"/>
                    <a:pt x="114545" y="18241"/>
                  </a:cubicBezTo>
                  <a:cubicBezTo>
                    <a:pt x="114347" y="17362"/>
                    <a:pt x="113752" y="16043"/>
                    <a:pt x="113553" y="15384"/>
                  </a:cubicBezTo>
                  <a:cubicBezTo>
                    <a:pt x="113355" y="14945"/>
                    <a:pt x="113057" y="14065"/>
                    <a:pt x="112958" y="13626"/>
                  </a:cubicBezTo>
                  <a:cubicBezTo>
                    <a:pt x="112760" y="12967"/>
                    <a:pt x="112363" y="11868"/>
                    <a:pt x="112264" y="11428"/>
                  </a:cubicBezTo>
                  <a:cubicBezTo>
                    <a:pt x="111966" y="10549"/>
                    <a:pt x="111570" y="9230"/>
                    <a:pt x="111371" y="8351"/>
                  </a:cubicBezTo>
                  <a:cubicBezTo>
                    <a:pt x="111173" y="7692"/>
                    <a:pt x="110876" y="5934"/>
                    <a:pt x="110677" y="5274"/>
                  </a:cubicBezTo>
                  <a:cubicBezTo>
                    <a:pt x="110578" y="4615"/>
                    <a:pt x="110380" y="3736"/>
                    <a:pt x="110181" y="3296"/>
                  </a:cubicBezTo>
                  <a:cubicBezTo>
                    <a:pt x="109983" y="2637"/>
                    <a:pt x="109586" y="879"/>
                    <a:pt x="109388" y="0"/>
                  </a:cubicBezTo>
                  <a:cubicBezTo>
                    <a:pt x="97685" y="6593"/>
                    <a:pt x="97685" y="6593"/>
                    <a:pt x="97685" y="6593"/>
                  </a:cubicBezTo>
                  <a:cubicBezTo>
                    <a:pt x="97685" y="6593"/>
                    <a:pt x="90049" y="10769"/>
                    <a:pt x="87570" y="12307"/>
                  </a:cubicBezTo>
                  <a:cubicBezTo>
                    <a:pt x="85388" y="13406"/>
                    <a:pt x="81024" y="15824"/>
                    <a:pt x="78842" y="16923"/>
                  </a:cubicBezTo>
                  <a:cubicBezTo>
                    <a:pt x="76859" y="18021"/>
                    <a:pt x="72892" y="20219"/>
                    <a:pt x="70909" y="21098"/>
                  </a:cubicBezTo>
                  <a:cubicBezTo>
                    <a:pt x="69520" y="21758"/>
                    <a:pt x="66644" y="23076"/>
                    <a:pt x="65256" y="23736"/>
                  </a:cubicBezTo>
                  <a:cubicBezTo>
                    <a:pt x="63966" y="24395"/>
                    <a:pt x="61388" y="25934"/>
                    <a:pt x="60099" y="26373"/>
                  </a:cubicBezTo>
                  <a:cubicBezTo>
                    <a:pt x="58710" y="27252"/>
                    <a:pt x="55933" y="28351"/>
                    <a:pt x="54545" y="29010"/>
                  </a:cubicBezTo>
                  <a:cubicBezTo>
                    <a:pt x="53057" y="29670"/>
                    <a:pt x="50280" y="30989"/>
                    <a:pt x="48892" y="31648"/>
                  </a:cubicBezTo>
                  <a:cubicBezTo>
                    <a:pt x="48099" y="31868"/>
                    <a:pt x="46512" y="32307"/>
                    <a:pt x="45719" y="32527"/>
                  </a:cubicBezTo>
                  <a:cubicBezTo>
                    <a:pt x="45123" y="32747"/>
                    <a:pt x="44033" y="33406"/>
                    <a:pt x="43438" y="33626"/>
                  </a:cubicBezTo>
                  <a:cubicBezTo>
                    <a:pt x="41950" y="34285"/>
                    <a:pt x="39074" y="35164"/>
                    <a:pt x="37586" y="35604"/>
                  </a:cubicBezTo>
                  <a:cubicBezTo>
                    <a:pt x="36595" y="36043"/>
                    <a:pt x="34611" y="37142"/>
                    <a:pt x="33619" y="37362"/>
                  </a:cubicBezTo>
                  <a:cubicBezTo>
                    <a:pt x="33123" y="37362"/>
                    <a:pt x="32330" y="37582"/>
                    <a:pt x="31933" y="37582"/>
                  </a:cubicBezTo>
                  <a:cubicBezTo>
                    <a:pt x="31834" y="37582"/>
                    <a:pt x="31834" y="37582"/>
                    <a:pt x="31735" y="37582"/>
                  </a:cubicBezTo>
                  <a:cubicBezTo>
                    <a:pt x="31636" y="38021"/>
                    <a:pt x="31636" y="38021"/>
                    <a:pt x="31636" y="38021"/>
                  </a:cubicBezTo>
                  <a:cubicBezTo>
                    <a:pt x="31537" y="38461"/>
                    <a:pt x="31537" y="38681"/>
                    <a:pt x="31537" y="38681"/>
                  </a:cubicBezTo>
                  <a:cubicBezTo>
                    <a:pt x="31438" y="38681"/>
                    <a:pt x="31438" y="39120"/>
                    <a:pt x="31438" y="39120"/>
                  </a:cubicBezTo>
                  <a:cubicBezTo>
                    <a:pt x="31438" y="39120"/>
                    <a:pt x="31438" y="39340"/>
                    <a:pt x="31438" y="39340"/>
                  </a:cubicBezTo>
                  <a:cubicBezTo>
                    <a:pt x="31438" y="39340"/>
                    <a:pt x="31438" y="39560"/>
                    <a:pt x="31438" y="39560"/>
                  </a:cubicBezTo>
                  <a:cubicBezTo>
                    <a:pt x="31438" y="39780"/>
                    <a:pt x="31438" y="40000"/>
                    <a:pt x="31438" y="40219"/>
                  </a:cubicBezTo>
                  <a:cubicBezTo>
                    <a:pt x="31438" y="40219"/>
                    <a:pt x="31438" y="40439"/>
                    <a:pt x="31438" y="40439"/>
                  </a:cubicBezTo>
                  <a:cubicBezTo>
                    <a:pt x="31537" y="40659"/>
                    <a:pt x="31537" y="40879"/>
                    <a:pt x="31537" y="41098"/>
                  </a:cubicBezTo>
                  <a:cubicBezTo>
                    <a:pt x="31636" y="41318"/>
                    <a:pt x="31735" y="42197"/>
                    <a:pt x="31636" y="42857"/>
                  </a:cubicBezTo>
                  <a:cubicBezTo>
                    <a:pt x="31636" y="43076"/>
                    <a:pt x="31537" y="43296"/>
                    <a:pt x="31537" y="43516"/>
                  </a:cubicBezTo>
                  <a:cubicBezTo>
                    <a:pt x="31537" y="43516"/>
                    <a:pt x="31537" y="43516"/>
                    <a:pt x="31537" y="43516"/>
                  </a:cubicBezTo>
                  <a:cubicBezTo>
                    <a:pt x="31537" y="43736"/>
                    <a:pt x="31636" y="44175"/>
                    <a:pt x="31537" y="44615"/>
                  </a:cubicBezTo>
                  <a:cubicBezTo>
                    <a:pt x="31537" y="44835"/>
                    <a:pt x="31537" y="45054"/>
                    <a:pt x="31438" y="45274"/>
                  </a:cubicBezTo>
                  <a:cubicBezTo>
                    <a:pt x="31438" y="45494"/>
                    <a:pt x="31537" y="45494"/>
                    <a:pt x="31537" y="45714"/>
                  </a:cubicBezTo>
                  <a:cubicBezTo>
                    <a:pt x="31537" y="45714"/>
                    <a:pt x="31735" y="46593"/>
                    <a:pt x="31735" y="47032"/>
                  </a:cubicBezTo>
                  <a:cubicBezTo>
                    <a:pt x="31735" y="47692"/>
                    <a:pt x="31735" y="48351"/>
                    <a:pt x="31537" y="48791"/>
                  </a:cubicBezTo>
                  <a:cubicBezTo>
                    <a:pt x="31338" y="49230"/>
                    <a:pt x="31041" y="49230"/>
                    <a:pt x="30842" y="49230"/>
                  </a:cubicBezTo>
                  <a:cubicBezTo>
                    <a:pt x="30842" y="49230"/>
                    <a:pt x="30842" y="49230"/>
                    <a:pt x="30743" y="49230"/>
                  </a:cubicBezTo>
                  <a:cubicBezTo>
                    <a:pt x="30644" y="49230"/>
                    <a:pt x="30446" y="49010"/>
                    <a:pt x="30247" y="48791"/>
                  </a:cubicBezTo>
                  <a:cubicBezTo>
                    <a:pt x="30247" y="48791"/>
                    <a:pt x="30247" y="48791"/>
                    <a:pt x="30247" y="48571"/>
                  </a:cubicBezTo>
                  <a:cubicBezTo>
                    <a:pt x="30148" y="48571"/>
                    <a:pt x="30148" y="48571"/>
                    <a:pt x="30148" y="48571"/>
                  </a:cubicBezTo>
                  <a:cubicBezTo>
                    <a:pt x="30148" y="48791"/>
                    <a:pt x="30148" y="48791"/>
                    <a:pt x="30148" y="48791"/>
                  </a:cubicBezTo>
                  <a:cubicBezTo>
                    <a:pt x="30049" y="48791"/>
                    <a:pt x="30049" y="48791"/>
                    <a:pt x="30049" y="48791"/>
                  </a:cubicBezTo>
                  <a:cubicBezTo>
                    <a:pt x="29950" y="49010"/>
                    <a:pt x="29851" y="49230"/>
                    <a:pt x="29752" y="49450"/>
                  </a:cubicBezTo>
                  <a:cubicBezTo>
                    <a:pt x="29752" y="49450"/>
                    <a:pt x="29752" y="49450"/>
                    <a:pt x="29752" y="49450"/>
                  </a:cubicBezTo>
                  <a:cubicBezTo>
                    <a:pt x="29752" y="49890"/>
                    <a:pt x="29652" y="50109"/>
                    <a:pt x="29553" y="50549"/>
                  </a:cubicBezTo>
                  <a:cubicBezTo>
                    <a:pt x="29454" y="50549"/>
                    <a:pt x="29355" y="50769"/>
                    <a:pt x="29256" y="50769"/>
                  </a:cubicBezTo>
                  <a:cubicBezTo>
                    <a:pt x="29256" y="50989"/>
                    <a:pt x="29256" y="50989"/>
                    <a:pt x="29256" y="51208"/>
                  </a:cubicBezTo>
                  <a:cubicBezTo>
                    <a:pt x="29157" y="51428"/>
                    <a:pt x="29157" y="51648"/>
                    <a:pt x="29157" y="51648"/>
                  </a:cubicBezTo>
                  <a:cubicBezTo>
                    <a:pt x="29157" y="51868"/>
                    <a:pt x="29057" y="52307"/>
                    <a:pt x="29057" y="52747"/>
                  </a:cubicBezTo>
                  <a:cubicBezTo>
                    <a:pt x="28958" y="53186"/>
                    <a:pt x="28859" y="53846"/>
                    <a:pt x="28760" y="54065"/>
                  </a:cubicBezTo>
                  <a:cubicBezTo>
                    <a:pt x="28760" y="54285"/>
                    <a:pt x="28760" y="54505"/>
                    <a:pt x="28760" y="54725"/>
                  </a:cubicBezTo>
                  <a:cubicBezTo>
                    <a:pt x="28760" y="55384"/>
                    <a:pt x="28661" y="55824"/>
                    <a:pt x="28661" y="56263"/>
                  </a:cubicBezTo>
                  <a:cubicBezTo>
                    <a:pt x="28561" y="56483"/>
                    <a:pt x="28462" y="57362"/>
                    <a:pt x="28264" y="57802"/>
                  </a:cubicBezTo>
                  <a:cubicBezTo>
                    <a:pt x="28165" y="58021"/>
                    <a:pt x="27966" y="58241"/>
                    <a:pt x="27966" y="58461"/>
                  </a:cubicBezTo>
                  <a:cubicBezTo>
                    <a:pt x="27867" y="58461"/>
                    <a:pt x="27867" y="58461"/>
                    <a:pt x="27867" y="58461"/>
                  </a:cubicBezTo>
                  <a:cubicBezTo>
                    <a:pt x="27867" y="58461"/>
                    <a:pt x="27768" y="58461"/>
                    <a:pt x="27768" y="58681"/>
                  </a:cubicBezTo>
                  <a:cubicBezTo>
                    <a:pt x="27669" y="58681"/>
                    <a:pt x="27669" y="58901"/>
                    <a:pt x="27570" y="59120"/>
                  </a:cubicBezTo>
                  <a:cubicBezTo>
                    <a:pt x="27272" y="59560"/>
                    <a:pt x="27074" y="59999"/>
                    <a:pt x="26876" y="59999"/>
                  </a:cubicBezTo>
                  <a:cubicBezTo>
                    <a:pt x="26776" y="59999"/>
                    <a:pt x="26677" y="59999"/>
                    <a:pt x="26677" y="59999"/>
                  </a:cubicBezTo>
                  <a:cubicBezTo>
                    <a:pt x="26479" y="59999"/>
                    <a:pt x="26181" y="59999"/>
                    <a:pt x="25983" y="59560"/>
                  </a:cubicBezTo>
                  <a:cubicBezTo>
                    <a:pt x="25884" y="59340"/>
                    <a:pt x="25884" y="59120"/>
                    <a:pt x="25884" y="58901"/>
                  </a:cubicBezTo>
                  <a:cubicBezTo>
                    <a:pt x="25785" y="58901"/>
                    <a:pt x="25785" y="58901"/>
                    <a:pt x="25785" y="58901"/>
                  </a:cubicBezTo>
                  <a:cubicBezTo>
                    <a:pt x="25785" y="58901"/>
                    <a:pt x="25785" y="58901"/>
                    <a:pt x="25785" y="58901"/>
                  </a:cubicBezTo>
                  <a:cubicBezTo>
                    <a:pt x="25685" y="58901"/>
                    <a:pt x="25685" y="58901"/>
                    <a:pt x="25685" y="58901"/>
                  </a:cubicBezTo>
                  <a:cubicBezTo>
                    <a:pt x="25487" y="58901"/>
                    <a:pt x="25388" y="58901"/>
                    <a:pt x="25289" y="58681"/>
                  </a:cubicBezTo>
                  <a:cubicBezTo>
                    <a:pt x="25289" y="58681"/>
                    <a:pt x="25289" y="58681"/>
                    <a:pt x="25289" y="58681"/>
                  </a:cubicBezTo>
                  <a:cubicBezTo>
                    <a:pt x="25289" y="58681"/>
                    <a:pt x="24991" y="59560"/>
                    <a:pt x="24793" y="59780"/>
                  </a:cubicBezTo>
                  <a:cubicBezTo>
                    <a:pt x="24694" y="59780"/>
                    <a:pt x="24595" y="59780"/>
                    <a:pt x="24495" y="59780"/>
                  </a:cubicBezTo>
                  <a:cubicBezTo>
                    <a:pt x="24396" y="59780"/>
                    <a:pt x="24396" y="59780"/>
                    <a:pt x="24297" y="59780"/>
                  </a:cubicBezTo>
                  <a:cubicBezTo>
                    <a:pt x="24297" y="59999"/>
                    <a:pt x="24198" y="60219"/>
                    <a:pt x="24099" y="60439"/>
                  </a:cubicBezTo>
                  <a:cubicBezTo>
                    <a:pt x="24000" y="60659"/>
                    <a:pt x="23801" y="60879"/>
                    <a:pt x="23603" y="60879"/>
                  </a:cubicBezTo>
                  <a:cubicBezTo>
                    <a:pt x="23603" y="60879"/>
                    <a:pt x="23504" y="60879"/>
                    <a:pt x="23504" y="61098"/>
                  </a:cubicBezTo>
                  <a:cubicBezTo>
                    <a:pt x="23404" y="61098"/>
                    <a:pt x="23206" y="61538"/>
                    <a:pt x="23206" y="61758"/>
                  </a:cubicBezTo>
                  <a:cubicBezTo>
                    <a:pt x="23107" y="61978"/>
                    <a:pt x="23008" y="62637"/>
                    <a:pt x="23008" y="63076"/>
                  </a:cubicBezTo>
                  <a:cubicBezTo>
                    <a:pt x="22909" y="63296"/>
                    <a:pt x="22909" y="63296"/>
                    <a:pt x="22909" y="63296"/>
                  </a:cubicBezTo>
                  <a:cubicBezTo>
                    <a:pt x="22909" y="63296"/>
                    <a:pt x="22909" y="63516"/>
                    <a:pt x="22909" y="63736"/>
                  </a:cubicBezTo>
                  <a:cubicBezTo>
                    <a:pt x="22909" y="64175"/>
                    <a:pt x="22809" y="64615"/>
                    <a:pt x="22809" y="64835"/>
                  </a:cubicBezTo>
                  <a:cubicBezTo>
                    <a:pt x="22710" y="65494"/>
                    <a:pt x="22413" y="65934"/>
                    <a:pt x="22314" y="66153"/>
                  </a:cubicBezTo>
                  <a:cubicBezTo>
                    <a:pt x="22214" y="66373"/>
                    <a:pt x="22115" y="66593"/>
                    <a:pt x="21917" y="66813"/>
                  </a:cubicBezTo>
                  <a:cubicBezTo>
                    <a:pt x="21917" y="66813"/>
                    <a:pt x="21818" y="67032"/>
                    <a:pt x="21818" y="67032"/>
                  </a:cubicBezTo>
                  <a:cubicBezTo>
                    <a:pt x="21818" y="67032"/>
                    <a:pt x="21719" y="67252"/>
                    <a:pt x="21719" y="67252"/>
                  </a:cubicBezTo>
                  <a:cubicBezTo>
                    <a:pt x="21520" y="67472"/>
                    <a:pt x="21421" y="67912"/>
                    <a:pt x="21123" y="68131"/>
                  </a:cubicBezTo>
                  <a:cubicBezTo>
                    <a:pt x="21123" y="68131"/>
                    <a:pt x="21024" y="68131"/>
                    <a:pt x="20925" y="68131"/>
                  </a:cubicBezTo>
                  <a:cubicBezTo>
                    <a:pt x="20826" y="68131"/>
                    <a:pt x="20628" y="67912"/>
                    <a:pt x="20429" y="67912"/>
                  </a:cubicBezTo>
                  <a:cubicBezTo>
                    <a:pt x="20429" y="67912"/>
                    <a:pt x="20429" y="67912"/>
                    <a:pt x="20429" y="67912"/>
                  </a:cubicBezTo>
                  <a:cubicBezTo>
                    <a:pt x="20231" y="67692"/>
                    <a:pt x="20033" y="67692"/>
                    <a:pt x="19933" y="67252"/>
                  </a:cubicBezTo>
                  <a:cubicBezTo>
                    <a:pt x="19735" y="66813"/>
                    <a:pt x="19636" y="65714"/>
                    <a:pt x="19636" y="65274"/>
                  </a:cubicBezTo>
                  <a:cubicBezTo>
                    <a:pt x="19735" y="65054"/>
                    <a:pt x="19735" y="64615"/>
                    <a:pt x="19834" y="64395"/>
                  </a:cubicBezTo>
                  <a:cubicBezTo>
                    <a:pt x="19834" y="64395"/>
                    <a:pt x="19834" y="64395"/>
                    <a:pt x="19834" y="64395"/>
                  </a:cubicBezTo>
                  <a:cubicBezTo>
                    <a:pt x="19735" y="64395"/>
                    <a:pt x="19735" y="64395"/>
                    <a:pt x="19636" y="64395"/>
                  </a:cubicBezTo>
                  <a:cubicBezTo>
                    <a:pt x="19636" y="64395"/>
                    <a:pt x="19537" y="64615"/>
                    <a:pt x="19438" y="64835"/>
                  </a:cubicBezTo>
                  <a:cubicBezTo>
                    <a:pt x="19438" y="64835"/>
                    <a:pt x="19338" y="65274"/>
                    <a:pt x="19239" y="65274"/>
                  </a:cubicBezTo>
                  <a:cubicBezTo>
                    <a:pt x="19239" y="65494"/>
                    <a:pt x="19140" y="65714"/>
                    <a:pt x="19041" y="65934"/>
                  </a:cubicBezTo>
                  <a:cubicBezTo>
                    <a:pt x="18942" y="66153"/>
                    <a:pt x="18743" y="66593"/>
                    <a:pt x="18545" y="66813"/>
                  </a:cubicBezTo>
                  <a:cubicBezTo>
                    <a:pt x="18545" y="66813"/>
                    <a:pt x="18545" y="67032"/>
                    <a:pt x="18545" y="67032"/>
                  </a:cubicBezTo>
                  <a:cubicBezTo>
                    <a:pt x="18545" y="67252"/>
                    <a:pt x="18644" y="67472"/>
                    <a:pt x="18644" y="67912"/>
                  </a:cubicBezTo>
                  <a:cubicBezTo>
                    <a:pt x="18644" y="68351"/>
                    <a:pt x="18545" y="68791"/>
                    <a:pt x="18446" y="69010"/>
                  </a:cubicBezTo>
                  <a:cubicBezTo>
                    <a:pt x="18446" y="69450"/>
                    <a:pt x="18446" y="69890"/>
                    <a:pt x="18247" y="70329"/>
                  </a:cubicBezTo>
                  <a:cubicBezTo>
                    <a:pt x="18049" y="70769"/>
                    <a:pt x="17752" y="70989"/>
                    <a:pt x="17553" y="70989"/>
                  </a:cubicBezTo>
                  <a:cubicBezTo>
                    <a:pt x="17355" y="70989"/>
                    <a:pt x="17256" y="70989"/>
                    <a:pt x="17157" y="70769"/>
                  </a:cubicBezTo>
                  <a:cubicBezTo>
                    <a:pt x="16958" y="70549"/>
                    <a:pt x="16958" y="70329"/>
                    <a:pt x="16859" y="70109"/>
                  </a:cubicBezTo>
                  <a:cubicBezTo>
                    <a:pt x="16859" y="70109"/>
                    <a:pt x="16859" y="70109"/>
                    <a:pt x="16859" y="70109"/>
                  </a:cubicBezTo>
                  <a:cubicBezTo>
                    <a:pt x="16859" y="70109"/>
                    <a:pt x="16859" y="70109"/>
                    <a:pt x="16760" y="70109"/>
                  </a:cubicBezTo>
                  <a:cubicBezTo>
                    <a:pt x="16859" y="70329"/>
                    <a:pt x="16859" y="70329"/>
                    <a:pt x="16958" y="70549"/>
                  </a:cubicBezTo>
                  <a:cubicBezTo>
                    <a:pt x="16958" y="70549"/>
                    <a:pt x="16958" y="70549"/>
                    <a:pt x="16958" y="70549"/>
                  </a:cubicBezTo>
                  <a:cubicBezTo>
                    <a:pt x="17057" y="70989"/>
                    <a:pt x="17157" y="71428"/>
                    <a:pt x="17157" y="71868"/>
                  </a:cubicBezTo>
                  <a:cubicBezTo>
                    <a:pt x="17157" y="72307"/>
                    <a:pt x="17057" y="72747"/>
                    <a:pt x="17057" y="72967"/>
                  </a:cubicBezTo>
                  <a:cubicBezTo>
                    <a:pt x="17057" y="72967"/>
                    <a:pt x="16958" y="72967"/>
                    <a:pt x="16958" y="72967"/>
                  </a:cubicBezTo>
                  <a:cubicBezTo>
                    <a:pt x="17057" y="73406"/>
                    <a:pt x="17057" y="73626"/>
                    <a:pt x="17057" y="74065"/>
                  </a:cubicBezTo>
                  <a:cubicBezTo>
                    <a:pt x="16958" y="74505"/>
                    <a:pt x="16760" y="74725"/>
                    <a:pt x="16661" y="74945"/>
                  </a:cubicBezTo>
                  <a:cubicBezTo>
                    <a:pt x="16661" y="74945"/>
                    <a:pt x="16661" y="74945"/>
                    <a:pt x="16661" y="74945"/>
                  </a:cubicBezTo>
                  <a:cubicBezTo>
                    <a:pt x="16661" y="75164"/>
                    <a:pt x="16561" y="75164"/>
                    <a:pt x="16561" y="75384"/>
                  </a:cubicBezTo>
                  <a:cubicBezTo>
                    <a:pt x="16561" y="75604"/>
                    <a:pt x="16561" y="75824"/>
                    <a:pt x="16462" y="76043"/>
                  </a:cubicBezTo>
                  <a:cubicBezTo>
                    <a:pt x="16462" y="76263"/>
                    <a:pt x="16264" y="76703"/>
                    <a:pt x="16066" y="77142"/>
                  </a:cubicBezTo>
                  <a:cubicBezTo>
                    <a:pt x="15966" y="77362"/>
                    <a:pt x="15669" y="77582"/>
                    <a:pt x="15471" y="77582"/>
                  </a:cubicBezTo>
                  <a:cubicBezTo>
                    <a:pt x="15471" y="77582"/>
                    <a:pt x="15471" y="77582"/>
                    <a:pt x="15471" y="77582"/>
                  </a:cubicBezTo>
                  <a:cubicBezTo>
                    <a:pt x="15272" y="77582"/>
                    <a:pt x="15074" y="77362"/>
                    <a:pt x="14975" y="77142"/>
                  </a:cubicBezTo>
                  <a:cubicBezTo>
                    <a:pt x="14975" y="77142"/>
                    <a:pt x="14876" y="77142"/>
                    <a:pt x="14876" y="77142"/>
                  </a:cubicBezTo>
                  <a:cubicBezTo>
                    <a:pt x="14876" y="77142"/>
                    <a:pt x="14876" y="77142"/>
                    <a:pt x="14876" y="77142"/>
                  </a:cubicBezTo>
                  <a:cubicBezTo>
                    <a:pt x="14776" y="77142"/>
                    <a:pt x="14776" y="77362"/>
                    <a:pt x="14776" y="77362"/>
                  </a:cubicBezTo>
                  <a:cubicBezTo>
                    <a:pt x="14578" y="77802"/>
                    <a:pt x="14280" y="78241"/>
                    <a:pt x="14181" y="78461"/>
                  </a:cubicBezTo>
                  <a:cubicBezTo>
                    <a:pt x="14082" y="78681"/>
                    <a:pt x="13983" y="78681"/>
                    <a:pt x="13884" y="78681"/>
                  </a:cubicBezTo>
                  <a:cubicBezTo>
                    <a:pt x="13884" y="78681"/>
                    <a:pt x="13884" y="78901"/>
                    <a:pt x="13785" y="78901"/>
                  </a:cubicBezTo>
                  <a:cubicBezTo>
                    <a:pt x="13785" y="79120"/>
                    <a:pt x="13785" y="79560"/>
                    <a:pt x="13586" y="80000"/>
                  </a:cubicBezTo>
                  <a:cubicBezTo>
                    <a:pt x="13388" y="80439"/>
                    <a:pt x="13090" y="80439"/>
                    <a:pt x="12892" y="80439"/>
                  </a:cubicBezTo>
                  <a:cubicBezTo>
                    <a:pt x="12892" y="80439"/>
                    <a:pt x="12793" y="80439"/>
                    <a:pt x="12793" y="80439"/>
                  </a:cubicBezTo>
                  <a:cubicBezTo>
                    <a:pt x="12793" y="80659"/>
                    <a:pt x="12793" y="80659"/>
                    <a:pt x="12694" y="80659"/>
                  </a:cubicBezTo>
                  <a:cubicBezTo>
                    <a:pt x="12694" y="80659"/>
                    <a:pt x="12694" y="80659"/>
                    <a:pt x="12694" y="80659"/>
                  </a:cubicBezTo>
                  <a:cubicBezTo>
                    <a:pt x="12694" y="80879"/>
                    <a:pt x="12694" y="81318"/>
                    <a:pt x="12694" y="81538"/>
                  </a:cubicBezTo>
                  <a:cubicBezTo>
                    <a:pt x="12595" y="81978"/>
                    <a:pt x="12396" y="82637"/>
                    <a:pt x="12297" y="82857"/>
                  </a:cubicBezTo>
                  <a:cubicBezTo>
                    <a:pt x="12297" y="82857"/>
                    <a:pt x="12297" y="82857"/>
                    <a:pt x="12297" y="82857"/>
                  </a:cubicBezTo>
                  <a:cubicBezTo>
                    <a:pt x="12198" y="83296"/>
                    <a:pt x="12000" y="83736"/>
                    <a:pt x="11603" y="83736"/>
                  </a:cubicBezTo>
                  <a:cubicBezTo>
                    <a:pt x="11603" y="83736"/>
                    <a:pt x="11603" y="83736"/>
                    <a:pt x="11603" y="83736"/>
                  </a:cubicBezTo>
                  <a:cubicBezTo>
                    <a:pt x="11504" y="83736"/>
                    <a:pt x="11504" y="83736"/>
                    <a:pt x="11404" y="83736"/>
                  </a:cubicBezTo>
                  <a:cubicBezTo>
                    <a:pt x="11404" y="83736"/>
                    <a:pt x="11404" y="83736"/>
                    <a:pt x="11404" y="83736"/>
                  </a:cubicBezTo>
                  <a:cubicBezTo>
                    <a:pt x="11305" y="83956"/>
                    <a:pt x="11305" y="84175"/>
                    <a:pt x="11206" y="84395"/>
                  </a:cubicBezTo>
                  <a:cubicBezTo>
                    <a:pt x="11206" y="84395"/>
                    <a:pt x="10909" y="85274"/>
                    <a:pt x="10611" y="85714"/>
                  </a:cubicBezTo>
                  <a:cubicBezTo>
                    <a:pt x="10512" y="85934"/>
                    <a:pt x="10413" y="85934"/>
                    <a:pt x="10314" y="85934"/>
                  </a:cubicBezTo>
                  <a:cubicBezTo>
                    <a:pt x="10314" y="85934"/>
                    <a:pt x="10314" y="85934"/>
                    <a:pt x="10214" y="85934"/>
                  </a:cubicBezTo>
                  <a:cubicBezTo>
                    <a:pt x="10214" y="86153"/>
                    <a:pt x="10214" y="86153"/>
                    <a:pt x="10214" y="86373"/>
                  </a:cubicBezTo>
                  <a:cubicBezTo>
                    <a:pt x="10115" y="86593"/>
                    <a:pt x="10115" y="86813"/>
                    <a:pt x="10016" y="86813"/>
                  </a:cubicBezTo>
                  <a:cubicBezTo>
                    <a:pt x="10016" y="86813"/>
                    <a:pt x="10016" y="87032"/>
                    <a:pt x="10016" y="87032"/>
                  </a:cubicBezTo>
                  <a:cubicBezTo>
                    <a:pt x="9917" y="87472"/>
                    <a:pt x="9719" y="87912"/>
                    <a:pt x="9520" y="88131"/>
                  </a:cubicBezTo>
                  <a:cubicBezTo>
                    <a:pt x="9421" y="88131"/>
                    <a:pt x="9322" y="88351"/>
                    <a:pt x="9123" y="88351"/>
                  </a:cubicBezTo>
                  <a:cubicBezTo>
                    <a:pt x="9024" y="88351"/>
                    <a:pt x="8925" y="88131"/>
                    <a:pt x="8826" y="88131"/>
                  </a:cubicBezTo>
                  <a:cubicBezTo>
                    <a:pt x="8826" y="88131"/>
                    <a:pt x="8826" y="88131"/>
                    <a:pt x="8826" y="88131"/>
                  </a:cubicBezTo>
                  <a:cubicBezTo>
                    <a:pt x="8727" y="88571"/>
                    <a:pt x="8528" y="89010"/>
                    <a:pt x="8231" y="89010"/>
                  </a:cubicBezTo>
                  <a:cubicBezTo>
                    <a:pt x="8132" y="89010"/>
                    <a:pt x="8132" y="88791"/>
                    <a:pt x="8033" y="88791"/>
                  </a:cubicBezTo>
                  <a:cubicBezTo>
                    <a:pt x="7933" y="88791"/>
                    <a:pt x="7834" y="88571"/>
                    <a:pt x="7834" y="88571"/>
                  </a:cubicBezTo>
                  <a:cubicBezTo>
                    <a:pt x="7735" y="88571"/>
                    <a:pt x="7735" y="88571"/>
                    <a:pt x="7735" y="88571"/>
                  </a:cubicBezTo>
                  <a:cubicBezTo>
                    <a:pt x="7636" y="88791"/>
                    <a:pt x="7438" y="88791"/>
                    <a:pt x="7239" y="88791"/>
                  </a:cubicBezTo>
                  <a:cubicBezTo>
                    <a:pt x="7239" y="88791"/>
                    <a:pt x="7140" y="88791"/>
                    <a:pt x="7140" y="88791"/>
                  </a:cubicBezTo>
                  <a:cubicBezTo>
                    <a:pt x="7140" y="88791"/>
                    <a:pt x="7041" y="88791"/>
                    <a:pt x="6942" y="88791"/>
                  </a:cubicBezTo>
                  <a:cubicBezTo>
                    <a:pt x="6842" y="88791"/>
                    <a:pt x="6842" y="88791"/>
                    <a:pt x="6743" y="88791"/>
                  </a:cubicBezTo>
                  <a:cubicBezTo>
                    <a:pt x="6743" y="89010"/>
                    <a:pt x="6644" y="89010"/>
                    <a:pt x="6644" y="89010"/>
                  </a:cubicBezTo>
                  <a:cubicBezTo>
                    <a:pt x="6545" y="89230"/>
                    <a:pt x="6446" y="89450"/>
                    <a:pt x="6247" y="89450"/>
                  </a:cubicBezTo>
                  <a:cubicBezTo>
                    <a:pt x="6148" y="89450"/>
                    <a:pt x="6049" y="89670"/>
                    <a:pt x="5950" y="89670"/>
                  </a:cubicBezTo>
                  <a:cubicBezTo>
                    <a:pt x="5950" y="89670"/>
                    <a:pt x="5950" y="89670"/>
                    <a:pt x="5851" y="89670"/>
                  </a:cubicBezTo>
                  <a:cubicBezTo>
                    <a:pt x="5851" y="89670"/>
                    <a:pt x="5851" y="89670"/>
                    <a:pt x="5851" y="89670"/>
                  </a:cubicBezTo>
                  <a:cubicBezTo>
                    <a:pt x="5752" y="89670"/>
                    <a:pt x="5752" y="89670"/>
                    <a:pt x="5752" y="89890"/>
                  </a:cubicBezTo>
                  <a:cubicBezTo>
                    <a:pt x="5752" y="89890"/>
                    <a:pt x="5652" y="90109"/>
                    <a:pt x="5652" y="90109"/>
                  </a:cubicBezTo>
                  <a:cubicBezTo>
                    <a:pt x="5652" y="90329"/>
                    <a:pt x="5652" y="90329"/>
                    <a:pt x="5553" y="90329"/>
                  </a:cubicBezTo>
                  <a:cubicBezTo>
                    <a:pt x="5454" y="90769"/>
                    <a:pt x="5355" y="90989"/>
                    <a:pt x="5256" y="91208"/>
                  </a:cubicBezTo>
                  <a:cubicBezTo>
                    <a:pt x="5057" y="91428"/>
                    <a:pt x="4958" y="91648"/>
                    <a:pt x="4760" y="91648"/>
                  </a:cubicBezTo>
                  <a:cubicBezTo>
                    <a:pt x="4760" y="91648"/>
                    <a:pt x="4760" y="91648"/>
                    <a:pt x="4661" y="91648"/>
                  </a:cubicBezTo>
                  <a:cubicBezTo>
                    <a:pt x="4661" y="91648"/>
                    <a:pt x="4561" y="91648"/>
                    <a:pt x="4561" y="91648"/>
                  </a:cubicBezTo>
                  <a:cubicBezTo>
                    <a:pt x="4561" y="91868"/>
                    <a:pt x="4561" y="91868"/>
                    <a:pt x="4561" y="91868"/>
                  </a:cubicBezTo>
                  <a:cubicBezTo>
                    <a:pt x="4561" y="91868"/>
                    <a:pt x="4561" y="91868"/>
                    <a:pt x="4561" y="91868"/>
                  </a:cubicBezTo>
                  <a:cubicBezTo>
                    <a:pt x="4561" y="92307"/>
                    <a:pt x="4561" y="92967"/>
                    <a:pt x="4363" y="93186"/>
                  </a:cubicBezTo>
                  <a:cubicBezTo>
                    <a:pt x="4264" y="93626"/>
                    <a:pt x="4066" y="93846"/>
                    <a:pt x="3867" y="93846"/>
                  </a:cubicBezTo>
                  <a:cubicBezTo>
                    <a:pt x="3867" y="93846"/>
                    <a:pt x="3867" y="93846"/>
                    <a:pt x="3867" y="93846"/>
                  </a:cubicBezTo>
                  <a:cubicBezTo>
                    <a:pt x="3867" y="94065"/>
                    <a:pt x="3768" y="94065"/>
                    <a:pt x="3669" y="94285"/>
                  </a:cubicBezTo>
                  <a:cubicBezTo>
                    <a:pt x="3669" y="94285"/>
                    <a:pt x="3570" y="94725"/>
                    <a:pt x="3570" y="94945"/>
                  </a:cubicBezTo>
                  <a:cubicBezTo>
                    <a:pt x="3471" y="95164"/>
                    <a:pt x="3471" y="95384"/>
                    <a:pt x="3371" y="95604"/>
                  </a:cubicBezTo>
                  <a:cubicBezTo>
                    <a:pt x="3371" y="95604"/>
                    <a:pt x="3371" y="95824"/>
                    <a:pt x="3272" y="95824"/>
                  </a:cubicBezTo>
                  <a:cubicBezTo>
                    <a:pt x="3371" y="96043"/>
                    <a:pt x="3371" y="96263"/>
                    <a:pt x="3371" y="96483"/>
                  </a:cubicBezTo>
                  <a:cubicBezTo>
                    <a:pt x="3471" y="96923"/>
                    <a:pt x="3371" y="97362"/>
                    <a:pt x="3272" y="97802"/>
                  </a:cubicBezTo>
                  <a:cubicBezTo>
                    <a:pt x="3272" y="97802"/>
                    <a:pt x="3272" y="97802"/>
                    <a:pt x="3272" y="97802"/>
                  </a:cubicBezTo>
                  <a:cubicBezTo>
                    <a:pt x="3272" y="98021"/>
                    <a:pt x="3173" y="98241"/>
                    <a:pt x="3173" y="98461"/>
                  </a:cubicBezTo>
                  <a:cubicBezTo>
                    <a:pt x="3173" y="98461"/>
                    <a:pt x="3173" y="98461"/>
                    <a:pt x="3173" y="98461"/>
                  </a:cubicBezTo>
                  <a:cubicBezTo>
                    <a:pt x="3173" y="98461"/>
                    <a:pt x="3173" y="98461"/>
                    <a:pt x="3173" y="98461"/>
                  </a:cubicBezTo>
                  <a:cubicBezTo>
                    <a:pt x="3272" y="98681"/>
                    <a:pt x="3471" y="99120"/>
                    <a:pt x="3471" y="99780"/>
                  </a:cubicBezTo>
                  <a:cubicBezTo>
                    <a:pt x="3570" y="100439"/>
                    <a:pt x="3371" y="100879"/>
                    <a:pt x="3074" y="101538"/>
                  </a:cubicBezTo>
                  <a:cubicBezTo>
                    <a:pt x="3074" y="101538"/>
                    <a:pt x="2975" y="101758"/>
                    <a:pt x="2876" y="101758"/>
                  </a:cubicBezTo>
                  <a:cubicBezTo>
                    <a:pt x="2876" y="101978"/>
                    <a:pt x="2876" y="101978"/>
                    <a:pt x="2876" y="101978"/>
                  </a:cubicBezTo>
                  <a:cubicBezTo>
                    <a:pt x="2776" y="101978"/>
                    <a:pt x="2776" y="101978"/>
                    <a:pt x="2776" y="102197"/>
                  </a:cubicBezTo>
                  <a:cubicBezTo>
                    <a:pt x="2677" y="102417"/>
                    <a:pt x="2677" y="102417"/>
                    <a:pt x="2578" y="102637"/>
                  </a:cubicBezTo>
                  <a:cubicBezTo>
                    <a:pt x="2479" y="102857"/>
                    <a:pt x="2280" y="103296"/>
                    <a:pt x="2082" y="103516"/>
                  </a:cubicBezTo>
                  <a:cubicBezTo>
                    <a:pt x="1884" y="103516"/>
                    <a:pt x="1785" y="103516"/>
                    <a:pt x="1586" y="103516"/>
                  </a:cubicBezTo>
                  <a:cubicBezTo>
                    <a:pt x="1487" y="103516"/>
                    <a:pt x="1487" y="103516"/>
                    <a:pt x="1388" y="103516"/>
                  </a:cubicBezTo>
                  <a:cubicBezTo>
                    <a:pt x="1388" y="103736"/>
                    <a:pt x="1388" y="103736"/>
                    <a:pt x="1289" y="103736"/>
                  </a:cubicBezTo>
                  <a:cubicBezTo>
                    <a:pt x="1190" y="103736"/>
                    <a:pt x="1090" y="103956"/>
                    <a:pt x="991" y="103956"/>
                  </a:cubicBezTo>
                  <a:cubicBezTo>
                    <a:pt x="892" y="103956"/>
                    <a:pt x="892" y="103956"/>
                    <a:pt x="793" y="103956"/>
                  </a:cubicBezTo>
                  <a:cubicBezTo>
                    <a:pt x="595" y="103956"/>
                    <a:pt x="396" y="103956"/>
                    <a:pt x="297" y="103736"/>
                  </a:cubicBezTo>
                  <a:cubicBezTo>
                    <a:pt x="198" y="103956"/>
                    <a:pt x="198" y="104175"/>
                    <a:pt x="0" y="104395"/>
                  </a:cubicBezTo>
                  <a:cubicBezTo>
                    <a:pt x="198" y="111868"/>
                    <a:pt x="198" y="111868"/>
                    <a:pt x="198" y="111868"/>
                  </a:cubicBezTo>
                  <a:cubicBezTo>
                    <a:pt x="1388" y="111428"/>
                    <a:pt x="2776" y="110989"/>
                    <a:pt x="3669" y="110769"/>
                  </a:cubicBezTo>
                  <a:cubicBezTo>
                    <a:pt x="3669" y="110549"/>
                    <a:pt x="3669" y="110549"/>
                    <a:pt x="3669" y="110549"/>
                  </a:cubicBezTo>
                  <a:cubicBezTo>
                    <a:pt x="5553" y="109890"/>
                    <a:pt x="8925" y="108571"/>
                    <a:pt x="10710" y="107912"/>
                  </a:cubicBezTo>
                  <a:cubicBezTo>
                    <a:pt x="11206" y="107692"/>
                    <a:pt x="12099" y="107252"/>
                    <a:pt x="12991" y="106813"/>
                  </a:cubicBezTo>
                  <a:cubicBezTo>
                    <a:pt x="13685" y="106373"/>
                    <a:pt x="14380" y="105934"/>
                    <a:pt x="14876" y="105714"/>
                  </a:cubicBezTo>
                  <a:cubicBezTo>
                    <a:pt x="15074" y="105714"/>
                    <a:pt x="15272" y="105714"/>
                    <a:pt x="15471" y="105494"/>
                  </a:cubicBezTo>
                  <a:cubicBezTo>
                    <a:pt x="15669" y="105494"/>
                    <a:pt x="15966" y="105274"/>
                    <a:pt x="16165" y="105274"/>
                  </a:cubicBezTo>
                  <a:cubicBezTo>
                    <a:pt x="16165" y="105274"/>
                    <a:pt x="16264" y="105054"/>
                    <a:pt x="16363" y="105054"/>
                  </a:cubicBezTo>
                  <a:cubicBezTo>
                    <a:pt x="16661" y="105054"/>
                    <a:pt x="16661" y="105054"/>
                    <a:pt x="16661" y="105054"/>
                  </a:cubicBezTo>
                  <a:cubicBezTo>
                    <a:pt x="16760" y="104835"/>
                    <a:pt x="16760" y="104835"/>
                    <a:pt x="16760" y="104835"/>
                  </a:cubicBezTo>
                  <a:cubicBezTo>
                    <a:pt x="16859" y="104835"/>
                    <a:pt x="16859" y="104835"/>
                    <a:pt x="16859" y="104835"/>
                  </a:cubicBezTo>
                  <a:cubicBezTo>
                    <a:pt x="17057" y="104615"/>
                    <a:pt x="17454" y="104175"/>
                    <a:pt x="17652" y="103736"/>
                  </a:cubicBezTo>
                  <a:cubicBezTo>
                    <a:pt x="17851" y="103516"/>
                    <a:pt x="17950" y="103296"/>
                    <a:pt x="18148" y="103076"/>
                  </a:cubicBezTo>
                  <a:cubicBezTo>
                    <a:pt x="18148" y="103076"/>
                    <a:pt x="18644" y="102417"/>
                    <a:pt x="18942" y="101978"/>
                  </a:cubicBezTo>
                  <a:cubicBezTo>
                    <a:pt x="19041" y="101758"/>
                    <a:pt x="19239" y="101538"/>
                    <a:pt x="19438" y="101318"/>
                  </a:cubicBezTo>
                  <a:cubicBezTo>
                    <a:pt x="19537" y="101318"/>
                    <a:pt x="19735" y="101098"/>
                    <a:pt x="19834" y="100879"/>
                  </a:cubicBezTo>
                  <a:cubicBezTo>
                    <a:pt x="19834" y="100879"/>
                    <a:pt x="19834" y="100879"/>
                    <a:pt x="19834" y="100879"/>
                  </a:cubicBezTo>
                  <a:cubicBezTo>
                    <a:pt x="20033" y="100439"/>
                    <a:pt x="20231" y="100219"/>
                    <a:pt x="20528" y="100219"/>
                  </a:cubicBezTo>
                  <a:cubicBezTo>
                    <a:pt x="20528" y="100219"/>
                    <a:pt x="20528" y="100219"/>
                    <a:pt x="20528" y="100219"/>
                  </a:cubicBezTo>
                  <a:cubicBezTo>
                    <a:pt x="20727" y="100219"/>
                    <a:pt x="20826" y="100439"/>
                    <a:pt x="20925" y="100659"/>
                  </a:cubicBezTo>
                  <a:cubicBezTo>
                    <a:pt x="21024" y="100439"/>
                    <a:pt x="21024" y="100439"/>
                    <a:pt x="21024" y="100439"/>
                  </a:cubicBezTo>
                  <a:cubicBezTo>
                    <a:pt x="21123" y="100219"/>
                    <a:pt x="21223" y="100219"/>
                    <a:pt x="21322" y="100000"/>
                  </a:cubicBezTo>
                  <a:cubicBezTo>
                    <a:pt x="21421" y="100000"/>
                    <a:pt x="21421" y="100000"/>
                    <a:pt x="21421" y="99780"/>
                  </a:cubicBezTo>
                  <a:cubicBezTo>
                    <a:pt x="21520" y="99780"/>
                    <a:pt x="21520" y="99780"/>
                    <a:pt x="21520" y="99560"/>
                  </a:cubicBezTo>
                  <a:cubicBezTo>
                    <a:pt x="21619" y="99340"/>
                    <a:pt x="21619" y="99120"/>
                    <a:pt x="21719" y="98901"/>
                  </a:cubicBezTo>
                  <a:cubicBezTo>
                    <a:pt x="21818" y="98681"/>
                    <a:pt x="22115" y="98241"/>
                    <a:pt x="22214" y="98021"/>
                  </a:cubicBezTo>
                  <a:cubicBezTo>
                    <a:pt x="22314" y="97802"/>
                    <a:pt x="22512" y="97802"/>
                    <a:pt x="22611" y="97582"/>
                  </a:cubicBezTo>
                  <a:cubicBezTo>
                    <a:pt x="22710" y="97362"/>
                    <a:pt x="22809" y="97362"/>
                    <a:pt x="22809" y="97142"/>
                  </a:cubicBezTo>
                  <a:cubicBezTo>
                    <a:pt x="22909" y="97142"/>
                    <a:pt x="22909" y="97142"/>
                    <a:pt x="23008" y="96923"/>
                  </a:cubicBezTo>
                  <a:cubicBezTo>
                    <a:pt x="23206" y="96703"/>
                    <a:pt x="23305" y="96263"/>
                    <a:pt x="23504" y="96043"/>
                  </a:cubicBezTo>
                  <a:cubicBezTo>
                    <a:pt x="23603" y="96043"/>
                    <a:pt x="23801" y="96043"/>
                    <a:pt x="23900" y="96043"/>
                  </a:cubicBezTo>
                  <a:cubicBezTo>
                    <a:pt x="23900" y="96043"/>
                    <a:pt x="23900" y="96043"/>
                    <a:pt x="24000" y="96043"/>
                  </a:cubicBezTo>
                  <a:cubicBezTo>
                    <a:pt x="24000" y="95824"/>
                    <a:pt x="24000" y="95824"/>
                    <a:pt x="24000" y="95824"/>
                  </a:cubicBezTo>
                  <a:cubicBezTo>
                    <a:pt x="24099" y="95604"/>
                    <a:pt x="24198" y="95604"/>
                    <a:pt x="24297" y="95384"/>
                  </a:cubicBezTo>
                  <a:cubicBezTo>
                    <a:pt x="24396" y="95384"/>
                    <a:pt x="24595" y="95164"/>
                    <a:pt x="24793" y="95164"/>
                  </a:cubicBezTo>
                  <a:cubicBezTo>
                    <a:pt x="24793" y="94945"/>
                    <a:pt x="24793" y="94725"/>
                    <a:pt x="24793" y="94505"/>
                  </a:cubicBezTo>
                  <a:cubicBezTo>
                    <a:pt x="24991" y="94065"/>
                    <a:pt x="25289" y="93186"/>
                    <a:pt x="25586" y="93186"/>
                  </a:cubicBezTo>
                  <a:cubicBezTo>
                    <a:pt x="25685" y="93186"/>
                    <a:pt x="25685" y="93186"/>
                    <a:pt x="25685" y="93186"/>
                  </a:cubicBezTo>
                  <a:cubicBezTo>
                    <a:pt x="25884" y="93186"/>
                    <a:pt x="26181" y="93406"/>
                    <a:pt x="26280" y="93846"/>
                  </a:cubicBezTo>
                  <a:cubicBezTo>
                    <a:pt x="26380" y="93626"/>
                    <a:pt x="26380" y="93626"/>
                    <a:pt x="26479" y="93626"/>
                  </a:cubicBezTo>
                  <a:cubicBezTo>
                    <a:pt x="26479" y="93626"/>
                    <a:pt x="26578" y="93626"/>
                    <a:pt x="26578" y="93626"/>
                  </a:cubicBezTo>
                  <a:cubicBezTo>
                    <a:pt x="26677" y="93626"/>
                    <a:pt x="26776" y="93406"/>
                    <a:pt x="26876" y="93186"/>
                  </a:cubicBezTo>
                  <a:cubicBezTo>
                    <a:pt x="27074" y="92967"/>
                    <a:pt x="27471" y="92747"/>
                    <a:pt x="27669" y="92747"/>
                  </a:cubicBezTo>
                  <a:cubicBezTo>
                    <a:pt x="35504" y="90329"/>
                    <a:pt x="35504" y="90329"/>
                    <a:pt x="35504" y="90329"/>
                  </a:cubicBezTo>
                  <a:cubicBezTo>
                    <a:pt x="44330" y="87472"/>
                    <a:pt x="44330" y="87472"/>
                    <a:pt x="44330" y="87472"/>
                  </a:cubicBezTo>
                  <a:cubicBezTo>
                    <a:pt x="44429" y="87472"/>
                    <a:pt x="44429" y="87472"/>
                    <a:pt x="44429" y="87472"/>
                  </a:cubicBezTo>
                  <a:cubicBezTo>
                    <a:pt x="44826" y="87912"/>
                    <a:pt x="44925" y="88131"/>
                    <a:pt x="45024" y="88351"/>
                  </a:cubicBezTo>
                  <a:cubicBezTo>
                    <a:pt x="45123" y="88571"/>
                    <a:pt x="45322" y="89450"/>
                    <a:pt x="45322" y="90109"/>
                  </a:cubicBezTo>
                  <a:cubicBezTo>
                    <a:pt x="46115" y="88131"/>
                    <a:pt x="46115" y="88131"/>
                    <a:pt x="46115" y="88131"/>
                  </a:cubicBezTo>
                  <a:cubicBezTo>
                    <a:pt x="49487" y="94725"/>
                    <a:pt x="49487" y="94725"/>
                    <a:pt x="49487" y="94725"/>
                  </a:cubicBezTo>
                  <a:cubicBezTo>
                    <a:pt x="49487" y="98241"/>
                    <a:pt x="49487" y="98241"/>
                    <a:pt x="49487" y="98241"/>
                  </a:cubicBezTo>
                  <a:cubicBezTo>
                    <a:pt x="64661" y="91868"/>
                    <a:pt x="64661" y="91868"/>
                    <a:pt x="64661" y="91868"/>
                  </a:cubicBezTo>
                  <a:cubicBezTo>
                    <a:pt x="84396" y="119999"/>
                    <a:pt x="84396" y="119999"/>
                    <a:pt x="84396" y="119999"/>
                  </a:cubicBezTo>
                  <a:cubicBezTo>
                    <a:pt x="84595" y="119780"/>
                    <a:pt x="84793" y="119560"/>
                    <a:pt x="84892" y="119340"/>
                  </a:cubicBezTo>
                  <a:cubicBezTo>
                    <a:pt x="85388" y="118901"/>
                    <a:pt x="86280" y="117802"/>
                    <a:pt x="86776" y="117362"/>
                  </a:cubicBezTo>
                  <a:cubicBezTo>
                    <a:pt x="87272" y="116923"/>
                    <a:pt x="88264" y="116263"/>
                    <a:pt x="88859" y="116043"/>
                  </a:cubicBezTo>
                  <a:cubicBezTo>
                    <a:pt x="89057" y="116043"/>
                    <a:pt x="89652" y="115824"/>
                    <a:pt x="89950" y="115824"/>
                  </a:cubicBezTo>
                  <a:cubicBezTo>
                    <a:pt x="90247" y="115824"/>
                    <a:pt x="90743" y="115384"/>
                    <a:pt x="91041" y="115824"/>
                  </a:cubicBezTo>
                  <a:cubicBezTo>
                    <a:pt x="91140" y="115824"/>
                    <a:pt x="91239" y="116043"/>
                    <a:pt x="91239" y="116263"/>
                  </a:cubicBezTo>
                  <a:cubicBezTo>
                    <a:pt x="91338" y="116483"/>
                    <a:pt x="91338" y="116923"/>
                    <a:pt x="91438" y="116923"/>
                  </a:cubicBezTo>
                  <a:cubicBezTo>
                    <a:pt x="91537" y="117142"/>
                    <a:pt x="91735" y="117362"/>
                    <a:pt x="91834" y="117142"/>
                  </a:cubicBezTo>
                  <a:cubicBezTo>
                    <a:pt x="91933" y="117142"/>
                    <a:pt x="92132" y="116703"/>
                    <a:pt x="92132" y="116483"/>
                  </a:cubicBezTo>
                  <a:cubicBezTo>
                    <a:pt x="92231" y="116043"/>
                    <a:pt x="92132" y="115384"/>
                    <a:pt x="92132" y="115164"/>
                  </a:cubicBezTo>
                  <a:cubicBezTo>
                    <a:pt x="92132" y="114725"/>
                    <a:pt x="91933" y="114065"/>
                    <a:pt x="91933" y="113846"/>
                  </a:cubicBezTo>
                  <a:cubicBezTo>
                    <a:pt x="91933" y="113626"/>
                    <a:pt x="92132" y="113186"/>
                    <a:pt x="92132" y="112747"/>
                  </a:cubicBezTo>
                  <a:cubicBezTo>
                    <a:pt x="92132" y="112747"/>
                    <a:pt x="92132" y="112307"/>
                    <a:pt x="92231" y="112087"/>
                  </a:cubicBezTo>
                  <a:cubicBezTo>
                    <a:pt x="92231" y="111428"/>
                    <a:pt x="92429" y="109890"/>
                    <a:pt x="92429" y="109890"/>
                  </a:cubicBezTo>
                  <a:cubicBezTo>
                    <a:pt x="92429" y="109670"/>
                    <a:pt x="92429" y="107912"/>
                    <a:pt x="92429" y="107472"/>
                  </a:cubicBezTo>
                  <a:cubicBezTo>
                    <a:pt x="92528" y="107032"/>
                    <a:pt x="92628" y="106373"/>
                    <a:pt x="92628" y="105934"/>
                  </a:cubicBezTo>
                  <a:cubicBezTo>
                    <a:pt x="92628" y="105274"/>
                    <a:pt x="92628" y="103956"/>
                    <a:pt x="92727" y="103296"/>
                  </a:cubicBezTo>
                  <a:cubicBezTo>
                    <a:pt x="92826" y="102417"/>
                    <a:pt x="93223" y="100439"/>
                    <a:pt x="93421" y="99560"/>
                  </a:cubicBezTo>
                  <a:cubicBezTo>
                    <a:pt x="93619" y="98901"/>
                    <a:pt x="94016" y="97142"/>
                    <a:pt x="94314" y="96483"/>
                  </a:cubicBezTo>
                  <a:cubicBezTo>
                    <a:pt x="94909" y="94505"/>
                    <a:pt x="96099" y="90989"/>
                    <a:pt x="96793" y="89230"/>
                  </a:cubicBezTo>
                  <a:cubicBezTo>
                    <a:pt x="97289" y="87912"/>
                    <a:pt x="98479" y="85274"/>
                    <a:pt x="99074" y="83956"/>
                  </a:cubicBezTo>
                  <a:cubicBezTo>
                    <a:pt x="99371" y="83296"/>
                    <a:pt x="99867" y="82197"/>
                    <a:pt x="100165" y="81538"/>
                  </a:cubicBezTo>
                  <a:cubicBezTo>
                    <a:pt x="100561" y="81098"/>
                    <a:pt x="101256" y="80219"/>
                    <a:pt x="101553" y="79780"/>
                  </a:cubicBezTo>
                  <a:cubicBezTo>
                    <a:pt x="101851" y="79340"/>
                    <a:pt x="102545" y="78681"/>
                    <a:pt x="102842" y="78241"/>
                  </a:cubicBezTo>
                  <a:cubicBezTo>
                    <a:pt x="103438" y="77582"/>
                    <a:pt x="104528" y="76483"/>
                    <a:pt x="105024" y="76043"/>
                  </a:cubicBezTo>
                  <a:cubicBezTo>
                    <a:pt x="105421" y="75824"/>
                    <a:pt x="106214" y="75604"/>
                    <a:pt x="106611" y="75604"/>
                  </a:cubicBezTo>
                  <a:cubicBezTo>
                    <a:pt x="106809" y="75604"/>
                    <a:pt x="107206" y="75824"/>
                    <a:pt x="107404" y="75824"/>
                  </a:cubicBezTo>
                  <a:cubicBezTo>
                    <a:pt x="107603" y="76043"/>
                    <a:pt x="108000" y="76043"/>
                    <a:pt x="108198" y="76263"/>
                  </a:cubicBezTo>
                  <a:cubicBezTo>
                    <a:pt x="108297" y="76483"/>
                    <a:pt x="108297" y="77142"/>
                    <a:pt x="108297" y="77362"/>
                  </a:cubicBezTo>
                  <a:cubicBezTo>
                    <a:pt x="108297" y="77582"/>
                    <a:pt x="108396" y="78021"/>
                    <a:pt x="108495" y="78241"/>
                  </a:cubicBezTo>
                  <a:cubicBezTo>
                    <a:pt x="108495" y="78461"/>
                    <a:pt x="108694" y="78461"/>
                    <a:pt x="108694" y="78461"/>
                  </a:cubicBezTo>
                  <a:cubicBezTo>
                    <a:pt x="108892" y="78241"/>
                    <a:pt x="108892" y="77582"/>
                    <a:pt x="108892" y="77142"/>
                  </a:cubicBezTo>
                  <a:cubicBezTo>
                    <a:pt x="108892" y="76703"/>
                    <a:pt x="108793" y="75824"/>
                    <a:pt x="108892" y="75384"/>
                  </a:cubicBezTo>
                  <a:cubicBezTo>
                    <a:pt x="108892" y="74945"/>
                    <a:pt x="109190" y="74065"/>
                    <a:pt x="109289" y="73626"/>
                  </a:cubicBezTo>
                  <a:cubicBezTo>
                    <a:pt x="109487" y="72747"/>
                    <a:pt x="109785" y="71208"/>
                    <a:pt x="109983" y="70329"/>
                  </a:cubicBezTo>
                  <a:cubicBezTo>
                    <a:pt x="110082" y="69670"/>
                    <a:pt x="110479" y="68571"/>
                    <a:pt x="110677" y="67912"/>
                  </a:cubicBezTo>
                  <a:cubicBezTo>
                    <a:pt x="110876" y="67252"/>
                    <a:pt x="111272" y="65714"/>
                    <a:pt x="111570" y="65054"/>
                  </a:cubicBezTo>
                  <a:cubicBezTo>
                    <a:pt x="111669" y="64615"/>
                    <a:pt x="111966" y="63516"/>
                    <a:pt x="112066" y="62857"/>
                  </a:cubicBezTo>
                  <a:cubicBezTo>
                    <a:pt x="112264" y="62197"/>
                    <a:pt x="112561" y="60879"/>
                    <a:pt x="112760" y="60219"/>
                  </a:cubicBezTo>
                  <a:cubicBezTo>
                    <a:pt x="112859" y="59780"/>
                    <a:pt x="113057" y="58901"/>
                    <a:pt x="113157" y="58681"/>
                  </a:cubicBezTo>
                  <a:cubicBezTo>
                    <a:pt x="113256" y="58241"/>
                    <a:pt x="113454" y="58021"/>
                    <a:pt x="113553" y="57582"/>
                  </a:cubicBezTo>
                  <a:cubicBezTo>
                    <a:pt x="113553" y="57362"/>
                    <a:pt x="113553" y="56923"/>
                    <a:pt x="113553" y="56703"/>
                  </a:cubicBezTo>
                  <a:cubicBezTo>
                    <a:pt x="113454" y="56703"/>
                    <a:pt x="113256" y="56483"/>
                    <a:pt x="113157" y="56483"/>
                  </a:cubicBezTo>
                  <a:cubicBezTo>
                    <a:pt x="113057" y="56483"/>
                    <a:pt x="112958" y="56703"/>
                    <a:pt x="112859" y="56923"/>
                  </a:cubicBezTo>
                  <a:cubicBezTo>
                    <a:pt x="112760" y="57142"/>
                    <a:pt x="112760" y="57802"/>
                    <a:pt x="112760" y="58021"/>
                  </a:cubicBezTo>
                  <a:cubicBezTo>
                    <a:pt x="112661" y="58461"/>
                    <a:pt x="112462" y="59340"/>
                    <a:pt x="112363" y="59560"/>
                  </a:cubicBezTo>
                  <a:cubicBezTo>
                    <a:pt x="112264" y="59999"/>
                    <a:pt x="112066" y="60879"/>
                    <a:pt x="111966" y="61318"/>
                  </a:cubicBezTo>
                  <a:cubicBezTo>
                    <a:pt x="111867" y="61538"/>
                    <a:pt x="111669" y="61978"/>
                    <a:pt x="111570" y="62197"/>
                  </a:cubicBezTo>
                  <a:cubicBezTo>
                    <a:pt x="111471" y="62637"/>
                    <a:pt x="111371" y="63296"/>
                    <a:pt x="111272" y="63736"/>
                  </a:cubicBezTo>
                  <a:cubicBezTo>
                    <a:pt x="111272" y="63956"/>
                    <a:pt x="111074" y="64615"/>
                    <a:pt x="110975" y="64835"/>
                  </a:cubicBezTo>
                  <a:cubicBezTo>
                    <a:pt x="110975" y="65054"/>
                    <a:pt x="110776" y="65494"/>
                    <a:pt x="110677" y="65714"/>
                  </a:cubicBezTo>
                  <a:cubicBezTo>
                    <a:pt x="110677" y="65934"/>
                    <a:pt x="110479" y="66373"/>
                    <a:pt x="110380" y="66593"/>
                  </a:cubicBezTo>
                  <a:cubicBezTo>
                    <a:pt x="110380" y="66813"/>
                    <a:pt x="110181" y="67472"/>
                    <a:pt x="110181" y="67692"/>
                  </a:cubicBezTo>
                  <a:cubicBezTo>
                    <a:pt x="110082" y="67912"/>
                    <a:pt x="110082" y="68791"/>
                    <a:pt x="109983" y="69010"/>
                  </a:cubicBezTo>
                  <a:cubicBezTo>
                    <a:pt x="109884" y="69010"/>
                    <a:pt x="109785" y="69230"/>
                    <a:pt x="109685" y="69010"/>
                  </a:cubicBezTo>
                  <a:cubicBezTo>
                    <a:pt x="109586" y="69010"/>
                    <a:pt x="109487" y="68791"/>
                    <a:pt x="109487" y="68571"/>
                  </a:cubicBezTo>
                  <a:cubicBezTo>
                    <a:pt x="109388" y="68351"/>
                    <a:pt x="109388" y="67472"/>
                    <a:pt x="109487" y="67252"/>
                  </a:cubicBezTo>
                  <a:cubicBezTo>
                    <a:pt x="109586" y="67032"/>
                    <a:pt x="109785" y="66813"/>
                    <a:pt x="109884" y="66593"/>
                  </a:cubicBezTo>
                  <a:cubicBezTo>
                    <a:pt x="109983" y="66373"/>
                    <a:pt x="110181" y="65934"/>
                    <a:pt x="110181" y="65714"/>
                  </a:cubicBezTo>
                  <a:cubicBezTo>
                    <a:pt x="110280" y="65494"/>
                    <a:pt x="110280" y="64835"/>
                    <a:pt x="110280" y="64615"/>
                  </a:cubicBezTo>
                  <a:cubicBezTo>
                    <a:pt x="110380" y="64395"/>
                    <a:pt x="110578" y="64175"/>
                    <a:pt x="110677" y="63956"/>
                  </a:cubicBezTo>
                  <a:cubicBezTo>
                    <a:pt x="110677" y="63736"/>
                    <a:pt x="110776" y="63076"/>
                    <a:pt x="110776" y="62857"/>
                  </a:cubicBezTo>
                  <a:cubicBezTo>
                    <a:pt x="110776" y="62637"/>
                    <a:pt x="110479" y="62197"/>
                    <a:pt x="110380" y="61978"/>
                  </a:cubicBezTo>
                  <a:cubicBezTo>
                    <a:pt x="110380" y="61758"/>
                    <a:pt x="110380" y="61318"/>
                    <a:pt x="110380" y="61098"/>
                  </a:cubicBezTo>
                  <a:cubicBezTo>
                    <a:pt x="110280" y="60879"/>
                    <a:pt x="110082" y="60879"/>
                    <a:pt x="109983" y="60659"/>
                  </a:cubicBezTo>
                  <a:cubicBezTo>
                    <a:pt x="109983" y="60659"/>
                    <a:pt x="109785" y="60659"/>
                    <a:pt x="109685" y="60439"/>
                  </a:cubicBezTo>
                  <a:cubicBezTo>
                    <a:pt x="109586" y="60439"/>
                    <a:pt x="109487" y="60219"/>
                    <a:pt x="109487" y="59999"/>
                  </a:cubicBezTo>
                  <a:cubicBezTo>
                    <a:pt x="109388" y="59999"/>
                    <a:pt x="109190" y="60219"/>
                    <a:pt x="109190" y="60439"/>
                  </a:cubicBezTo>
                  <a:cubicBezTo>
                    <a:pt x="109190" y="60659"/>
                    <a:pt x="109289" y="60879"/>
                    <a:pt x="109388" y="61098"/>
                  </a:cubicBezTo>
                  <a:cubicBezTo>
                    <a:pt x="109487" y="61318"/>
                    <a:pt x="109685" y="61318"/>
                    <a:pt x="109685" y="61538"/>
                  </a:cubicBezTo>
                  <a:cubicBezTo>
                    <a:pt x="109785" y="61538"/>
                    <a:pt x="109983" y="61978"/>
                    <a:pt x="109983" y="62197"/>
                  </a:cubicBezTo>
                  <a:cubicBezTo>
                    <a:pt x="109983" y="62417"/>
                    <a:pt x="109983" y="62637"/>
                    <a:pt x="109884" y="62857"/>
                  </a:cubicBezTo>
                  <a:cubicBezTo>
                    <a:pt x="109884" y="62857"/>
                    <a:pt x="109586" y="63076"/>
                    <a:pt x="109487" y="63076"/>
                  </a:cubicBezTo>
                  <a:cubicBezTo>
                    <a:pt x="109289" y="63076"/>
                    <a:pt x="108991" y="62857"/>
                    <a:pt x="108892" y="62857"/>
                  </a:cubicBezTo>
                  <a:cubicBezTo>
                    <a:pt x="108793" y="62637"/>
                    <a:pt x="108595" y="62417"/>
                    <a:pt x="108495" y="62197"/>
                  </a:cubicBezTo>
                  <a:cubicBezTo>
                    <a:pt x="108396" y="61758"/>
                    <a:pt x="108297" y="61098"/>
                    <a:pt x="108198" y="60879"/>
                  </a:cubicBezTo>
                  <a:cubicBezTo>
                    <a:pt x="108198" y="60659"/>
                    <a:pt x="108198" y="60219"/>
                    <a:pt x="108099" y="59999"/>
                  </a:cubicBezTo>
                  <a:cubicBezTo>
                    <a:pt x="108000" y="59780"/>
                    <a:pt x="107900" y="59780"/>
                    <a:pt x="107801" y="59780"/>
                  </a:cubicBezTo>
                  <a:cubicBezTo>
                    <a:pt x="107702" y="59780"/>
                    <a:pt x="107504" y="60439"/>
                    <a:pt x="107504" y="60659"/>
                  </a:cubicBezTo>
                  <a:cubicBezTo>
                    <a:pt x="107504" y="60879"/>
                    <a:pt x="107702" y="61758"/>
                    <a:pt x="107702" y="61978"/>
                  </a:cubicBezTo>
                  <a:cubicBezTo>
                    <a:pt x="107603" y="62417"/>
                    <a:pt x="107504" y="62857"/>
                    <a:pt x="107404" y="63076"/>
                  </a:cubicBezTo>
                  <a:cubicBezTo>
                    <a:pt x="107206" y="63296"/>
                    <a:pt x="106909" y="63296"/>
                    <a:pt x="106710" y="63516"/>
                  </a:cubicBezTo>
                  <a:cubicBezTo>
                    <a:pt x="106611" y="63516"/>
                    <a:pt x="106413" y="63736"/>
                    <a:pt x="106214" y="63736"/>
                  </a:cubicBezTo>
                  <a:cubicBezTo>
                    <a:pt x="106115" y="63736"/>
                    <a:pt x="105818" y="63956"/>
                    <a:pt x="105719" y="63736"/>
                  </a:cubicBezTo>
                  <a:cubicBezTo>
                    <a:pt x="105619" y="63516"/>
                    <a:pt x="105421" y="63076"/>
                    <a:pt x="105322" y="62857"/>
                  </a:cubicBezTo>
                  <a:cubicBezTo>
                    <a:pt x="105322" y="62637"/>
                    <a:pt x="105421" y="61978"/>
                    <a:pt x="105421" y="61758"/>
                  </a:cubicBezTo>
                  <a:cubicBezTo>
                    <a:pt x="105520" y="61318"/>
                    <a:pt x="105818" y="60879"/>
                    <a:pt x="105917" y="60659"/>
                  </a:cubicBezTo>
                  <a:cubicBezTo>
                    <a:pt x="106016" y="60439"/>
                    <a:pt x="106016" y="59780"/>
                    <a:pt x="106115" y="59560"/>
                  </a:cubicBezTo>
                  <a:cubicBezTo>
                    <a:pt x="106115" y="59120"/>
                    <a:pt x="106314" y="58461"/>
                    <a:pt x="106314" y="58021"/>
                  </a:cubicBezTo>
                  <a:cubicBezTo>
                    <a:pt x="106314" y="57582"/>
                    <a:pt x="106115" y="57142"/>
                    <a:pt x="106214" y="56703"/>
                  </a:cubicBezTo>
                  <a:cubicBezTo>
                    <a:pt x="106214" y="56483"/>
                    <a:pt x="106214" y="56043"/>
                    <a:pt x="106314" y="55824"/>
                  </a:cubicBezTo>
                  <a:cubicBezTo>
                    <a:pt x="106314" y="55824"/>
                    <a:pt x="106512" y="55604"/>
                    <a:pt x="106512" y="55384"/>
                  </a:cubicBezTo>
                  <a:cubicBezTo>
                    <a:pt x="106611" y="55164"/>
                    <a:pt x="106710" y="54945"/>
                    <a:pt x="106710" y="54725"/>
                  </a:cubicBezTo>
                  <a:cubicBezTo>
                    <a:pt x="106710" y="54285"/>
                    <a:pt x="106611" y="53846"/>
                    <a:pt x="106611" y="53626"/>
                  </a:cubicBezTo>
                  <a:cubicBezTo>
                    <a:pt x="106611" y="53186"/>
                    <a:pt x="106909" y="52527"/>
                    <a:pt x="106809" y="52087"/>
                  </a:cubicBezTo>
                  <a:cubicBezTo>
                    <a:pt x="106809" y="51868"/>
                    <a:pt x="106710" y="51428"/>
                    <a:pt x="106611" y="51208"/>
                  </a:cubicBezTo>
                  <a:cubicBezTo>
                    <a:pt x="106512" y="50989"/>
                    <a:pt x="106413" y="50769"/>
                    <a:pt x="106314" y="50769"/>
                  </a:cubicBezTo>
                  <a:cubicBezTo>
                    <a:pt x="106115" y="50549"/>
                    <a:pt x="105619" y="50549"/>
                    <a:pt x="105421" y="50549"/>
                  </a:cubicBezTo>
                  <a:cubicBezTo>
                    <a:pt x="105322" y="50549"/>
                    <a:pt x="105123" y="51208"/>
                    <a:pt x="104925" y="51208"/>
                  </a:cubicBezTo>
                  <a:cubicBezTo>
                    <a:pt x="104826" y="51208"/>
                    <a:pt x="104628" y="50989"/>
                    <a:pt x="104528" y="50989"/>
                  </a:cubicBezTo>
                  <a:cubicBezTo>
                    <a:pt x="104429" y="50769"/>
                    <a:pt x="104132" y="50329"/>
                    <a:pt x="104132" y="50109"/>
                  </a:cubicBezTo>
                  <a:cubicBezTo>
                    <a:pt x="104132" y="49670"/>
                    <a:pt x="104429" y="49230"/>
                    <a:pt x="104528" y="49010"/>
                  </a:cubicBezTo>
                  <a:cubicBezTo>
                    <a:pt x="104628" y="48791"/>
                    <a:pt x="104925" y="49010"/>
                    <a:pt x="105024" y="49010"/>
                  </a:cubicBezTo>
                  <a:cubicBezTo>
                    <a:pt x="105123" y="48791"/>
                    <a:pt x="105421" y="48131"/>
                    <a:pt x="105520" y="48131"/>
                  </a:cubicBezTo>
                  <a:cubicBezTo>
                    <a:pt x="105619" y="48131"/>
                    <a:pt x="105719" y="48571"/>
                    <a:pt x="105818" y="48571"/>
                  </a:cubicBezTo>
                  <a:cubicBezTo>
                    <a:pt x="105917" y="48571"/>
                    <a:pt x="106115" y="48791"/>
                    <a:pt x="106214" y="48571"/>
                  </a:cubicBezTo>
                  <a:cubicBezTo>
                    <a:pt x="106314" y="48571"/>
                    <a:pt x="106413" y="48351"/>
                    <a:pt x="106413" y="48131"/>
                  </a:cubicBezTo>
                  <a:cubicBezTo>
                    <a:pt x="106512" y="48131"/>
                    <a:pt x="106710" y="48351"/>
                    <a:pt x="106710" y="48351"/>
                  </a:cubicBezTo>
                  <a:cubicBezTo>
                    <a:pt x="106809" y="48571"/>
                    <a:pt x="107008" y="49230"/>
                    <a:pt x="107107" y="49230"/>
                  </a:cubicBezTo>
                  <a:cubicBezTo>
                    <a:pt x="107206" y="49230"/>
                    <a:pt x="107305" y="49010"/>
                    <a:pt x="107404" y="49010"/>
                  </a:cubicBezTo>
                  <a:cubicBezTo>
                    <a:pt x="107504" y="48791"/>
                    <a:pt x="107702" y="48571"/>
                    <a:pt x="107801" y="48571"/>
                  </a:cubicBezTo>
                  <a:cubicBezTo>
                    <a:pt x="107900" y="48571"/>
                    <a:pt x="108198" y="48791"/>
                    <a:pt x="108297" y="48571"/>
                  </a:cubicBezTo>
                  <a:cubicBezTo>
                    <a:pt x="108297" y="48571"/>
                    <a:pt x="108396" y="48131"/>
                    <a:pt x="108396" y="48131"/>
                  </a:cubicBezTo>
                  <a:cubicBezTo>
                    <a:pt x="108495" y="48131"/>
                    <a:pt x="108694" y="48131"/>
                    <a:pt x="108793" y="48131"/>
                  </a:cubicBezTo>
                  <a:cubicBezTo>
                    <a:pt x="108991" y="48131"/>
                    <a:pt x="109190" y="48351"/>
                    <a:pt x="109388" y="48351"/>
                  </a:cubicBezTo>
                  <a:cubicBezTo>
                    <a:pt x="109388" y="48131"/>
                    <a:pt x="109487" y="47912"/>
                    <a:pt x="109586" y="47912"/>
                  </a:cubicBezTo>
                  <a:cubicBezTo>
                    <a:pt x="109685" y="47912"/>
                    <a:pt x="109785" y="48131"/>
                    <a:pt x="109785" y="48131"/>
                  </a:cubicBezTo>
                  <a:cubicBezTo>
                    <a:pt x="109983" y="48131"/>
                    <a:pt x="110181" y="47912"/>
                    <a:pt x="110280" y="47912"/>
                  </a:cubicBezTo>
                  <a:cubicBezTo>
                    <a:pt x="110479" y="47912"/>
                    <a:pt x="110776" y="48351"/>
                    <a:pt x="110876" y="48131"/>
                  </a:cubicBezTo>
                  <a:cubicBezTo>
                    <a:pt x="110975" y="47912"/>
                    <a:pt x="110975" y="47032"/>
                    <a:pt x="111074" y="46813"/>
                  </a:cubicBezTo>
                  <a:cubicBezTo>
                    <a:pt x="111173" y="46593"/>
                    <a:pt x="111371" y="46373"/>
                    <a:pt x="111471" y="46153"/>
                  </a:cubicBezTo>
                  <a:cubicBezTo>
                    <a:pt x="111570" y="45934"/>
                    <a:pt x="111867" y="45494"/>
                    <a:pt x="111867" y="45054"/>
                  </a:cubicBezTo>
                  <a:cubicBezTo>
                    <a:pt x="111867" y="44835"/>
                    <a:pt x="111669" y="44395"/>
                    <a:pt x="111768" y="44175"/>
                  </a:cubicBezTo>
                  <a:cubicBezTo>
                    <a:pt x="111768" y="43956"/>
                    <a:pt x="111966" y="43956"/>
                    <a:pt x="112066" y="43956"/>
                  </a:cubicBezTo>
                  <a:cubicBezTo>
                    <a:pt x="112165" y="43516"/>
                    <a:pt x="112363" y="42857"/>
                    <a:pt x="112363" y="42637"/>
                  </a:cubicBezTo>
                  <a:cubicBezTo>
                    <a:pt x="112462" y="42197"/>
                    <a:pt x="112363" y="41318"/>
                    <a:pt x="112363" y="40879"/>
                  </a:cubicBezTo>
                  <a:cubicBezTo>
                    <a:pt x="112462" y="40659"/>
                    <a:pt x="112661" y="40439"/>
                    <a:pt x="112661" y="40219"/>
                  </a:cubicBezTo>
                  <a:cubicBezTo>
                    <a:pt x="112760" y="39780"/>
                    <a:pt x="112561" y="39120"/>
                    <a:pt x="112661" y="38901"/>
                  </a:cubicBezTo>
                  <a:cubicBezTo>
                    <a:pt x="112661" y="38681"/>
                    <a:pt x="112859" y="38681"/>
                    <a:pt x="112958" y="38461"/>
                  </a:cubicBezTo>
                  <a:cubicBezTo>
                    <a:pt x="113057" y="38241"/>
                    <a:pt x="113256" y="38021"/>
                    <a:pt x="113355" y="37802"/>
                  </a:cubicBezTo>
                  <a:cubicBezTo>
                    <a:pt x="113355" y="37362"/>
                    <a:pt x="113355" y="36923"/>
                    <a:pt x="113454" y="36703"/>
                  </a:cubicBezTo>
                  <a:cubicBezTo>
                    <a:pt x="113553" y="36483"/>
                    <a:pt x="113752" y="36263"/>
                    <a:pt x="113851" y="36263"/>
                  </a:cubicBezTo>
                  <a:cubicBezTo>
                    <a:pt x="113950" y="36043"/>
                    <a:pt x="114247" y="36483"/>
                    <a:pt x="114446" y="36263"/>
                  </a:cubicBezTo>
                  <a:cubicBezTo>
                    <a:pt x="114545" y="36263"/>
                    <a:pt x="114743" y="35824"/>
                    <a:pt x="114842" y="35604"/>
                  </a:cubicBezTo>
                  <a:cubicBezTo>
                    <a:pt x="114842" y="35384"/>
                    <a:pt x="114842" y="34725"/>
                    <a:pt x="114842" y="34505"/>
                  </a:cubicBezTo>
                  <a:cubicBezTo>
                    <a:pt x="114942" y="34505"/>
                    <a:pt x="115041" y="34285"/>
                    <a:pt x="115140" y="34065"/>
                  </a:cubicBezTo>
                  <a:cubicBezTo>
                    <a:pt x="115140" y="33846"/>
                    <a:pt x="115239" y="33626"/>
                    <a:pt x="115239" y="33406"/>
                  </a:cubicBezTo>
                  <a:cubicBezTo>
                    <a:pt x="115239" y="33186"/>
                    <a:pt x="114942" y="32967"/>
                    <a:pt x="114942" y="32747"/>
                  </a:cubicBezTo>
                  <a:cubicBezTo>
                    <a:pt x="114942" y="32527"/>
                    <a:pt x="114942" y="32087"/>
                    <a:pt x="114942" y="32087"/>
                  </a:cubicBezTo>
                  <a:cubicBezTo>
                    <a:pt x="115041" y="31648"/>
                    <a:pt x="115239" y="31208"/>
                    <a:pt x="115239" y="30769"/>
                  </a:cubicBezTo>
                  <a:cubicBezTo>
                    <a:pt x="115239" y="30329"/>
                    <a:pt x="114942" y="29450"/>
                    <a:pt x="114842" y="29230"/>
                  </a:cubicBezTo>
                  <a:cubicBezTo>
                    <a:pt x="114743" y="28791"/>
                    <a:pt x="114545" y="28351"/>
                    <a:pt x="114545" y="28131"/>
                  </a:cubicBezTo>
                  <a:cubicBezTo>
                    <a:pt x="114446" y="27692"/>
                    <a:pt x="114545" y="27032"/>
                    <a:pt x="114545" y="26813"/>
                  </a:cubicBezTo>
                  <a:cubicBezTo>
                    <a:pt x="114446" y="26373"/>
                    <a:pt x="114347" y="25714"/>
                    <a:pt x="114247" y="25494"/>
                  </a:cubicBezTo>
                  <a:cubicBezTo>
                    <a:pt x="114148" y="25054"/>
                    <a:pt x="113950" y="24395"/>
                    <a:pt x="113851" y="24175"/>
                  </a:cubicBezTo>
                  <a:cubicBezTo>
                    <a:pt x="113752" y="23956"/>
                    <a:pt x="113454" y="23516"/>
                    <a:pt x="113355" y="23296"/>
                  </a:cubicBezTo>
                  <a:cubicBezTo>
                    <a:pt x="113256" y="23076"/>
                    <a:pt x="113057" y="22417"/>
                    <a:pt x="112958" y="22197"/>
                  </a:cubicBezTo>
                  <a:cubicBezTo>
                    <a:pt x="112859" y="21978"/>
                    <a:pt x="112661" y="21758"/>
                    <a:pt x="112561" y="21538"/>
                  </a:cubicBezTo>
                  <a:cubicBezTo>
                    <a:pt x="112462" y="21538"/>
                    <a:pt x="112066" y="21318"/>
                    <a:pt x="111966" y="21318"/>
                  </a:cubicBezTo>
                  <a:cubicBezTo>
                    <a:pt x="111768" y="21318"/>
                    <a:pt x="111570" y="21318"/>
                    <a:pt x="111471" y="21538"/>
                  </a:cubicBezTo>
                  <a:cubicBezTo>
                    <a:pt x="111272" y="21538"/>
                    <a:pt x="111074" y="21758"/>
                    <a:pt x="111074" y="21978"/>
                  </a:cubicBezTo>
                  <a:cubicBezTo>
                    <a:pt x="110975" y="22197"/>
                    <a:pt x="110876" y="22417"/>
                    <a:pt x="110876" y="22637"/>
                  </a:cubicBezTo>
                  <a:cubicBezTo>
                    <a:pt x="110975" y="22857"/>
                    <a:pt x="111173" y="22857"/>
                    <a:pt x="111272" y="23076"/>
                  </a:cubicBezTo>
                  <a:cubicBezTo>
                    <a:pt x="111272" y="23296"/>
                    <a:pt x="111272" y="23516"/>
                    <a:pt x="111272" y="23516"/>
                  </a:cubicBezTo>
                  <a:cubicBezTo>
                    <a:pt x="111272" y="23736"/>
                    <a:pt x="111074" y="23956"/>
                    <a:pt x="111074" y="24175"/>
                  </a:cubicBezTo>
                  <a:cubicBezTo>
                    <a:pt x="110975" y="24395"/>
                    <a:pt x="110975" y="24835"/>
                    <a:pt x="110876" y="25054"/>
                  </a:cubicBezTo>
                  <a:cubicBezTo>
                    <a:pt x="110776" y="25274"/>
                    <a:pt x="110677" y="25274"/>
                    <a:pt x="110578" y="25274"/>
                  </a:cubicBezTo>
                  <a:cubicBezTo>
                    <a:pt x="110479" y="25274"/>
                    <a:pt x="110280" y="25274"/>
                    <a:pt x="110181" y="25054"/>
                  </a:cubicBezTo>
                  <a:cubicBezTo>
                    <a:pt x="110082" y="24835"/>
                    <a:pt x="109983" y="24175"/>
                    <a:pt x="109983" y="23736"/>
                  </a:cubicBezTo>
                  <a:cubicBezTo>
                    <a:pt x="109884" y="23516"/>
                    <a:pt x="109785" y="22857"/>
                    <a:pt x="109685" y="22637"/>
                  </a:cubicBezTo>
                  <a:cubicBezTo>
                    <a:pt x="109586" y="22417"/>
                    <a:pt x="109388" y="22417"/>
                    <a:pt x="109289" y="22197"/>
                  </a:cubicBezTo>
                  <a:cubicBezTo>
                    <a:pt x="108991" y="22197"/>
                    <a:pt x="108396" y="22637"/>
                    <a:pt x="108198" y="22637"/>
                  </a:cubicBezTo>
                  <a:cubicBezTo>
                    <a:pt x="107900" y="22857"/>
                    <a:pt x="107305" y="23296"/>
                    <a:pt x="107008" y="23516"/>
                  </a:cubicBezTo>
                  <a:cubicBezTo>
                    <a:pt x="106809" y="23736"/>
                    <a:pt x="106413" y="24395"/>
                    <a:pt x="106314" y="24615"/>
                  </a:cubicBezTo>
                  <a:cubicBezTo>
                    <a:pt x="106115" y="24835"/>
                    <a:pt x="106016" y="25714"/>
                    <a:pt x="105818" y="25934"/>
                  </a:cubicBezTo>
                  <a:cubicBezTo>
                    <a:pt x="105719" y="26153"/>
                    <a:pt x="105520" y="26593"/>
                    <a:pt x="105322" y="26593"/>
                  </a:cubicBezTo>
                  <a:cubicBezTo>
                    <a:pt x="105223" y="26593"/>
                    <a:pt x="105123" y="25934"/>
                    <a:pt x="105024" y="25934"/>
                  </a:cubicBezTo>
                  <a:cubicBezTo>
                    <a:pt x="104925" y="25714"/>
                    <a:pt x="104628" y="25494"/>
                    <a:pt x="104528" y="25494"/>
                  </a:cubicBezTo>
                  <a:cubicBezTo>
                    <a:pt x="104330" y="25494"/>
                    <a:pt x="104033" y="25714"/>
                    <a:pt x="103933" y="25934"/>
                  </a:cubicBezTo>
                  <a:cubicBezTo>
                    <a:pt x="103735" y="26153"/>
                    <a:pt x="103438" y="27032"/>
                    <a:pt x="103239" y="27472"/>
                  </a:cubicBezTo>
                  <a:cubicBezTo>
                    <a:pt x="103041" y="27692"/>
                    <a:pt x="102644" y="28131"/>
                    <a:pt x="102446" y="28131"/>
                  </a:cubicBezTo>
                  <a:cubicBezTo>
                    <a:pt x="102247" y="28351"/>
                    <a:pt x="101851" y="28791"/>
                    <a:pt x="101652" y="29010"/>
                  </a:cubicBezTo>
                  <a:cubicBezTo>
                    <a:pt x="101553" y="29010"/>
                    <a:pt x="101256" y="29230"/>
                    <a:pt x="101157" y="29230"/>
                  </a:cubicBezTo>
                  <a:cubicBezTo>
                    <a:pt x="101057" y="29010"/>
                    <a:pt x="100859" y="28571"/>
                    <a:pt x="100760" y="28351"/>
                  </a:cubicBezTo>
                  <a:cubicBezTo>
                    <a:pt x="100760" y="28131"/>
                    <a:pt x="100859" y="27692"/>
                    <a:pt x="100859" y="27472"/>
                  </a:cubicBezTo>
                  <a:cubicBezTo>
                    <a:pt x="100859" y="27032"/>
                    <a:pt x="100760" y="26593"/>
                    <a:pt x="100760" y="26153"/>
                  </a:cubicBezTo>
                  <a:cubicBezTo>
                    <a:pt x="100760" y="25934"/>
                    <a:pt x="100958" y="25714"/>
                    <a:pt x="100958" y="25494"/>
                  </a:cubicBezTo>
                  <a:cubicBezTo>
                    <a:pt x="101057" y="25494"/>
                    <a:pt x="101057" y="25054"/>
                    <a:pt x="101157" y="25054"/>
                  </a:cubicBezTo>
                  <a:cubicBezTo>
                    <a:pt x="101256" y="25054"/>
                    <a:pt x="101454" y="24835"/>
                    <a:pt x="101553" y="25054"/>
                  </a:cubicBezTo>
                  <a:cubicBezTo>
                    <a:pt x="101652" y="25054"/>
                    <a:pt x="101752" y="25494"/>
                    <a:pt x="101752" y="25494"/>
                  </a:cubicBezTo>
                  <a:cubicBezTo>
                    <a:pt x="101851" y="25714"/>
                    <a:pt x="102049" y="25934"/>
                    <a:pt x="102148" y="25934"/>
                  </a:cubicBezTo>
                  <a:cubicBezTo>
                    <a:pt x="102347" y="25934"/>
                    <a:pt x="102644" y="25494"/>
                    <a:pt x="102743" y="25274"/>
                  </a:cubicBezTo>
                  <a:cubicBezTo>
                    <a:pt x="102842" y="25274"/>
                    <a:pt x="102942" y="25274"/>
                    <a:pt x="103041" y="25274"/>
                  </a:cubicBezTo>
                  <a:cubicBezTo>
                    <a:pt x="103239" y="25054"/>
                    <a:pt x="103537" y="24835"/>
                    <a:pt x="103636" y="24615"/>
                  </a:cubicBezTo>
                  <a:cubicBezTo>
                    <a:pt x="103834" y="24175"/>
                    <a:pt x="103933" y="23516"/>
                    <a:pt x="104033" y="23296"/>
                  </a:cubicBezTo>
                  <a:cubicBezTo>
                    <a:pt x="104132" y="22857"/>
                    <a:pt x="104231" y="22197"/>
                    <a:pt x="104330" y="21758"/>
                  </a:cubicBezTo>
                  <a:cubicBezTo>
                    <a:pt x="104429" y="21758"/>
                    <a:pt x="104628" y="21318"/>
                    <a:pt x="104727" y="21318"/>
                  </a:cubicBezTo>
                  <a:cubicBezTo>
                    <a:pt x="104826" y="21098"/>
                    <a:pt x="105024" y="21318"/>
                    <a:pt x="105123" y="21098"/>
                  </a:cubicBezTo>
                  <a:cubicBezTo>
                    <a:pt x="105322" y="21098"/>
                    <a:pt x="105520" y="20879"/>
                    <a:pt x="105619" y="20659"/>
                  </a:cubicBezTo>
                  <a:cubicBezTo>
                    <a:pt x="105719" y="20439"/>
                    <a:pt x="105719" y="20000"/>
                    <a:pt x="105818" y="19780"/>
                  </a:cubicBezTo>
                  <a:cubicBezTo>
                    <a:pt x="106016" y="19780"/>
                    <a:pt x="106314" y="20000"/>
                    <a:pt x="106512" y="19780"/>
                  </a:cubicBezTo>
                  <a:cubicBezTo>
                    <a:pt x="106611" y="19780"/>
                    <a:pt x="106710" y="19560"/>
                    <a:pt x="106710" y="19340"/>
                  </a:cubicBezTo>
                  <a:cubicBezTo>
                    <a:pt x="106809" y="19120"/>
                    <a:pt x="107008" y="18681"/>
                    <a:pt x="107107" y="18461"/>
                  </a:cubicBezTo>
                  <a:cubicBezTo>
                    <a:pt x="107206" y="18241"/>
                    <a:pt x="107404" y="18021"/>
                    <a:pt x="107504" y="18021"/>
                  </a:cubicBezTo>
                  <a:cubicBezTo>
                    <a:pt x="107603" y="17802"/>
                    <a:pt x="107801" y="17582"/>
                    <a:pt x="107900" y="17582"/>
                  </a:cubicBezTo>
                  <a:cubicBezTo>
                    <a:pt x="108000" y="17362"/>
                    <a:pt x="108297" y="17362"/>
                    <a:pt x="108396" y="17362"/>
                  </a:cubicBezTo>
                  <a:cubicBezTo>
                    <a:pt x="108495" y="17142"/>
                    <a:pt x="108495" y="16483"/>
                    <a:pt x="108495" y="16263"/>
                  </a:cubicBezTo>
                  <a:cubicBezTo>
                    <a:pt x="108495" y="16043"/>
                    <a:pt x="108396" y="15824"/>
                    <a:pt x="108396" y="15604"/>
                  </a:cubicBezTo>
                  <a:cubicBezTo>
                    <a:pt x="108495" y="15384"/>
                    <a:pt x="108595" y="14945"/>
                    <a:pt x="108694" y="14945"/>
                  </a:cubicBezTo>
                  <a:cubicBezTo>
                    <a:pt x="108694" y="14725"/>
                    <a:pt x="108892" y="14725"/>
                    <a:pt x="108991" y="14725"/>
                  </a:cubicBezTo>
                  <a:cubicBezTo>
                    <a:pt x="109190" y="14945"/>
                    <a:pt x="109487" y="15164"/>
                    <a:pt x="109586" y="15164"/>
                  </a:cubicBezTo>
                  <a:cubicBezTo>
                    <a:pt x="109685" y="15164"/>
                    <a:pt x="109983" y="15164"/>
                    <a:pt x="110082" y="14945"/>
                  </a:cubicBezTo>
                  <a:cubicBezTo>
                    <a:pt x="110181" y="14945"/>
                    <a:pt x="110578" y="14725"/>
                    <a:pt x="110677" y="14725"/>
                  </a:cubicBezTo>
                  <a:cubicBezTo>
                    <a:pt x="110776" y="14725"/>
                    <a:pt x="110975" y="14725"/>
                    <a:pt x="111074" y="14945"/>
                  </a:cubicBezTo>
                  <a:cubicBezTo>
                    <a:pt x="111173" y="15164"/>
                    <a:pt x="111173" y="15824"/>
                    <a:pt x="111272" y="16043"/>
                  </a:cubicBezTo>
                  <a:cubicBezTo>
                    <a:pt x="111272" y="16263"/>
                    <a:pt x="111471" y="16703"/>
                    <a:pt x="111471" y="16923"/>
                  </a:cubicBezTo>
                  <a:cubicBezTo>
                    <a:pt x="111570" y="16923"/>
                    <a:pt x="111867" y="17142"/>
                    <a:pt x="111966" y="17362"/>
                  </a:cubicBezTo>
                  <a:cubicBezTo>
                    <a:pt x="112066" y="17362"/>
                    <a:pt x="112264" y="18021"/>
                    <a:pt x="112363" y="17802"/>
                  </a:cubicBezTo>
                  <a:cubicBezTo>
                    <a:pt x="112462" y="17582"/>
                    <a:pt x="112363" y="17142"/>
                    <a:pt x="112363" y="16923"/>
                  </a:cubicBezTo>
                  <a:cubicBezTo>
                    <a:pt x="112363" y="16483"/>
                    <a:pt x="112165" y="16043"/>
                    <a:pt x="112165" y="15604"/>
                  </a:cubicBezTo>
                  <a:cubicBezTo>
                    <a:pt x="112066" y="15384"/>
                    <a:pt x="111867" y="14725"/>
                    <a:pt x="111768" y="14505"/>
                  </a:cubicBezTo>
                  <a:cubicBezTo>
                    <a:pt x="111669" y="14285"/>
                    <a:pt x="111471" y="14065"/>
                    <a:pt x="111471" y="13846"/>
                  </a:cubicBezTo>
                  <a:cubicBezTo>
                    <a:pt x="111371" y="13626"/>
                    <a:pt x="111371" y="12967"/>
                    <a:pt x="111272" y="12747"/>
                  </a:cubicBezTo>
                  <a:cubicBezTo>
                    <a:pt x="111173" y="12527"/>
                    <a:pt x="110975" y="12087"/>
                    <a:pt x="110975" y="12087"/>
                  </a:cubicBezTo>
                  <a:cubicBezTo>
                    <a:pt x="110876" y="11868"/>
                    <a:pt x="110677" y="11428"/>
                    <a:pt x="110677" y="11208"/>
                  </a:cubicBezTo>
                  <a:cubicBezTo>
                    <a:pt x="110578" y="10989"/>
                    <a:pt x="110578" y="10549"/>
                    <a:pt x="110479" y="10109"/>
                  </a:cubicBezTo>
                  <a:cubicBezTo>
                    <a:pt x="110479" y="9890"/>
                    <a:pt x="110181" y="9670"/>
                    <a:pt x="110082" y="9450"/>
                  </a:cubicBezTo>
                  <a:cubicBezTo>
                    <a:pt x="110082" y="9450"/>
                    <a:pt x="109884" y="8791"/>
                    <a:pt x="109884" y="8791"/>
                  </a:cubicBezTo>
                  <a:cubicBezTo>
                    <a:pt x="109785" y="8351"/>
                    <a:pt x="109487" y="8131"/>
                    <a:pt x="109487" y="7692"/>
                  </a:cubicBezTo>
                  <a:cubicBezTo>
                    <a:pt x="109388" y="7472"/>
                    <a:pt x="109388" y="6593"/>
                    <a:pt x="109388" y="6153"/>
                  </a:cubicBezTo>
                  <a:cubicBezTo>
                    <a:pt x="109388" y="5934"/>
                    <a:pt x="109289" y="5274"/>
                    <a:pt x="109190" y="5274"/>
                  </a:cubicBezTo>
                  <a:cubicBezTo>
                    <a:pt x="109090" y="5054"/>
                    <a:pt x="108892" y="5494"/>
                    <a:pt x="108892" y="5494"/>
                  </a:cubicBezTo>
                  <a:cubicBezTo>
                    <a:pt x="108793" y="5714"/>
                    <a:pt x="108694" y="5934"/>
                    <a:pt x="108694" y="5934"/>
                  </a:cubicBezTo>
                  <a:cubicBezTo>
                    <a:pt x="108595" y="5934"/>
                    <a:pt x="108396" y="5494"/>
                    <a:pt x="108396" y="5494"/>
                  </a:cubicBezTo>
                  <a:cubicBezTo>
                    <a:pt x="108297" y="5274"/>
                    <a:pt x="108198" y="5054"/>
                    <a:pt x="108099" y="5054"/>
                  </a:cubicBezTo>
                  <a:cubicBezTo>
                    <a:pt x="107900" y="4835"/>
                    <a:pt x="107702" y="4835"/>
                    <a:pt x="107603" y="4615"/>
                  </a:cubicBezTo>
                  <a:cubicBezTo>
                    <a:pt x="107504" y="4395"/>
                    <a:pt x="107404" y="3956"/>
                    <a:pt x="107404" y="3736"/>
                  </a:cubicBezTo>
                  <a:cubicBezTo>
                    <a:pt x="107404" y="3516"/>
                    <a:pt x="107504" y="3076"/>
                    <a:pt x="107603" y="2857"/>
                  </a:cubicBezTo>
                  <a:cubicBezTo>
                    <a:pt x="107801" y="2857"/>
                    <a:pt x="108000" y="2637"/>
                    <a:pt x="108198" y="2637"/>
                  </a:cubicBezTo>
                  <a:cubicBezTo>
                    <a:pt x="108297" y="2637"/>
                    <a:pt x="108694" y="2857"/>
                    <a:pt x="108892" y="2857"/>
                  </a:cubicBezTo>
                  <a:cubicBezTo>
                    <a:pt x="108991" y="2857"/>
                    <a:pt x="109190" y="2857"/>
                    <a:pt x="109289" y="3076"/>
                  </a:cubicBezTo>
                  <a:cubicBezTo>
                    <a:pt x="109289" y="3076"/>
                    <a:pt x="109388" y="3736"/>
                    <a:pt x="109388" y="3956"/>
                  </a:cubicBezTo>
                  <a:cubicBezTo>
                    <a:pt x="109487" y="4175"/>
                    <a:pt x="109586" y="4395"/>
                    <a:pt x="109685" y="4615"/>
                  </a:cubicBezTo>
                  <a:cubicBezTo>
                    <a:pt x="109785" y="4615"/>
                    <a:pt x="110082" y="4615"/>
                    <a:pt x="110181" y="4615"/>
                  </a:cubicBezTo>
                  <a:cubicBezTo>
                    <a:pt x="110181" y="4835"/>
                    <a:pt x="110181" y="5274"/>
                    <a:pt x="110181" y="5494"/>
                  </a:cubicBezTo>
                  <a:cubicBezTo>
                    <a:pt x="110181" y="5714"/>
                    <a:pt x="110181" y="6153"/>
                    <a:pt x="110181" y="6373"/>
                  </a:cubicBezTo>
                  <a:cubicBezTo>
                    <a:pt x="110280" y="6593"/>
                    <a:pt x="110479" y="6593"/>
                    <a:pt x="110479" y="6813"/>
                  </a:cubicBezTo>
                  <a:cubicBezTo>
                    <a:pt x="110578" y="7032"/>
                    <a:pt x="110578" y="7472"/>
                    <a:pt x="110578" y="7692"/>
                  </a:cubicBezTo>
                  <a:cubicBezTo>
                    <a:pt x="110578" y="7912"/>
                    <a:pt x="110578" y="8571"/>
                    <a:pt x="110677" y="8791"/>
                  </a:cubicBezTo>
                  <a:cubicBezTo>
                    <a:pt x="110677" y="9010"/>
                    <a:pt x="110776" y="9230"/>
                    <a:pt x="110776" y="9450"/>
                  </a:cubicBezTo>
                  <a:cubicBezTo>
                    <a:pt x="110876" y="9450"/>
                    <a:pt x="110975" y="9450"/>
                    <a:pt x="111074" y="9670"/>
                  </a:cubicBezTo>
                  <a:cubicBezTo>
                    <a:pt x="111074" y="9670"/>
                    <a:pt x="111173" y="10109"/>
                    <a:pt x="111272" y="10329"/>
                  </a:cubicBezTo>
                  <a:cubicBezTo>
                    <a:pt x="111371" y="10769"/>
                    <a:pt x="111669" y="11208"/>
                    <a:pt x="111867" y="11648"/>
                  </a:cubicBezTo>
                  <a:cubicBezTo>
                    <a:pt x="111966" y="11868"/>
                    <a:pt x="112165" y="12747"/>
                    <a:pt x="112264" y="12967"/>
                  </a:cubicBezTo>
                  <a:cubicBezTo>
                    <a:pt x="112462" y="13406"/>
                    <a:pt x="112760" y="14285"/>
                    <a:pt x="112859" y="14725"/>
                  </a:cubicBezTo>
                  <a:cubicBezTo>
                    <a:pt x="112958" y="15164"/>
                    <a:pt x="113157" y="16043"/>
                    <a:pt x="113157" y="16263"/>
                  </a:cubicBezTo>
                  <a:cubicBezTo>
                    <a:pt x="113256" y="16703"/>
                    <a:pt x="113355" y="17142"/>
                    <a:pt x="113454" y="17582"/>
                  </a:cubicBezTo>
                  <a:cubicBezTo>
                    <a:pt x="113454" y="17802"/>
                    <a:pt x="113454" y="18241"/>
                    <a:pt x="113454" y="18461"/>
                  </a:cubicBezTo>
                  <a:cubicBezTo>
                    <a:pt x="113553" y="18681"/>
                    <a:pt x="113553" y="19340"/>
                    <a:pt x="113652" y="19340"/>
                  </a:cubicBezTo>
                  <a:cubicBezTo>
                    <a:pt x="113752" y="19560"/>
                    <a:pt x="114049" y="19560"/>
                    <a:pt x="114148" y="19560"/>
                  </a:cubicBezTo>
                  <a:cubicBezTo>
                    <a:pt x="114247" y="19560"/>
                    <a:pt x="114446" y="19560"/>
                    <a:pt x="114446" y="19560"/>
                  </a:cubicBezTo>
                  <a:cubicBezTo>
                    <a:pt x="114644" y="19780"/>
                    <a:pt x="114842" y="20439"/>
                    <a:pt x="115041" y="20659"/>
                  </a:cubicBezTo>
                  <a:cubicBezTo>
                    <a:pt x="115140" y="20879"/>
                    <a:pt x="115438" y="21098"/>
                    <a:pt x="115438" y="21538"/>
                  </a:cubicBezTo>
                  <a:cubicBezTo>
                    <a:pt x="115537" y="21758"/>
                    <a:pt x="115537" y="22197"/>
                    <a:pt x="115438" y="22417"/>
                  </a:cubicBezTo>
                  <a:cubicBezTo>
                    <a:pt x="115438" y="22417"/>
                    <a:pt x="115338" y="22637"/>
                    <a:pt x="115338" y="22637"/>
                  </a:cubicBezTo>
                  <a:cubicBezTo>
                    <a:pt x="115239" y="22637"/>
                    <a:pt x="115041" y="22417"/>
                    <a:pt x="115041" y="22197"/>
                  </a:cubicBezTo>
                  <a:cubicBezTo>
                    <a:pt x="114942" y="22197"/>
                    <a:pt x="114743" y="21758"/>
                    <a:pt x="114644" y="21538"/>
                  </a:cubicBezTo>
                  <a:cubicBezTo>
                    <a:pt x="114545" y="21538"/>
                    <a:pt x="114247" y="21098"/>
                    <a:pt x="114148" y="21318"/>
                  </a:cubicBezTo>
                  <a:cubicBezTo>
                    <a:pt x="114049" y="21318"/>
                    <a:pt x="113950" y="21538"/>
                    <a:pt x="113950" y="21758"/>
                  </a:cubicBezTo>
                  <a:cubicBezTo>
                    <a:pt x="113950" y="21978"/>
                    <a:pt x="114049" y="22417"/>
                    <a:pt x="114148" y="22637"/>
                  </a:cubicBezTo>
                  <a:cubicBezTo>
                    <a:pt x="114247" y="22857"/>
                    <a:pt x="114545" y="23076"/>
                    <a:pt x="114644" y="23076"/>
                  </a:cubicBezTo>
                  <a:cubicBezTo>
                    <a:pt x="114743" y="23296"/>
                    <a:pt x="115041" y="23736"/>
                    <a:pt x="115140" y="23956"/>
                  </a:cubicBezTo>
                  <a:cubicBezTo>
                    <a:pt x="115140" y="23956"/>
                    <a:pt x="115239" y="24395"/>
                    <a:pt x="115239" y="24395"/>
                  </a:cubicBezTo>
                  <a:cubicBezTo>
                    <a:pt x="115239" y="24615"/>
                    <a:pt x="115140" y="25054"/>
                    <a:pt x="115140" y="25274"/>
                  </a:cubicBezTo>
                  <a:cubicBezTo>
                    <a:pt x="115140" y="25494"/>
                    <a:pt x="115239" y="25714"/>
                    <a:pt x="115239" y="25714"/>
                  </a:cubicBezTo>
                  <a:cubicBezTo>
                    <a:pt x="115338" y="25934"/>
                    <a:pt x="115537" y="25934"/>
                    <a:pt x="115636" y="25934"/>
                  </a:cubicBezTo>
                  <a:cubicBezTo>
                    <a:pt x="115735" y="25934"/>
                    <a:pt x="115933" y="25934"/>
                    <a:pt x="116033" y="25714"/>
                  </a:cubicBezTo>
                  <a:cubicBezTo>
                    <a:pt x="116033" y="25494"/>
                    <a:pt x="116033" y="25054"/>
                    <a:pt x="116033" y="25054"/>
                  </a:cubicBezTo>
                  <a:cubicBezTo>
                    <a:pt x="115933" y="24835"/>
                    <a:pt x="115834" y="24395"/>
                    <a:pt x="115735" y="24175"/>
                  </a:cubicBezTo>
                  <a:cubicBezTo>
                    <a:pt x="115735" y="23956"/>
                    <a:pt x="115537" y="23736"/>
                    <a:pt x="115636" y="23516"/>
                  </a:cubicBezTo>
                  <a:cubicBezTo>
                    <a:pt x="115636" y="23296"/>
                    <a:pt x="115735" y="23076"/>
                    <a:pt x="115735" y="23076"/>
                  </a:cubicBezTo>
                  <a:cubicBezTo>
                    <a:pt x="115834" y="23076"/>
                    <a:pt x="116132" y="23736"/>
                    <a:pt x="116132" y="23736"/>
                  </a:cubicBezTo>
                  <a:cubicBezTo>
                    <a:pt x="116132" y="23736"/>
                    <a:pt x="116231" y="24395"/>
                    <a:pt x="116231" y="24615"/>
                  </a:cubicBezTo>
                  <a:cubicBezTo>
                    <a:pt x="116330" y="24835"/>
                    <a:pt x="116528" y="25274"/>
                    <a:pt x="116628" y="25494"/>
                  </a:cubicBezTo>
                  <a:cubicBezTo>
                    <a:pt x="116727" y="25714"/>
                    <a:pt x="117123" y="26153"/>
                    <a:pt x="117223" y="26373"/>
                  </a:cubicBezTo>
                  <a:cubicBezTo>
                    <a:pt x="117322" y="26813"/>
                    <a:pt x="117520" y="27692"/>
                    <a:pt x="117619" y="28131"/>
                  </a:cubicBezTo>
                  <a:cubicBezTo>
                    <a:pt x="117719" y="28571"/>
                    <a:pt x="117917" y="29450"/>
                    <a:pt x="118016" y="29890"/>
                  </a:cubicBezTo>
                  <a:cubicBezTo>
                    <a:pt x="118115" y="30109"/>
                    <a:pt x="118314" y="30549"/>
                    <a:pt x="118413" y="30989"/>
                  </a:cubicBezTo>
                  <a:cubicBezTo>
                    <a:pt x="118413" y="31208"/>
                    <a:pt x="118512" y="31648"/>
                    <a:pt x="118611" y="31648"/>
                  </a:cubicBezTo>
                  <a:cubicBezTo>
                    <a:pt x="118611" y="32087"/>
                    <a:pt x="118809" y="33186"/>
                    <a:pt x="118809" y="33626"/>
                  </a:cubicBezTo>
                  <a:cubicBezTo>
                    <a:pt x="118909" y="34285"/>
                    <a:pt x="119008" y="36043"/>
                    <a:pt x="119008" y="36703"/>
                  </a:cubicBezTo>
                  <a:cubicBezTo>
                    <a:pt x="119107" y="37802"/>
                    <a:pt x="119206" y="39560"/>
                    <a:pt x="119206" y="40659"/>
                  </a:cubicBezTo>
                  <a:cubicBezTo>
                    <a:pt x="119206" y="41318"/>
                    <a:pt x="119206" y="42637"/>
                    <a:pt x="119206" y="43516"/>
                  </a:cubicBezTo>
                  <a:cubicBezTo>
                    <a:pt x="119206" y="43736"/>
                    <a:pt x="119404" y="44175"/>
                    <a:pt x="119404" y="44615"/>
                  </a:cubicBezTo>
                  <a:cubicBezTo>
                    <a:pt x="119305" y="44835"/>
                    <a:pt x="119206" y="45054"/>
                    <a:pt x="119206" y="45274"/>
                  </a:cubicBezTo>
                  <a:cubicBezTo>
                    <a:pt x="119107" y="45494"/>
                    <a:pt x="118909" y="45494"/>
                    <a:pt x="118809" y="45714"/>
                  </a:cubicBezTo>
                  <a:cubicBezTo>
                    <a:pt x="118710" y="45934"/>
                    <a:pt x="118611" y="46373"/>
                    <a:pt x="118512" y="46593"/>
                  </a:cubicBezTo>
                  <a:cubicBezTo>
                    <a:pt x="118413" y="46813"/>
                    <a:pt x="118115" y="47472"/>
                    <a:pt x="117917" y="47692"/>
                  </a:cubicBezTo>
                  <a:cubicBezTo>
                    <a:pt x="117917" y="47692"/>
                    <a:pt x="117719" y="47692"/>
                    <a:pt x="117619" y="47692"/>
                  </a:cubicBezTo>
                  <a:cubicBezTo>
                    <a:pt x="117520" y="47912"/>
                    <a:pt x="117322" y="48131"/>
                    <a:pt x="117223" y="48351"/>
                  </a:cubicBezTo>
                  <a:cubicBezTo>
                    <a:pt x="117223" y="48571"/>
                    <a:pt x="117024" y="48791"/>
                    <a:pt x="116925" y="49010"/>
                  </a:cubicBezTo>
                  <a:cubicBezTo>
                    <a:pt x="116826" y="49010"/>
                    <a:pt x="116628" y="49230"/>
                    <a:pt x="116528" y="49450"/>
                  </a:cubicBezTo>
                  <a:cubicBezTo>
                    <a:pt x="116429" y="49670"/>
                    <a:pt x="116132" y="50549"/>
                    <a:pt x="115933" y="50769"/>
                  </a:cubicBezTo>
                  <a:cubicBezTo>
                    <a:pt x="115834" y="51208"/>
                    <a:pt x="115438" y="51868"/>
                    <a:pt x="115338" y="52087"/>
                  </a:cubicBezTo>
                  <a:cubicBezTo>
                    <a:pt x="115140" y="52527"/>
                    <a:pt x="114743" y="53186"/>
                    <a:pt x="114644" y="53406"/>
                  </a:cubicBezTo>
                  <a:cubicBezTo>
                    <a:pt x="114545" y="53626"/>
                    <a:pt x="114347" y="54065"/>
                    <a:pt x="114148" y="54285"/>
                  </a:cubicBezTo>
                  <a:cubicBezTo>
                    <a:pt x="114148" y="54285"/>
                    <a:pt x="113950" y="54285"/>
                    <a:pt x="113851" y="54285"/>
                  </a:cubicBezTo>
                  <a:cubicBezTo>
                    <a:pt x="113851" y="54505"/>
                    <a:pt x="113851" y="54725"/>
                    <a:pt x="113851" y="54945"/>
                  </a:cubicBezTo>
                  <a:cubicBezTo>
                    <a:pt x="113851" y="55164"/>
                    <a:pt x="113851" y="55384"/>
                    <a:pt x="113851" y="55604"/>
                  </a:cubicBezTo>
                  <a:cubicBezTo>
                    <a:pt x="113851" y="55824"/>
                    <a:pt x="113851" y="56483"/>
                    <a:pt x="113950" y="56703"/>
                  </a:cubicBezTo>
                  <a:cubicBezTo>
                    <a:pt x="114049" y="56703"/>
                    <a:pt x="114347" y="56043"/>
                    <a:pt x="114446" y="55824"/>
                  </a:cubicBezTo>
                  <a:cubicBezTo>
                    <a:pt x="114545" y="55604"/>
                    <a:pt x="114644" y="54945"/>
                    <a:pt x="114743" y="54505"/>
                  </a:cubicBezTo>
                  <a:cubicBezTo>
                    <a:pt x="114942" y="54065"/>
                    <a:pt x="115338" y="53626"/>
                    <a:pt x="115537" y="53186"/>
                  </a:cubicBezTo>
                  <a:cubicBezTo>
                    <a:pt x="115834" y="52747"/>
                    <a:pt x="116330" y="51428"/>
                    <a:pt x="116628" y="50989"/>
                  </a:cubicBezTo>
                  <a:cubicBezTo>
                    <a:pt x="116727" y="50769"/>
                    <a:pt x="117123" y="50109"/>
                    <a:pt x="117322" y="49890"/>
                  </a:cubicBezTo>
                  <a:cubicBezTo>
                    <a:pt x="117421" y="49670"/>
                    <a:pt x="117818" y="49230"/>
                    <a:pt x="118016" y="49010"/>
                  </a:cubicBezTo>
                  <a:cubicBezTo>
                    <a:pt x="118115" y="48791"/>
                    <a:pt x="118314" y="48351"/>
                    <a:pt x="118512" y="48131"/>
                  </a:cubicBezTo>
                  <a:cubicBezTo>
                    <a:pt x="118611" y="47912"/>
                    <a:pt x="118909" y="47472"/>
                    <a:pt x="119008" y="47252"/>
                  </a:cubicBezTo>
                  <a:cubicBezTo>
                    <a:pt x="119107" y="47252"/>
                    <a:pt x="119305" y="47252"/>
                    <a:pt x="119404" y="47032"/>
                  </a:cubicBezTo>
                  <a:cubicBezTo>
                    <a:pt x="119504" y="47032"/>
                    <a:pt x="119603" y="46813"/>
                    <a:pt x="119702" y="46593"/>
                  </a:cubicBezTo>
                  <a:cubicBezTo>
                    <a:pt x="119801" y="46373"/>
                    <a:pt x="119900" y="45714"/>
                    <a:pt x="120000" y="45494"/>
                  </a:cubicBezTo>
                  <a:cubicBezTo>
                    <a:pt x="120000" y="45054"/>
                    <a:pt x="119900" y="43956"/>
                    <a:pt x="119900" y="43516"/>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3" name="Google Shape;173;p16"/>
            <p:cNvSpPr/>
            <p:nvPr/>
          </p:nvSpPr>
          <p:spPr>
            <a:xfrm>
              <a:off x="5897563" y="3284538"/>
              <a:ext cx="61800" cy="152400"/>
            </a:xfrm>
            <a:custGeom>
              <a:rect b="b" l="l" r="r" t="t"/>
              <a:pathLst>
                <a:path extrusionOk="0" h="120000" w="120000">
                  <a:moveTo>
                    <a:pt x="38918" y="13922"/>
                  </a:moveTo>
                  <a:cubicBezTo>
                    <a:pt x="120000" y="0"/>
                    <a:pt x="120000" y="0"/>
                    <a:pt x="120000" y="0"/>
                  </a:cubicBezTo>
                  <a:cubicBezTo>
                    <a:pt x="118378" y="1988"/>
                    <a:pt x="115135" y="4640"/>
                    <a:pt x="115135" y="5966"/>
                  </a:cubicBezTo>
                  <a:cubicBezTo>
                    <a:pt x="113513" y="7292"/>
                    <a:pt x="108648" y="9944"/>
                    <a:pt x="108648" y="11933"/>
                  </a:cubicBezTo>
                  <a:cubicBezTo>
                    <a:pt x="108648" y="13259"/>
                    <a:pt x="111891" y="15248"/>
                    <a:pt x="111891" y="15911"/>
                  </a:cubicBezTo>
                  <a:cubicBezTo>
                    <a:pt x="111891" y="17237"/>
                    <a:pt x="110270" y="19889"/>
                    <a:pt x="108648" y="20552"/>
                  </a:cubicBezTo>
                  <a:cubicBezTo>
                    <a:pt x="107027" y="21215"/>
                    <a:pt x="103783" y="23204"/>
                    <a:pt x="102162" y="23204"/>
                  </a:cubicBezTo>
                  <a:cubicBezTo>
                    <a:pt x="100540" y="23204"/>
                    <a:pt x="97297" y="21215"/>
                    <a:pt x="95675" y="21215"/>
                  </a:cubicBezTo>
                  <a:cubicBezTo>
                    <a:pt x="94054" y="21215"/>
                    <a:pt x="89189" y="21878"/>
                    <a:pt x="87567" y="22541"/>
                  </a:cubicBezTo>
                  <a:cubicBezTo>
                    <a:pt x="85945" y="23204"/>
                    <a:pt x="82702" y="26519"/>
                    <a:pt x="81081" y="28508"/>
                  </a:cubicBezTo>
                  <a:cubicBezTo>
                    <a:pt x="79459" y="29171"/>
                    <a:pt x="77837" y="31160"/>
                    <a:pt x="76216" y="32486"/>
                  </a:cubicBezTo>
                  <a:cubicBezTo>
                    <a:pt x="74594" y="34475"/>
                    <a:pt x="74594" y="38453"/>
                    <a:pt x="74594" y="40441"/>
                  </a:cubicBezTo>
                  <a:cubicBezTo>
                    <a:pt x="74594" y="41767"/>
                    <a:pt x="74594" y="45745"/>
                    <a:pt x="74594" y="47734"/>
                  </a:cubicBezTo>
                  <a:cubicBezTo>
                    <a:pt x="74594" y="49060"/>
                    <a:pt x="71351" y="52375"/>
                    <a:pt x="71351" y="54364"/>
                  </a:cubicBezTo>
                  <a:cubicBezTo>
                    <a:pt x="71351" y="55027"/>
                    <a:pt x="71351" y="57016"/>
                    <a:pt x="72972" y="57679"/>
                  </a:cubicBezTo>
                  <a:cubicBezTo>
                    <a:pt x="72972" y="58342"/>
                    <a:pt x="76216" y="58342"/>
                    <a:pt x="76216" y="59005"/>
                  </a:cubicBezTo>
                  <a:cubicBezTo>
                    <a:pt x="77837" y="59668"/>
                    <a:pt x="77837" y="61657"/>
                    <a:pt x="77837" y="62320"/>
                  </a:cubicBezTo>
                  <a:cubicBezTo>
                    <a:pt x="77837" y="62983"/>
                    <a:pt x="72972" y="63646"/>
                    <a:pt x="72972" y="64972"/>
                  </a:cubicBezTo>
                  <a:cubicBezTo>
                    <a:pt x="72972" y="65635"/>
                    <a:pt x="74594" y="66961"/>
                    <a:pt x="72972" y="67624"/>
                  </a:cubicBezTo>
                  <a:cubicBezTo>
                    <a:pt x="72972" y="68950"/>
                    <a:pt x="69729" y="70939"/>
                    <a:pt x="69729" y="72265"/>
                  </a:cubicBezTo>
                  <a:cubicBezTo>
                    <a:pt x="69729" y="72265"/>
                    <a:pt x="71351" y="73591"/>
                    <a:pt x="71351" y="74254"/>
                  </a:cubicBezTo>
                  <a:cubicBezTo>
                    <a:pt x="72972" y="75580"/>
                    <a:pt x="71351" y="77569"/>
                    <a:pt x="71351" y="78895"/>
                  </a:cubicBezTo>
                  <a:cubicBezTo>
                    <a:pt x="69729" y="79558"/>
                    <a:pt x="66486" y="81546"/>
                    <a:pt x="66486" y="82209"/>
                  </a:cubicBezTo>
                  <a:cubicBezTo>
                    <a:pt x="64864" y="83535"/>
                    <a:pt x="64864" y="86850"/>
                    <a:pt x="64864" y="88176"/>
                  </a:cubicBezTo>
                  <a:cubicBezTo>
                    <a:pt x="64864" y="89502"/>
                    <a:pt x="63243" y="91491"/>
                    <a:pt x="61621" y="92817"/>
                  </a:cubicBezTo>
                  <a:cubicBezTo>
                    <a:pt x="60000" y="92817"/>
                    <a:pt x="58378" y="94143"/>
                    <a:pt x="56756" y="94143"/>
                  </a:cubicBezTo>
                  <a:cubicBezTo>
                    <a:pt x="55135" y="94806"/>
                    <a:pt x="53513" y="94806"/>
                    <a:pt x="53513" y="95469"/>
                  </a:cubicBezTo>
                  <a:cubicBezTo>
                    <a:pt x="53513" y="96132"/>
                    <a:pt x="56756" y="98121"/>
                    <a:pt x="56756" y="98121"/>
                  </a:cubicBezTo>
                  <a:cubicBezTo>
                    <a:pt x="56756" y="98121"/>
                    <a:pt x="56756" y="100110"/>
                    <a:pt x="56756" y="100773"/>
                  </a:cubicBezTo>
                  <a:cubicBezTo>
                    <a:pt x="56756" y="100773"/>
                    <a:pt x="60000" y="102099"/>
                    <a:pt x="60000" y="102762"/>
                  </a:cubicBezTo>
                  <a:cubicBezTo>
                    <a:pt x="60000" y="103425"/>
                    <a:pt x="61621" y="104751"/>
                    <a:pt x="60000" y="105414"/>
                  </a:cubicBezTo>
                  <a:cubicBezTo>
                    <a:pt x="60000" y="106077"/>
                    <a:pt x="58378" y="108066"/>
                    <a:pt x="58378" y="108729"/>
                  </a:cubicBezTo>
                  <a:cubicBezTo>
                    <a:pt x="56756" y="109392"/>
                    <a:pt x="55135" y="110055"/>
                    <a:pt x="53513" y="110718"/>
                  </a:cubicBezTo>
                  <a:cubicBezTo>
                    <a:pt x="51891" y="111381"/>
                    <a:pt x="51891" y="113370"/>
                    <a:pt x="50270" y="114033"/>
                  </a:cubicBezTo>
                  <a:cubicBezTo>
                    <a:pt x="50270" y="115359"/>
                    <a:pt x="47027" y="117348"/>
                    <a:pt x="45405" y="118011"/>
                  </a:cubicBezTo>
                  <a:cubicBezTo>
                    <a:pt x="43783" y="118011"/>
                    <a:pt x="42162" y="119337"/>
                    <a:pt x="40540" y="118674"/>
                  </a:cubicBezTo>
                  <a:cubicBezTo>
                    <a:pt x="38918" y="118674"/>
                    <a:pt x="40540" y="117348"/>
                    <a:pt x="38918" y="116685"/>
                  </a:cubicBezTo>
                  <a:cubicBezTo>
                    <a:pt x="38918" y="116685"/>
                    <a:pt x="35675" y="117348"/>
                    <a:pt x="34054" y="118011"/>
                  </a:cubicBezTo>
                  <a:cubicBezTo>
                    <a:pt x="32432" y="118011"/>
                    <a:pt x="30810" y="119337"/>
                    <a:pt x="29189" y="120000"/>
                  </a:cubicBezTo>
                  <a:cubicBezTo>
                    <a:pt x="29189" y="120000"/>
                    <a:pt x="25945" y="118674"/>
                    <a:pt x="25945" y="118674"/>
                  </a:cubicBezTo>
                  <a:cubicBezTo>
                    <a:pt x="24324" y="118011"/>
                    <a:pt x="25945" y="116685"/>
                    <a:pt x="24324" y="116022"/>
                  </a:cubicBezTo>
                  <a:cubicBezTo>
                    <a:pt x="24324" y="114696"/>
                    <a:pt x="21081" y="113370"/>
                    <a:pt x="19459" y="112707"/>
                  </a:cubicBezTo>
                  <a:cubicBezTo>
                    <a:pt x="17837" y="112044"/>
                    <a:pt x="16216" y="111381"/>
                    <a:pt x="14594" y="111381"/>
                  </a:cubicBezTo>
                  <a:cubicBezTo>
                    <a:pt x="12972" y="110718"/>
                    <a:pt x="11351" y="109392"/>
                    <a:pt x="9729" y="108729"/>
                  </a:cubicBezTo>
                  <a:cubicBezTo>
                    <a:pt x="8108" y="106740"/>
                    <a:pt x="4864" y="103425"/>
                    <a:pt x="4864" y="102099"/>
                  </a:cubicBezTo>
                  <a:cubicBezTo>
                    <a:pt x="3243" y="100773"/>
                    <a:pt x="1621" y="98784"/>
                    <a:pt x="1621" y="98121"/>
                  </a:cubicBezTo>
                  <a:cubicBezTo>
                    <a:pt x="1621" y="96795"/>
                    <a:pt x="3243" y="94806"/>
                    <a:pt x="4864" y="93480"/>
                  </a:cubicBezTo>
                  <a:cubicBezTo>
                    <a:pt x="6486" y="92154"/>
                    <a:pt x="8108" y="90165"/>
                    <a:pt x="8108" y="88839"/>
                  </a:cubicBezTo>
                  <a:cubicBezTo>
                    <a:pt x="8108" y="87513"/>
                    <a:pt x="4864" y="86187"/>
                    <a:pt x="4864" y="85524"/>
                  </a:cubicBezTo>
                  <a:cubicBezTo>
                    <a:pt x="3243" y="84861"/>
                    <a:pt x="1621" y="82872"/>
                    <a:pt x="1621" y="81546"/>
                  </a:cubicBezTo>
                  <a:cubicBezTo>
                    <a:pt x="0" y="79558"/>
                    <a:pt x="1621" y="75580"/>
                    <a:pt x="1621" y="72928"/>
                  </a:cubicBezTo>
                  <a:cubicBezTo>
                    <a:pt x="1621" y="70939"/>
                    <a:pt x="1621" y="66961"/>
                    <a:pt x="1621" y="64972"/>
                  </a:cubicBezTo>
                  <a:cubicBezTo>
                    <a:pt x="1621" y="64309"/>
                    <a:pt x="1621" y="62320"/>
                    <a:pt x="1621" y="61657"/>
                  </a:cubicBezTo>
                  <a:cubicBezTo>
                    <a:pt x="1621" y="60994"/>
                    <a:pt x="4864" y="59668"/>
                    <a:pt x="4864" y="59005"/>
                  </a:cubicBezTo>
                  <a:cubicBezTo>
                    <a:pt x="6486" y="58342"/>
                    <a:pt x="8108" y="56353"/>
                    <a:pt x="8108" y="55690"/>
                  </a:cubicBezTo>
                  <a:cubicBezTo>
                    <a:pt x="9729" y="54364"/>
                    <a:pt x="9729" y="51712"/>
                    <a:pt x="9729" y="50386"/>
                  </a:cubicBezTo>
                  <a:cubicBezTo>
                    <a:pt x="11351" y="49723"/>
                    <a:pt x="12972" y="49060"/>
                    <a:pt x="14594" y="48397"/>
                  </a:cubicBezTo>
                  <a:cubicBezTo>
                    <a:pt x="14594" y="47734"/>
                    <a:pt x="14594" y="46408"/>
                    <a:pt x="16216" y="45745"/>
                  </a:cubicBezTo>
                  <a:cubicBezTo>
                    <a:pt x="16216" y="45082"/>
                    <a:pt x="17837" y="44419"/>
                    <a:pt x="17837" y="43756"/>
                  </a:cubicBezTo>
                  <a:cubicBezTo>
                    <a:pt x="19459" y="43093"/>
                    <a:pt x="19459" y="41767"/>
                    <a:pt x="19459" y="41104"/>
                  </a:cubicBezTo>
                  <a:cubicBezTo>
                    <a:pt x="17837" y="40441"/>
                    <a:pt x="12972" y="39779"/>
                    <a:pt x="12972" y="38453"/>
                  </a:cubicBezTo>
                  <a:cubicBezTo>
                    <a:pt x="12972" y="37790"/>
                    <a:pt x="16216" y="37127"/>
                    <a:pt x="17837" y="37127"/>
                  </a:cubicBezTo>
                  <a:cubicBezTo>
                    <a:pt x="19459" y="36464"/>
                    <a:pt x="24324" y="36464"/>
                    <a:pt x="25945" y="36464"/>
                  </a:cubicBezTo>
                  <a:cubicBezTo>
                    <a:pt x="27567" y="35138"/>
                    <a:pt x="30810" y="33149"/>
                    <a:pt x="32432" y="31823"/>
                  </a:cubicBezTo>
                  <a:cubicBezTo>
                    <a:pt x="32432" y="31160"/>
                    <a:pt x="34054" y="30497"/>
                    <a:pt x="35675" y="29834"/>
                  </a:cubicBezTo>
                  <a:cubicBezTo>
                    <a:pt x="35675" y="29171"/>
                    <a:pt x="37297" y="27845"/>
                    <a:pt x="35675" y="27182"/>
                  </a:cubicBezTo>
                  <a:cubicBezTo>
                    <a:pt x="35675" y="26519"/>
                    <a:pt x="32432" y="25193"/>
                    <a:pt x="30810" y="25193"/>
                  </a:cubicBezTo>
                  <a:cubicBezTo>
                    <a:pt x="29189" y="25193"/>
                    <a:pt x="27567" y="25193"/>
                    <a:pt x="25945" y="25193"/>
                  </a:cubicBezTo>
                  <a:cubicBezTo>
                    <a:pt x="24324" y="25856"/>
                    <a:pt x="22702" y="27182"/>
                    <a:pt x="21081" y="27182"/>
                  </a:cubicBezTo>
                  <a:cubicBezTo>
                    <a:pt x="19459" y="27182"/>
                    <a:pt x="17837" y="27182"/>
                    <a:pt x="17837" y="26519"/>
                  </a:cubicBezTo>
                  <a:cubicBezTo>
                    <a:pt x="17837" y="26519"/>
                    <a:pt x="16216" y="25193"/>
                    <a:pt x="17837" y="24530"/>
                  </a:cubicBezTo>
                  <a:cubicBezTo>
                    <a:pt x="17837" y="23867"/>
                    <a:pt x="19459" y="23204"/>
                    <a:pt x="21081" y="22541"/>
                  </a:cubicBezTo>
                  <a:cubicBezTo>
                    <a:pt x="21081" y="22541"/>
                    <a:pt x="24324" y="21878"/>
                    <a:pt x="24324" y="21215"/>
                  </a:cubicBezTo>
                  <a:cubicBezTo>
                    <a:pt x="25945" y="21215"/>
                    <a:pt x="25945" y="19889"/>
                    <a:pt x="25945" y="19226"/>
                  </a:cubicBezTo>
                  <a:cubicBezTo>
                    <a:pt x="27567" y="19226"/>
                    <a:pt x="27567" y="19226"/>
                    <a:pt x="27567" y="18563"/>
                  </a:cubicBezTo>
                  <a:cubicBezTo>
                    <a:pt x="38918" y="18563"/>
                    <a:pt x="38918" y="18563"/>
                    <a:pt x="38918" y="18563"/>
                  </a:cubicBezTo>
                  <a:lnTo>
                    <a:pt x="38918" y="13922"/>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4" name="Google Shape;174;p16"/>
            <p:cNvSpPr/>
            <p:nvPr/>
          </p:nvSpPr>
          <p:spPr>
            <a:xfrm>
              <a:off x="5064125" y="3163888"/>
              <a:ext cx="881100" cy="530100"/>
            </a:xfrm>
            <a:custGeom>
              <a:rect b="b" l="l" r="r" t="t"/>
              <a:pathLst>
                <a:path extrusionOk="0" h="120000" w="120000">
                  <a:moveTo>
                    <a:pt x="119770" y="77647"/>
                  </a:moveTo>
                  <a:cubicBezTo>
                    <a:pt x="119655" y="77265"/>
                    <a:pt x="119195" y="76502"/>
                    <a:pt x="118965" y="75930"/>
                  </a:cubicBezTo>
                  <a:cubicBezTo>
                    <a:pt x="118735" y="75548"/>
                    <a:pt x="118505" y="74594"/>
                    <a:pt x="118275" y="74022"/>
                  </a:cubicBezTo>
                  <a:cubicBezTo>
                    <a:pt x="118045" y="73640"/>
                    <a:pt x="117701" y="72686"/>
                    <a:pt x="117471" y="72305"/>
                  </a:cubicBezTo>
                  <a:cubicBezTo>
                    <a:pt x="117356" y="71923"/>
                    <a:pt x="117126" y="70969"/>
                    <a:pt x="117011" y="70588"/>
                  </a:cubicBezTo>
                  <a:cubicBezTo>
                    <a:pt x="116896" y="70206"/>
                    <a:pt x="116781" y="69252"/>
                    <a:pt x="116551" y="68680"/>
                  </a:cubicBezTo>
                  <a:cubicBezTo>
                    <a:pt x="116436" y="68489"/>
                    <a:pt x="116321" y="67917"/>
                    <a:pt x="116091" y="67726"/>
                  </a:cubicBezTo>
                  <a:cubicBezTo>
                    <a:pt x="115977" y="67726"/>
                    <a:pt x="115747" y="67726"/>
                    <a:pt x="115747" y="67726"/>
                  </a:cubicBezTo>
                  <a:cubicBezTo>
                    <a:pt x="115517" y="67917"/>
                    <a:pt x="115287" y="68108"/>
                    <a:pt x="115287" y="68298"/>
                  </a:cubicBezTo>
                  <a:cubicBezTo>
                    <a:pt x="115172" y="68298"/>
                    <a:pt x="115057" y="68680"/>
                    <a:pt x="114942" y="68871"/>
                  </a:cubicBezTo>
                  <a:cubicBezTo>
                    <a:pt x="114827" y="69062"/>
                    <a:pt x="114597" y="69252"/>
                    <a:pt x="114367" y="69252"/>
                  </a:cubicBezTo>
                  <a:cubicBezTo>
                    <a:pt x="114252" y="69252"/>
                    <a:pt x="113793" y="69062"/>
                    <a:pt x="113678" y="69062"/>
                  </a:cubicBezTo>
                  <a:cubicBezTo>
                    <a:pt x="113448" y="69062"/>
                    <a:pt x="112988" y="69062"/>
                    <a:pt x="112758" y="69062"/>
                  </a:cubicBezTo>
                  <a:cubicBezTo>
                    <a:pt x="112528" y="69062"/>
                    <a:pt x="112298" y="68680"/>
                    <a:pt x="112068" y="68680"/>
                  </a:cubicBezTo>
                  <a:cubicBezTo>
                    <a:pt x="111954" y="68489"/>
                    <a:pt x="111724" y="68298"/>
                    <a:pt x="111609" y="68298"/>
                  </a:cubicBezTo>
                  <a:cubicBezTo>
                    <a:pt x="111494" y="68489"/>
                    <a:pt x="111494" y="68871"/>
                    <a:pt x="111379" y="68871"/>
                  </a:cubicBezTo>
                  <a:cubicBezTo>
                    <a:pt x="111264" y="69062"/>
                    <a:pt x="111034" y="68871"/>
                    <a:pt x="110919" y="69062"/>
                  </a:cubicBezTo>
                  <a:cubicBezTo>
                    <a:pt x="110919" y="69062"/>
                    <a:pt x="110804" y="69252"/>
                    <a:pt x="110804" y="69443"/>
                  </a:cubicBezTo>
                  <a:cubicBezTo>
                    <a:pt x="110804" y="69634"/>
                    <a:pt x="111034" y="70015"/>
                    <a:pt x="111034" y="70206"/>
                  </a:cubicBezTo>
                  <a:cubicBezTo>
                    <a:pt x="111034" y="70397"/>
                    <a:pt x="110919" y="70588"/>
                    <a:pt x="110804" y="70588"/>
                  </a:cubicBezTo>
                  <a:cubicBezTo>
                    <a:pt x="110689" y="70588"/>
                    <a:pt x="110459" y="70397"/>
                    <a:pt x="110344" y="70588"/>
                  </a:cubicBezTo>
                  <a:cubicBezTo>
                    <a:pt x="110229" y="70588"/>
                    <a:pt x="110114" y="71160"/>
                    <a:pt x="110114" y="71160"/>
                  </a:cubicBezTo>
                  <a:cubicBezTo>
                    <a:pt x="110000" y="71351"/>
                    <a:pt x="109770" y="71732"/>
                    <a:pt x="109770" y="71732"/>
                  </a:cubicBezTo>
                  <a:cubicBezTo>
                    <a:pt x="109770" y="71732"/>
                    <a:pt x="109540" y="71542"/>
                    <a:pt x="109425" y="71732"/>
                  </a:cubicBezTo>
                  <a:cubicBezTo>
                    <a:pt x="109310" y="71732"/>
                    <a:pt x="109310" y="72114"/>
                    <a:pt x="109310" y="72305"/>
                  </a:cubicBezTo>
                  <a:cubicBezTo>
                    <a:pt x="109195" y="72305"/>
                    <a:pt x="109080" y="72496"/>
                    <a:pt x="109080" y="72496"/>
                  </a:cubicBezTo>
                  <a:cubicBezTo>
                    <a:pt x="108850" y="72305"/>
                    <a:pt x="108735" y="71732"/>
                    <a:pt x="108620" y="71351"/>
                  </a:cubicBezTo>
                  <a:cubicBezTo>
                    <a:pt x="108620" y="71160"/>
                    <a:pt x="108505" y="70397"/>
                    <a:pt x="108390" y="70206"/>
                  </a:cubicBezTo>
                  <a:cubicBezTo>
                    <a:pt x="108390" y="70015"/>
                    <a:pt x="108160" y="69825"/>
                    <a:pt x="108045" y="69825"/>
                  </a:cubicBezTo>
                  <a:cubicBezTo>
                    <a:pt x="107931" y="69634"/>
                    <a:pt x="107586" y="69443"/>
                    <a:pt x="107471" y="69443"/>
                  </a:cubicBezTo>
                  <a:cubicBezTo>
                    <a:pt x="107241" y="69252"/>
                    <a:pt x="106896" y="68871"/>
                    <a:pt x="106781" y="68680"/>
                  </a:cubicBezTo>
                  <a:cubicBezTo>
                    <a:pt x="106666" y="68489"/>
                    <a:pt x="106436" y="68298"/>
                    <a:pt x="106321" y="68298"/>
                  </a:cubicBezTo>
                  <a:cubicBezTo>
                    <a:pt x="106206" y="68298"/>
                    <a:pt x="106091" y="68871"/>
                    <a:pt x="105977" y="68871"/>
                  </a:cubicBezTo>
                  <a:cubicBezTo>
                    <a:pt x="105747" y="68871"/>
                    <a:pt x="105517" y="68871"/>
                    <a:pt x="105402" y="68680"/>
                  </a:cubicBezTo>
                  <a:cubicBezTo>
                    <a:pt x="105287" y="68680"/>
                    <a:pt x="105172" y="68298"/>
                    <a:pt x="105172" y="68108"/>
                  </a:cubicBezTo>
                  <a:cubicBezTo>
                    <a:pt x="105172" y="67917"/>
                    <a:pt x="105057" y="67535"/>
                    <a:pt x="105172" y="67344"/>
                  </a:cubicBezTo>
                  <a:cubicBezTo>
                    <a:pt x="105172" y="67154"/>
                    <a:pt x="105287" y="66963"/>
                    <a:pt x="105287" y="66963"/>
                  </a:cubicBezTo>
                  <a:cubicBezTo>
                    <a:pt x="105287" y="66772"/>
                    <a:pt x="105172" y="66391"/>
                    <a:pt x="105172" y="66200"/>
                  </a:cubicBezTo>
                  <a:cubicBezTo>
                    <a:pt x="105057" y="66009"/>
                    <a:pt x="104942" y="65818"/>
                    <a:pt x="104942" y="65627"/>
                  </a:cubicBezTo>
                  <a:cubicBezTo>
                    <a:pt x="104827" y="65437"/>
                    <a:pt x="104712" y="64864"/>
                    <a:pt x="104712" y="64674"/>
                  </a:cubicBezTo>
                  <a:cubicBezTo>
                    <a:pt x="104597" y="64483"/>
                    <a:pt x="104482" y="64101"/>
                    <a:pt x="104367" y="64101"/>
                  </a:cubicBezTo>
                  <a:cubicBezTo>
                    <a:pt x="104252" y="64292"/>
                    <a:pt x="104252" y="64483"/>
                    <a:pt x="104252" y="64674"/>
                  </a:cubicBezTo>
                  <a:cubicBezTo>
                    <a:pt x="104137" y="64864"/>
                    <a:pt x="104137" y="65246"/>
                    <a:pt x="104022" y="65437"/>
                  </a:cubicBezTo>
                  <a:cubicBezTo>
                    <a:pt x="104022" y="65437"/>
                    <a:pt x="103793" y="65627"/>
                    <a:pt x="103793" y="65627"/>
                  </a:cubicBezTo>
                  <a:cubicBezTo>
                    <a:pt x="103678" y="65627"/>
                    <a:pt x="103448" y="65437"/>
                    <a:pt x="103333" y="65437"/>
                  </a:cubicBezTo>
                  <a:cubicBezTo>
                    <a:pt x="103218" y="65246"/>
                    <a:pt x="103103" y="65055"/>
                    <a:pt x="102988" y="65055"/>
                  </a:cubicBezTo>
                  <a:cubicBezTo>
                    <a:pt x="102988" y="65055"/>
                    <a:pt x="102758" y="65055"/>
                    <a:pt x="102758" y="65055"/>
                  </a:cubicBezTo>
                  <a:cubicBezTo>
                    <a:pt x="102643" y="65055"/>
                    <a:pt x="102528" y="64674"/>
                    <a:pt x="102528" y="64674"/>
                  </a:cubicBezTo>
                  <a:cubicBezTo>
                    <a:pt x="102528" y="64483"/>
                    <a:pt x="102643" y="64292"/>
                    <a:pt x="102758" y="64101"/>
                  </a:cubicBezTo>
                  <a:cubicBezTo>
                    <a:pt x="102873" y="64101"/>
                    <a:pt x="103103" y="64292"/>
                    <a:pt x="103218" y="64292"/>
                  </a:cubicBezTo>
                  <a:cubicBezTo>
                    <a:pt x="103218" y="64292"/>
                    <a:pt x="103333" y="63910"/>
                    <a:pt x="103333" y="63910"/>
                  </a:cubicBezTo>
                  <a:cubicBezTo>
                    <a:pt x="103448" y="63720"/>
                    <a:pt x="103678" y="63147"/>
                    <a:pt x="103793" y="63147"/>
                  </a:cubicBezTo>
                  <a:cubicBezTo>
                    <a:pt x="103908" y="62957"/>
                    <a:pt x="104137" y="62957"/>
                    <a:pt x="104252" y="62766"/>
                  </a:cubicBezTo>
                  <a:cubicBezTo>
                    <a:pt x="104482" y="62766"/>
                    <a:pt x="104942" y="62766"/>
                    <a:pt x="105057" y="62957"/>
                  </a:cubicBezTo>
                  <a:cubicBezTo>
                    <a:pt x="105172" y="63147"/>
                    <a:pt x="105172" y="63720"/>
                    <a:pt x="105287" y="63910"/>
                  </a:cubicBezTo>
                  <a:cubicBezTo>
                    <a:pt x="105287" y="63910"/>
                    <a:pt x="105517" y="64101"/>
                    <a:pt x="105517" y="64292"/>
                  </a:cubicBezTo>
                  <a:cubicBezTo>
                    <a:pt x="105517" y="64483"/>
                    <a:pt x="105402" y="64674"/>
                    <a:pt x="105402" y="64864"/>
                  </a:cubicBezTo>
                  <a:cubicBezTo>
                    <a:pt x="105402" y="65055"/>
                    <a:pt x="105402" y="65437"/>
                    <a:pt x="105517" y="65437"/>
                  </a:cubicBezTo>
                  <a:cubicBezTo>
                    <a:pt x="105517" y="65627"/>
                    <a:pt x="105747" y="66009"/>
                    <a:pt x="105862" y="66009"/>
                  </a:cubicBezTo>
                  <a:cubicBezTo>
                    <a:pt x="105862" y="66009"/>
                    <a:pt x="106091" y="66009"/>
                    <a:pt x="106206" y="66200"/>
                  </a:cubicBezTo>
                  <a:cubicBezTo>
                    <a:pt x="106321" y="66200"/>
                    <a:pt x="106436" y="66772"/>
                    <a:pt x="106551" y="66772"/>
                  </a:cubicBezTo>
                  <a:cubicBezTo>
                    <a:pt x="106781" y="66772"/>
                    <a:pt x="107011" y="66391"/>
                    <a:pt x="107126" y="66581"/>
                  </a:cubicBezTo>
                  <a:cubicBezTo>
                    <a:pt x="107241" y="66581"/>
                    <a:pt x="107356" y="66963"/>
                    <a:pt x="107471" y="67154"/>
                  </a:cubicBezTo>
                  <a:cubicBezTo>
                    <a:pt x="107471" y="67344"/>
                    <a:pt x="107816" y="67535"/>
                    <a:pt x="107931" y="67535"/>
                  </a:cubicBezTo>
                  <a:cubicBezTo>
                    <a:pt x="108045" y="67726"/>
                    <a:pt x="108275" y="67726"/>
                    <a:pt x="108390" y="67726"/>
                  </a:cubicBezTo>
                  <a:cubicBezTo>
                    <a:pt x="108505" y="67917"/>
                    <a:pt x="108735" y="68298"/>
                    <a:pt x="108735" y="68489"/>
                  </a:cubicBezTo>
                  <a:cubicBezTo>
                    <a:pt x="108850" y="68489"/>
                    <a:pt x="108850" y="68871"/>
                    <a:pt x="108850" y="68871"/>
                  </a:cubicBezTo>
                  <a:cubicBezTo>
                    <a:pt x="108965" y="69062"/>
                    <a:pt x="109080" y="69252"/>
                    <a:pt x="109080" y="69443"/>
                  </a:cubicBezTo>
                  <a:cubicBezTo>
                    <a:pt x="109195" y="69443"/>
                    <a:pt x="109425" y="69634"/>
                    <a:pt x="109540" y="69634"/>
                  </a:cubicBezTo>
                  <a:cubicBezTo>
                    <a:pt x="109655" y="69634"/>
                    <a:pt x="109885" y="69252"/>
                    <a:pt x="109885" y="69062"/>
                  </a:cubicBezTo>
                  <a:cubicBezTo>
                    <a:pt x="110000" y="68871"/>
                    <a:pt x="109885" y="68298"/>
                    <a:pt x="110000" y="68108"/>
                  </a:cubicBezTo>
                  <a:cubicBezTo>
                    <a:pt x="110000" y="68108"/>
                    <a:pt x="110229" y="67726"/>
                    <a:pt x="110344" y="67726"/>
                  </a:cubicBezTo>
                  <a:cubicBezTo>
                    <a:pt x="110459" y="67726"/>
                    <a:pt x="110574" y="67726"/>
                    <a:pt x="110689" y="67726"/>
                  </a:cubicBezTo>
                  <a:cubicBezTo>
                    <a:pt x="110804" y="67726"/>
                    <a:pt x="111034" y="67726"/>
                    <a:pt x="111034" y="67535"/>
                  </a:cubicBezTo>
                  <a:cubicBezTo>
                    <a:pt x="111149" y="67154"/>
                    <a:pt x="111149" y="66581"/>
                    <a:pt x="111149" y="66200"/>
                  </a:cubicBezTo>
                  <a:cubicBezTo>
                    <a:pt x="111149" y="65818"/>
                    <a:pt x="111149" y="65055"/>
                    <a:pt x="111034" y="64674"/>
                  </a:cubicBezTo>
                  <a:cubicBezTo>
                    <a:pt x="111034" y="64483"/>
                    <a:pt x="110919" y="64101"/>
                    <a:pt x="110804" y="63910"/>
                  </a:cubicBezTo>
                  <a:cubicBezTo>
                    <a:pt x="110804" y="63720"/>
                    <a:pt x="110689" y="63147"/>
                    <a:pt x="110459" y="63147"/>
                  </a:cubicBezTo>
                  <a:cubicBezTo>
                    <a:pt x="110344" y="63147"/>
                    <a:pt x="110000" y="63529"/>
                    <a:pt x="109885" y="63338"/>
                  </a:cubicBezTo>
                  <a:cubicBezTo>
                    <a:pt x="109770" y="63338"/>
                    <a:pt x="109770" y="62766"/>
                    <a:pt x="109655" y="62766"/>
                  </a:cubicBezTo>
                  <a:cubicBezTo>
                    <a:pt x="109540" y="62575"/>
                    <a:pt x="109425" y="62575"/>
                    <a:pt x="109310" y="62575"/>
                  </a:cubicBezTo>
                  <a:cubicBezTo>
                    <a:pt x="109195" y="62766"/>
                    <a:pt x="109080" y="63147"/>
                    <a:pt x="108965" y="63147"/>
                  </a:cubicBezTo>
                  <a:cubicBezTo>
                    <a:pt x="108965" y="63338"/>
                    <a:pt x="108735" y="62957"/>
                    <a:pt x="108735" y="62766"/>
                  </a:cubicBezTo>
                  <a:cubicBezTo>
                    <a:pt x="108735" y="62575"/>
                    <a:pt x="108850" y="62384"/>
                    <a:pt x="108850" y="62193"/>
                  </a:cubicBezTo>
                  <a:cubicBezTo>
                    <a:pt x="108850" y="62003"/>
                    <a:pt x="108735" y="61621"/>
                    <a:pt x="108735" y="61430"/>
                  </a:cubicBezTo>
                  <a:cubicBezTo>
                    <a:pt x="108620" y="61240"/>
                    <a:pt x="108505" y="60858"/>
                    <a:pt x="108390" y="60858"/>
                  </a:cubicBezTo>
                  <a:cubicBezTo>
                    <a:pt x="108390" y="60858"/>
                    <a:pt x="108160" y="61049"/>
                    <a:pt x="108160" y="61240"/>
                  </a:cubicBezTo>
                  <a:cubicBezTo>
                    <a:pt x="108045" y="61240"/>
                    <a:pt x="107931" y="61621"/>
                    <a:pt x="107816" y="61812"/>
                  </a:cubicBezTo>
                  <a:cubicBezTo>
                    <a:pt x="107701" y="61812"/>
                    <a:pt x="107471" y="61812"/>
                    <a:pt x="107356" y="61812"/>
                  </a:cubicBezTo>
                  <a:cubicBezTo>
                    <a:pt x="107241" y="61812"/>
                    <a:pt x="107126" y="61621"/>
                    <a:pt x="107126" y="61430"/>
                  </a:cubicBezTo>
                  <a:cubicBezTo>
                    <a:pt x="107011" y="61240"/>
                    <a:pt x="107011" y="60858"/>
                    <a:pt x="107011" y="60858"/>
                  </a:cubicBezTo>
                  <a:cubicBezTo>
                    <a:pt x="107126" y="60667"/>
                    <a:pt x="107356" y="60667"/>
                    <a:pt x="107471" y="60476"/>
                  </a:cubicBezTo>
                  <a:cubicBezTo>
                    <a:pt x="107586" y="60476"/>
                    <a:pt x="107701" y="60286"/>
                    <a:pt x="107816" y="60095"/>
                  </a:cubicBezTo>
                  <a:cubicBezTo>
                    <a:pt x="107931" y="59904"/>
                    <a:pt x="108045" y="59713"/>
                    <a:pt x="108045" y="59523"/>
                  </a:cubicBezTo>
                  <a:cubicBezTo>
                    <a:pt x="108275" y="59523"/>
                    <a:pt x="108620" y="59713"/>
                    <a:pt x="108735" y="59523"/>
                  </a:cubicBezTo>
                  <a:cubicBezTo>
                    <a:pt x="108850" y="59523"/>
                    <a:pt x="108965" y="59332"/>
                    <a:pt x="108965" y="59141"/>
                  </a:cubicBezTo>
                  <a:cubicBezTo>
                    <a:pt x="109080" y="59141"/>
                    <a:pt x="108850" y="58759"/>
                    <a:pt x="108735" y="58759"/>
                  </a:cubicBezTo>
                  <a:cubicBezTo>
                    <a:pt x="108620" y="58759"/>
                    <a:pt x="108505" y="58569"/>
                    <a:pt x="108390" y="58569"/>
                  </a:cubicBezTo>
                  <a:cubicBezTo>
                    <a:pt x="108275" y="58378"/>
                    <a:pt x="108160" y="57996"/>
                    <a:pt x="108045" y="57615"/>
                  </a:cubicBezTo>
                  <a:cubicBezTo>
                    <a:pt x="107931" y="57615"/>
                    <a:pt x="107816" y="57233"/>
                    <a:pt x="107816" y="57233"/>
                  </a:cubicBezTo>
                  <a:cubicBezTo>
                    <a:pt x="107701" y="57042"/>
                    <a:pt x="107356" y="57042"/>
                    <a:pt x="107241" y="57042"/>
                  </a:cubicBezTo>
                  <a:cubicBezTo>
                    <a:pt x="107126" y="56852"/>
                    <a:pt x="107011" y="56661"/>
                    <a:pt x="107011" y="56470"/>
                  </a:cubicBezTo>
                  <a:cubicBezTo>
                    <a:pt x="107011" y="56279"/>
                    <a:pt x="107241" y="55898"/>
                    <a:pt x="107241" y="55898"/>
                  </a:cubicBezTo>
                  <a:cubicBezTo>
                    <a:pt x="107356" y="55707"/>
                    <a:pt x="107356" y="55325"/>
                    <a:pt x="107471" y="55135"/>
                  </a:cubicBezTo>
                  <a:cubicBezTo>
                    <a:pt x="107586" y="55135"/>
                    <a:pt x="107816" y="55516"/>
                    <a:pt x="107816" y="55707"/>
                  </a:cubicBezTo>
                  <a:cubicBezTo>
                    <a:pt x="107931" y="55707"/>
                    <a:pt x="108045" y="56089"/>
                    <a:pt x="108160" y="56089"/>
                  </a:cubicBezTo>
                  <a:cubicBezTo>
                    <a:pt x="108275" y="56279"/>
                    <a:pt x="108505" y="56089"/>
                    <a:pt x="108620" y="56089"/>
                  </a:cubicBezTo>
                  <a:cubicBezTo>
                    <a:pt x="108735" y="56089"/>
                    <a:pt x="108965" y="56279"/>
                    <a:pt x="109080" y="56470"/>
                  </a:cubicBezTo>
                  <a:cubicBezTo>
                    <a:pt x="109195" y="56661"/>
                    <a:pt x="109310" y="57042"/>
                    <a:pt x="109425" y="57233"/>
                  </a:cubicBezTo>
                  <a:cubicBezTo>
                    <a:pt x="109425" y="57233"/>
                    <a:pt x="109655" y="57424"/>
                    <a:pt x="109770" y="57233"/>
                  </a:cubicBezTo>
                  <a:cubicBezTo>
                    <a:pt x="109885" y="57233"/>
                    <a:pt x="110000" y="56852"/>
                    <a:pt x="110000" y="56661"/>
                  </a:cubicBezTo>
                  <a:cubicBezTo>
                    <a:pt x="110114" y="56470"/>
                    <a:pt x="110000" y="55898"/>
                    <a:pt x="110000" y="55516"/>
                  </a:cubicBezTo>
                  <a:cubicBezTo>
                    <a:pt x="110000" y="55135"/>
                    <a:pt x="110114" y="54372"/>
                    <a:pt x="110114" y="53990"/>
                  </a:cubicBezTo>
                  <a:cubicBezTo>
                    <a:pt x="110114" y="53608"/>
                    <a:pt x="109770" y="53036"/>
                    <a:pt x="109655" y="52655"/>
                  </a:cubicBezTo>
                  <a:cubicBezTo>
                    <a:pt x="109540" y="52464"/>
                    <a:pt x="109310" y="51891"/>
                    <a:pt x="109195" y="51510"/>
                  </a:cubicBezTo>
                  <a:cubicBezTo>
                    <a:pt x="109195" y="51319"/>
                    <a:pt x="109080" y="50937"/>
                    <a:pt x="108965" y="50747"/>
                  </a:cubicBezTo>
                  <a:cubicBezTo>
                    <a:pt x="108850" y="50747"/>
                    <a:pt x="108620" y="50556"/>
                    <a:pt x="108505" y="50747"/>
                  </a:cubicBezTo>
                  <a:cubicBezTo>
                    <a:pt x="108505" y="50747"/>
                    <a:pt x="108620" y="51319"/>
                    <a:pt x="108620" y="51510"/>
                  </a:cubicBezTo>
                  <a:cubicBezTo>
                    <a:pt x="108505" y="51510"/>
                    <a:pt x="108390" y="51701"/>
                    <a:pt x="108275" y="51891"/>
                  </a:cubicBezTo>
                  <a:cubicBezTo>
                    <a:pt x="108160" y="51891"/>
                    <a:pt x="108045" y="51701"/>
                    <a:pt x="107931" y="51701"/>
                  </a:cubicBezTo>
                  <a:cubicBezTo>
                    <a:pt x="107816" y="51510"/>
                    <a:pt x="107701" y="51319"/>
                    <a:pt x="107701" y="51128"/>
                  </a:cubicBezTo>
                  <a:cubicBezTo>
                    <a:pt x="107586" y="50937"/>
                    <a:pt x="107701" y="50556"/>
                    <a:pt x="107816" y="50365"/>
                  </a:cubicBezTo>
                  <a:cubicBezTo>
                    <a:pt x="107816" y="50365"/>
                    <a:pt x="108045" y="50174"/>
                    <a:pt x="108160" y="50174"/>
                  </a:cubicBezTo>
                  <a:cubicBezTo>
                    <a:pt x="108160" y="49984"/>
                    <a:pt x="108390" y="49793"/>
                    <a:pt x="108390" y="49602"/>
                  </a:cubicBezTo>
                  <a:cubicBezTo>
                    <a:pt x="108390" y="49602"/>
                    <a:pt x="108275" y="49220"/>
                    <a:pt x="108275" y="49220"/>
                  </a:cubicBezTo>
                  <a:cubicBezTo>
                    <a:pt x="108160" y="49030"/>
                    <a:pt x="107816" y="49030"/>
                    <a:pt x="107701" y="49030"/>
                  </a:cubicBezTo>
                  <a:cubicBezTo>
                    <a:pt x="107586" y="49030"/>
                    <a:pt x="107241" y="49220"/>
                    <a:pt x="107126" y="49411"/>
                  </a:cubicBezTo>
                  <a:cubicBezTo>
                    <a:pt x="107126" y="49411"/>
                    <a:pt x="107011" y="49602"/>
                    <a:pt x="106896" y="49602"/>
                  </a:cubicBezTo>
                  <a:cubicBezTo>
                    <a:pt x="106781" y="49602"/>
                    <a:pt x="106666" y="49411"/>
                    <a:pt x="106551" y="49411"/>
                  </a:cubicBezTo>
                  <a:cubicBezTo>
                    <a:pt x="106436" y="49220"/>
                    <a:pt x="106321" y="49030"/>
                    <a:pt x="106206" y="49030"/>
                  </a:cubicBezTo>
                  <a:cubicBezTo>
                    <a:pt x="106091" y="48839"/>
                    <a:pt x="105977" y="48648"/>
                    <a:pt x="105862" y="48648"/>
                  </a:cubicBezTo>
                  <a:cubicBezTo>
                    <a:pt x="105632" y="48648"/>
                    <a:pt x="105287" y="49030"/>
                    <a:pt x="105172" y="49030"/>
                  </a:cubicBezTo>
                  <a:cubicBezTo>
                    <a:pt x="104942" y="49030"/>
                    <a:pt x="104712" y="49220"/>
                    <a:pt x="104597" y="49030"/>
                  </a:cubicBezTo>
                  <a:cubicBezTo>
                    <a:pt x="104482" y="49030"/>
                    <a:pt x="104252" y="48839"/>
                    <a:pt x="104137" y="48839"/>
                  </a:cubicBezTo>
                  <a:cubicBezTo>
                    <a:pt x="104022" y="48648"/>
                    <a:pt x="103678" y="48267"/>
                    <a:pt x="103678" y="48076"/>
                  </a:cubicBezTo>
                  <a:cubicBezTo>
                    <a:pt x="103563" y="47694"/>
                    <a:pt x="103448" y="47122"/>
                    <a:pt x="103333" y="46931"/>
                  </a:cubicBezTo>
                  <a:cubicBezTo>
                    <a:pt x="103218" y="46740"/>
                    <a:pt x="102988" y="46168"/>
                    <a:pt x="102873" y="45977"/>
                  </a:cubicBezTo>
                  <a:cubicBezTo>
                    <a:pt x="102758" y="45977"/>
                    <a:pt x="102643" y="45596"/>
                    <a:pt x="102528" y="45596"/>
                  </a:cubicBezTo>
                  <a:cubicBezTo>
                    <a:pt x="102413" y="45405"/>
                    <a:pt x="102183" y="45596"/>
                    <a:pt x="102068" y="45596"/>
                  </a:cubicBezTo>
                  <a:cubicBezTo>
                    <a:pt x="101954" y="45596"/>
                    <a:pt x="101609" y="45405"/>
                    <a:pt x="101494" y="45214"/>
                  </a:cubicBezTo>
                  <a:cubicBezTo>
                    <a:pt x="101379" y="45214"/>
                    <a:pt x="101379" y="45023"/>
                    <a:pt x="101264" y="44833"/>
                  </a:cubicBezTo>
                  <a:cubicBezTo>
                    <a:pt x="101149" y="44833"/>
                    <a:pt x="100919" y="44642"/>
                    <a:pt x="100804" y="44451"/>
                  </a:cubicBezTo>
                  <a:cubicBezTo>
                    <a:pt x="100689" y="44451"/>
                    <a:pt x="100459" y="44260"/>
                    <a:pt x="100344" y="44069"/>
                  </a:cubicBezTo>
                  <a:cubicBezTo>
                    <a:pt x="100229" y="44069"/>
                    <a:pt x="100114" y="43688"/>
                    <a:pt x="100000" y="43688"/>
                  </a:cubicBezTo>
                  <a:cubicBezTo>
                    <a:pt x="100000" y="43497"/>
                    <a:pt x="99770" y="43306"/>
                    <a:pt x="99655" y="43306"/>
                  </a:cubicBezTo>
                  <a:cubicBezTo>
                    <a:pt x="99540" y="43116"/>
                    <a:pt x="99425" y="42734"/>
                    <a:pt x="99310" y="42543"/>
                  </a:cubicBezTo>
                  <a:cubicBezTo>
                    <a:pt x="99310" y="42543"/>
                    <a:pt x="99310" y="42162"/>
                    <a:pt x="99425" y="41971"/>
                  </a:cubicBezTo>
                  <a:cubicBezTo>
                    <a:pt x="99540" y="41780"/>
                    <a:pt x="99770" y="41780"/>
                    <a:pt x="100000" y="41780"/>
                  </a:cubicBezTo>
                  <a:cubicBezTo>
                    <a:pt x="100000" y="41780"/>
                    <a:pt x="100114" y="41971"/>
                    <a:pt x="100229" y="42162"/>
                  </a:cubicBezTo>
                  <a:cubicBezTo>
                    <a:pt x="100229" y="42352"/>
                    <a:pt x="100344" y="42543"/>
                    <a:pt x="100344" y="42734"/>
                  </a:cubicBezTo>
                  <a:cubicBezTo>
                    <a:pt x="100459" y="42734"/>
                    <a:pt x="100574" y="42925"/>
                    <a:pt x="100689" y="42925"/>
                  </a:cubicBezTo>
                  <a:cubicBezTo>
                    <a:pt x="100804" y="43116"/>
                    <a:pt x="100804" y="43306"/>
                    <a:pt x="100919" y="43306"/>
                  </a:cubicBezTo>
                  <a:cubicBezTo>
                    <a:pt x="101034" y="43497"/>
                    <a:pt x="101494" y="43116"/>
                    <a:pt x="101609" y="43306"/>
                  </a:cubicBezTo>
                  <a:cubicBezTo>
                    <a:pt x="101609" y="43306"/>
                    <a:pt x="101724" y="43688"/>
                    <a:pt x="101724" y="43688"/>
                  </a:cubicBezTo>
                  <a:cubicBezTo>
                    <a:pt x="101839" y="43879"/>
                    <a:pt x="101954" y="43879"/>
                    <a:pt x="102068" y="44069"/>
                  </a:cubicBezTo>
                  <a:cubicBezTo>
                    <a:pt x="102183" y="44069"/>
                    <a:pt x="102413" y="44069"/>
                    <a:pt x="102528" y="44069"/>
                  </a:cubicBezTo>
                  <a:cubicBezTo>
                    <a:pt x="102643" y="44260"/>
                    <a:pt x="102643" y="44451"/>
                    <a:pt x="102758" y="44451"/>
                  </a:cubicBezTo>
                  <a:cubicBezTo>
                    <a:pt x="102873" y="44642"/>
                    <a:pt x="103218" y="44642"/>
                    <a:pt x="103333" y="44833"/>
                  </a:cubicBezTo>
                  <a:cubicBezTo>
                    <a:pt x="103448" y="45023"/>
                    <a:pt x="103678" y="45596"/>
                    <a:pt x="103793" y="45786"/>
                  </a:cubicBezTo>
                  <a:cubicBezTo>
                    <a:pt x="103793" y="45977"/>
                    <a:pt x="104022" y="46359"/>
                    <a:pt x="104137" y="46550"/>
                  </a:cubicBezTo>
                  <a:cubicBezTo>
                    <a:pt x="104137" y="46740"/>
                    <a:pt x="104137" y="47313"/>
                    <a:pt x="104252" y="47503"/>
                  </a:cubicBezTo>
                  <a:cubicBezTo>
                    <a:pt x="104252" y="47503"/>
                    <a:pt x="104482" y="47885"/>
                    <a:pt x="104482" y="48076"/>
                  </a:cubicBezTo>
                  <a:cubicBezTo>
                    <a:pt x="104597" y="48076"/>
                    <a:pt x="104827" y="48076"/>
                    <a:pt x="104827" y="48076"/>
                  </a:cubicBezTo>
                  <a:cubicBezTo>
                    <a:pt x="104942" y="47885"/>
                    <a:pt x="104827" y="47503"/>
                    <a:pt x="104827" y="47313"/>
                  </a:cubicBezTo>
                  <a:cubicBezTo>
                    <a:pt x="104942" y="47122"/>
                    <a:pt x="105287" y="47122"/>
                    <a:pt x="105402" y="47122"/>
                  </a:cubicBezTo>
                  <a:cubicBezTo>
                    <a:pt x="105517" y="47122"/>
                    <a:pt x="105632" y="47313"/>
                    <a:pt x="105747" y="47313"/>
                  </a:cubicBezTo>
                  <a:cubicBezTo>
                    <a:pt x="105862" y="47503"/>
                    <a:pt x="106206" y="47885"/>
                    <a:pt x="106321" y="47885"/>
                  </a:cubicBezTo>
                  <a:cubicBezTo>
                    <a:pt x="106436" y="48076"/>
                    <a:pt x="106666" y="47885"/>
                    <a:pt x="106781" y="47885"/>
                  </a:cubicBezTo>
                  <a:cubicBezTo>
                    <a:pt x="106896" y="47885"/>
                    <a:pt x="107011" y="48076"/>
                    <a:pt x="107126" y="48076"/>
                  </a:cubicBezTo>
                  <a:cubicBezTo>
                    <a:pt x="107241" y="48267"/>
                    <a:pt x="107356" y="48076"/>
                    <a:pt x="107471" y="48076"/>
                  </a:cubicBezTo>
                  <a:cubicBezTo>
                    <a:pt x="107586" y="48076"/>
                    <a:pt x="107701" y="47885"/>
                    <a:pt x="107701" y="47885"/>
                  </a:cubicBezTo>
                  <a:cubicBezTo>
                    <a:pt x="107931" y="47694"/>
                    <a:pt x="108505" y="48076"/>
                    <a:pt x="108620" y="47694"/>
                  </a:cubicBezTo>
                  <a:cubicBezTo>
                    <a:pt x="108620" y="47503"/>
                    <a:pt x="108390" y="47313"/>
                    <a:pt x="108390" y="47122"/>
                  </a:cubicBezTo>
                  <a:cubicBezTo>
                    <a:pt x="108275" y="46931"/>
                    <a:pt x="108045" y="46740"/>
                    <a:pt x="107931" y="46740"/>
                  </a:cubicBezTo>
                  <a:cubicBezTo>
                    <a:pt x="107931" y="46740"/>
                    <a:pt x="107701" y="46931"/>
                    <a:pt x="107586" y="46931"/>
                  </a:cubicBezTo>
                  <a:cubicBezTo>
                    <a:pt x="107586" y="46931"/>
                    <a:pt x="107356" y="46931"/>
                    <a:pt x="107241" y="46740"/>
                  </a:cubicBezTo>
                  <a:cubicBezTo>
                    <a:pt x="107241" y="46740"/>
                    <a:pt x="107126" y="46359"/>
                    <a:pt x="107126" y="46168"/>
                  </a:cubicBezTo>
                  <a:cubicBezTo>
                    <a:pt x="107126" y="46168"/>
                    <a:pt x="107356" y="45977"/>
                    <a:pt x="107356" y="45786"/>
                  </a:cubicBezTo>
                  <a:cubicBezTo>
                    <a:pt x="107471" y="45786"/>
                    <a:pt x="107586" y="45405"/>
                    <a:pt x="107586" y="45405"/>
                  </a:cubicBezTo>
                  <a:cubicBezTo>
                    <a:pt x="107586" y="45214"/>
                    <a:pt x="107586" y="44833"/>
                    <a:pt x="107586" y="44833"/>
                  </a:cubicBezTo>
                  <a:cubicBezTo>
                    <a:pt x="107586" y="44642"/>
                    <a:pt x="107356" y="44260"/>
                    <a:pt x="107356" y="44069"/>
                  </a:cubicBezTo>
                  <a:cubicBezTo>
                    <a:pt x="107356" y="43879"/>
                    <a:pt x="107241" y="43497"/>
                    <a:pt x="107241" y="43306"/>
                  </a:cubicBezTo>
                  <a:cubicBezTo>
                    <a:pt x="107241" y="42925"/>
                    <a:pt x="107011" y="42543"/>
                    <a:pt x="107011" y="42352"/>
                  </a:cubicBezTo>
                  <a:cubicBezTo>
                    <a:pt x="107011" y="42162"/>
                    <a:pt x="106896" y="41780"/>
                    <a:pt x="106896" y="41589"/>
                  </a:cubicBezTo>
                  <a:cubicBezTo>
                    <a:pt x="106896" y="41399"/>
                    <a:pt x="107011" y="41208"/>
                    <a:pt x="107126" y="41017"/>
                  </a:cubicBezTo>
                  <a:cubicBezTo>
                    <a:pt x="107241" y="41017"/>
                    <a:pt x="107471" y="41017"/>
                    <a:pt x="107586" y="40826"/>
                  </a:cubicBezTo>
                  <a:cubicBezTo>
                    <a:pt x="107701" y="40635"/>
                    <a:pt x="107931" y="40254"/>
                    <a:pt x="107931" y="39872"/>
                  </a:cubicBezTo>
                  <a:cubicBezTo>
                    <a:pt x="108045" y="39491"/>
                    <a:pt x="107931" y="38918"/>
                    <a:pt x="107816" y="38537"/>
                  </a:cubicBezTo>
                  <a:cubicBezTo>
                    <a:pt x="107701" y="38346"/>
                    <a:pt x="107471" y="37965"/>
                    <a:pt x="107356" y="37774"/>
                  </a:cubicBezTo>
                  <a:cubicBezTo>
                    <a:pt x="107126" y="37583"/>
                    <a:pt x="106551" y="37201"/>
                    <a:pt x="106206" y="37011"/>
                  </a:cubicBezTo>
                  <a:cubicBezTo>
                    <a:pt x="106091" y="36820"/>
                    <a:pt x="105862" y="36820"/>
                    <a:pt x="105632" y="36820"/>
                  </a:cubicBezTo>
                  <a:cubicBezTo>
                    <a:pt x="105402" y="36629"/>
                    <a:pt x="105057" y="36820"/>
                    <a:pt x="104827" y="36820"/>
                  </a:cubicBezTo>
                  <a:cubicBezTo>
                    <a:pt x="104712" y="36820"/>
                    <a:pt x="104367" y="36820"/>
                    <a:pt x="104252" y="36629"/>
                  </a:cubicBezTo>
                  <a:cubicBezTo>
                    <a:pt x="104137" y="36438"/>
                    <a:pt x="103908" y="36057"/>
                    <a:pt x="103793" y="36057"/>
                  </a:cubicBezTo>
                  <a:cubicBezTo>
                    <a:pt x="103678" y="35866"/>
                    <a:pt x="103448" y="35675"/>
                    <a:pt x="103333" y="35675"/>
                  </a:cubicBezTo>
                  <a:cubicBezTo>
                    <a:pt x="103218" y="35675"/>
                    <a:pt x="102988" y="35675"/>
                    <a:pt x="102873" y="35484"/>
                  </a:cubicBezTo>
                  <a:cubicBezTo>
                    <a:pt x="102643" y="35484"/>
                    <a:pt x="102643" y="34912"/>
                    <a:pt x="102528" y="34721"/>
                  </a:cubicBezTo>
                  <a:cubicBezTo>
                    <a:pt x="102413" y="34531"/>
                    <a:pt x="102068" y="34149"/>
                    <a:pt x="101954" y="33958"/>
                  </a:cubicBezTo>
                  <a:cubicBezTo>
                    <a:pt x="101839" y="33767"/>
                    <a:pt x="101494" y="33767"/>
                    <a:pt x="101264" y="33767"/>
                  </a:cubicBezTo>
                  <a:cubicBezTo>
                    <a:pt x="101264" y="33577"/>
                    <a:pt x="101034" y="33386"/>
                    <a:pt x="100919" y="33195"/>
                  </a:cubicBezTo>
                  <a:cubicBezTo>
                    <a:pt x="100919" y="33004"/>
                    <a:pt x="100804" y="32623"/>
                    <a:pt x="100689" y="32432"/>
                  </a:cubicBezTo>
                  <a:cubicBezTo>
                    <a:pt x="100689" y="32241"/>
                    <a:pt x="100459" y="32050"/>
                    <a:pt x="100344" y="32241"/>
                  </a:cubicBezTo>
                  <a:cubicBezTo>
                    <a:pt x="100229" y="32241"/>
                    <a:pt x="100114" y="32623"/>
                    <a:pt x="100000" y="32623"/>
                  </a:cubicBezTo>
                  <a:cubicBezTo>
                    <a:pt x="99885" y="32623"/>
                    <a:pt x="99540" y="32432"/>
                    <a:pt x="99425" y="32432"/>
                  </a:cubicBezTo>
                  <a:cubicBezTo>
                    <a:pt x="99310" y="32432"/>
                    <a:pt x="99195" y="32813"/>
                    <a:pt x="99080" y="33004"/>
                  </a:cubicBezTo>
                  <a:cubicBezTo>
                    <a:pt x="99080" y="33004"/>
                    <a:pt x="99080" y="33195"/>
                    <a:pt x="98965" y="33195"/>
                  </a:cubicBezTo>
                  <a:cubicBezTo>
                    <a:pt x="98965" y="33386"/>
                    <a:pt x="98735" y="33195"/>
                    <a:pt x="98620" y="33195"/>
                  </a:cubicBezTo>
                  <a:cubicBezTo>
                    <a:pt x="98620" y="33004"/>
                    <a:pt x="98505" y="32813"/>
                    <a:pt x="98505" y="32623"/>
                  </a:cubicBezTo>
                  <a:cubicBezTo>
                    <a:pt x="98390" y="32623"/>
                    <a:pt x="98045" y="32623"/>
                    <a:pt x="97931" y="32623"/>
                  </a:cubicBezTo>
                  <a:cubicBezTo>
                    <a:pt x="97816" y="32813"/>
                    <a:pt x="97586" y="33195"/>
                    <a:pt x="97356" y="33195"/>
                  </a:cubicBezTo>
                  <a:cubicBezTo>
                    <a:pt x="97241" y="33386"/>
                    <a:pt x="96896" y="33386"/>
                    <a:pt x="96781" y="33195"/>
                  </a:cubicBezTo>
                  <a:cubicBezTo>
                    <a:pt x="96666" y="33195"/>
                    <a:pt x="96551" y="33004"/>
                    <a:pt x="96436" y="32813"/>
                  </a:cubicBezTo>
                  <a:cubicBezTo>
                    <a:pt x="96321" y="32623"/>
                    <a:pt x="95977" y="32623"/>
                    <a:pt x="95862" y="32623"/>
                  </a:cubicBezTo>
                  <a:cubicBezTo>
                    <a:pt x="95747" y="32432"/>
                    <a:pt x="95402" y="32623"/>
                    <a:pt x="95287" y="32432"/>
                  </a:cubicBezTo>
                  <a:cubicBezTo>
                    <a:pt x="95172" y="32432"/>
                    <a:pt x="95057" y="32241"/>
                    <a:pt x="95057" y="32050"/>
                  </a:cubicBezTo>
                  <a:cubicBezTo>
                    <a:pt x="94942" y="31860"/>
                    <a:pt x="95057" y="31669"/>
                    <a:pt x="95057" y="31478"/>
                  </a:cubicBezTo>
                  <a:cubicBezTo>
                    <a:pt x="94942" y="31287"/>
                    <a:pt x="94827" y="30906"/>
                    <a:pt x="94827" y="30906"/>
                  </a:cubicBezTo>
                  <a:cubicBezTo>
                    <a:pt x="94712" y="30715"/>
                    <a:pt x="94482" y="30333"/>
                    <a:pt x="94367" y="30333"/>
                  </a:cubicBezTo>
                  <a:cubicBezTo>
                    <a:pt x="94252" y="30143"/>
                    <a:pt x="93908" y="30143"/>
                    <a:pt x="93793" y="29952"/>
                  </a:cubicBezTo>
                  <a:cubicBezTo>
                    <a:pt x="93678" y="29952"/>
                    <a:pt x="93563" y="29570"/>
                    <a:pt x="93563" y="29379"/>
                  </a:cubicBezTo>
                  <a:cubicBezTo>
                    <a:pt x="93448" y="29189"/>
                    <a:pt x="93448" y="28616"/>
                    <a:pt x="93448" y="28235"/>
                  </a:cubicBezTo>
                  <a:cubicBezTo>
                    <a:pt x="93448" y="28044"/>
                    <a:pt x="93448" y="27662"/>
                    <a:pt x="93448" y="27472"/>
                  </a:cubicBezTo>
                  <a:cubicBezTo>
                    <a:pt x="93333" y="27472"/>
                    <a:pt x="93218" y="27090"/>
                    <a:pt x="93103" y="27090"/>
                  </a:cubicBezTo>
                  <a:cubicBezTo>
                    <a:pt x="92988" y="27090"/>
                    <a:pt x="92758" y="27090"/>
                    <a:pt x="92643" y="27281"/>
                  </a:cubicBezTo>
                  <a:cubicBezTo>
                    <a:pt x="92528" y="27281"/>
                    <a:pt x="92528" y="27662"/>
                    <a:pt x="92528" y="27853"/>
                  </a:cubicBezTo>
                  <a:cubicBezTo>
                    <a:pt x="92413" y="27853"/>
                    <a:pt x="92298" y="28044"/>
                    <a:pt x="92298" y="28235"/>
                  </a:cubicBezTo>
                  <a:cubicBezTo>
                    <a:pt x="92183" y="28235"/>
                    <a:pt x="91954" y="28044"/>
                    <a:pt x="91954" y="28235"/>
                  </a:cubicBezTo>
                  <a:cubicBezTo>
                    <a:pt x="91839" y="28235"/>
                    <a:pt x="91724" y="28616"/>
                    <a:pt x="91609" y="28616"/>
                  </a:cubicBezTo>
                  <a:cubicBezTo>
                    <a:pt x="91609" y="28807"/>
                    <a:pt x="91379" y="29189"/>
                    <a:pt x="91264" y="29379"/>
                  </a:cubicBezTo>
                  <a:cubicBezTo>
                    <a:pt x="91264" y="29379"/>
                    <a:pt x="91034" y="29761"/>
                    <a:pt x="90919" y="29761"/>
                  </a:cubicBezTo>
                  <a:cubicBezTo>
                    <a:pt x="90804" y="29952"/>
                    <a:pt x="90689" y="29952"/>
                    <a:pt x="90574" y="29952"/>
                  </a:cubicBezTo>
                  <a:cubicBezTo>
                    <a:pt x="90459" y="30143"/>
                    <a:pt x="90229" y="30333"/>
                    <a:pt x="90114" y="30333"/>
                  </a:cubicBezTo>
                  <a:cubicBezTo>
                    <a:pt x="90000" y="30333"/>
                    <a:pt x="89770" y="30333"/>
                    <a:pt x="89770" y="30143"/>
                  </a:cubicBezTo>
                  <a:cubicBezTo>
                    <a:pt x="89655" y="30143"/>
                    <a:pt x="89540" y="29952"/>
                    <a:pt x="89425" y="29761"/>
                  </a:cubicBezTo>
                  <a:cubicBezTo>
                    <a:pt x="89425" y="29761"/>
                    <a:pt x="89310" y="29379"/>
                    <a:pt x="89310" y="29189"/>
                  </a:cubicBezTo>
                  <a:cubicBezTo>
                    <a:pt x="89195" y="28998"/>
                    <a:pt x="89080" y="28807"/>
                    <a:pt x="88965" y="28616"/>
                  </a:cubicBezTo>
                  <a:cubicBezTo>
                    <a:pt x="88850" y="28426"/>
                    <a:pt x="88735" y="27853"/>
                    <a:pt x="88620" y="27472"/>
                  </a:cubicBezTo>
                  <a:cubicBezTo>
                    <a:pt x="88505" y="27281"/>
                    <a:pt x="88390" y="27090"/>
                    <a:pt x="88390" y="26899"/>
                  </a:cubicBezTo>
                  <a:cubicBezTo>
                    <a:pt x="88390" y="26518"/>
                    <a:pt x="88275" y="26136"/>
                    <a:pt x="88275" y="25755"/>
                  </a:cubicBezTo>
                  <a:cubicBezTo>
                    <a:pt x="88275" y="25564"/>
                    <a:pt x="88275" y="25182"/>
                    <a:pt x="88390" y="24992"/>
                  </a:cubicBezTo>
                  <a:cubicBezTo>
                    <a:pt x="88390" y="24801"/>
                    <a:pt x="88620" y="24419"/>
                    <a:pt x="88620" y="24228"/>
                  </a:cubicBezTo>
                  <a:cubicBezTo>
                    <a:pt x="88620" y="24038"/>
                    <a:pt x="88735" y="23465"/>
                    <a:pt x="88735" y="23275"/>
                  </a:cubicBezTo>
                  <a:cubicBezTo>
                    <a:pt x="88735" y="23084"/>
                    <a:pt x="88850" y="22702"/>
                    <a:pt x="88850" y="22511"/>
                  </a:cubicBezTo>
                  <a:cubicBezTo>
                    <a:pt x="88850" y="22321"/>
                    <a:pt x="88735" y="21939"/>
                    <a:pt x="88735" y="21558"/>
                  </a:cubicBezTo>
                  <a:cubicBezTo>
                    <a:pt x="88735" y="21367"/>
                    <a:pt x="88620" y="20985"/>
                    <a:pt x="88620" y="20794"/>
                  </a:cubicBezTo>
                  <a:cubicBezTo>
                    <a:pt x="88620" y="20604"/>
                    <a:pt x="88735" y="20413"/>
                    <a:pt x="88850" y="20222"/>
                  </a:cubicBezTo>
                  <a:cubicBezTo>
                    <a:pt x="88850" y="20222"/>
                    <a:pt x="88965" y="20031"/>
                    <a:pt x="88965" y="20031"/>
                  </a:cubicBezTo>
                  <a:cubicBezTo>
                    <a:pt x="89080" y="20031"/>
                    <a:pt x="89195" y="20222"/>
                    <a:pt x="89195" y="20222"/>
                  </a:cubicBezTo>
                  <a:cubicBezTo>
                    <a:pt x="89195" y="20222"/>
                    <a:pt x="89310" y="20604"/>
                    <a:pt x="89310" y="20604"/>
                  </a:cubicBezTo>
                  <a:cubicBezTo>
                    <a:pt x="89425" y="20604"/>
                    <a:pt x="89540" y="20604"/>
                    <a:pt x="89540" y="20604"/>
                  </a:cubicBezTo>
                  <a:cubicBezTo>
                    <a:pt x="89655" y="20413"/>
                    <a:pt x="89885" y="20413"/>
                    <a:pt x="89885" y="20222"/>
                  </a:cubicBezTo>
                  <a:cubicBezTo>
                    <a:pt x="90000" y="20031"/>
                    <a:pt x="90000" y="19841"/>
                    <a:pt x="90000" y="19841"/>
                  </a:cubicBezTo>
                  <a:cubicBezTo>
                    <a:pt x="90114" y="19650"/>
                    <a:pt x="90114" y="19268"/>
                    <a:pt x="90229" y="19268"/>
                  </a:cubicBezTo>
                  <a:cubicBezTo>
                    <a:pt x="90229" y="19268"/>
                    <a:pt x="90229" y="19268"/>
                    <a:pt x="90229" y="19268"/>
                  </a:cubicBezTo>
                  <a:cubicBezTo>
                    <a:pt x="90344" y="19077"/>
                    <a:pt x="90344" y="19077"/>
                    <a:pt x="90344" y="18887"/>
                  </a:cubicBezTo>
                  <a:cubicBezTo>
                    <a:pt x="90344" y="18696"/>
                    <a:pt x="90229" y="17933"/>
                    <a:pt x="90229" y="17933"/>
                  </a:cubicBezTo>
                  <a:cubicBezTo>
                    <a:pt x="90229" y="17742"/>
                    <a:pt x="90459" y="17170"/>
                    <a:pt x="90574" y="16979"/>
                  </a:cubicBezTo>
                  <a:cubicBezTo>
                    <a:pt x="90689" y="16979"/>
                    <a:pt x="91034" y="16979"/>
                    <a:pt x="91034" y="16788"/>
                  </a:cubicBezTo>
                  <a:cubicBezTo>
                    <a:pt x="91149" y="16597"/>
                    <a:pt x="91264" y="16406"/>
                    <a:pt x="91264" y="16216"/>
                  </a:cubicBezTo>
                  <a:cubicBezTo>
                    <a:pt x="91264" y="16025"/>
                    <a:pt x="91264" y="15643"/>
                    <a:pt x="91264" y="15453"/>
                  </a:cubicBezTo>
                  <a:cubicBezTo>
                    <a:pt x="91149" y="15262"/>
                    <a:pt x="91034" y="14880"/>
                    <a:pt x="91034" y="14499"/>
                  </a:cubicBezTo>
                  <a:cubicBezTo>
                    <a:pt x="91034" y="14308"/>
                    <a:pt x="91034" y="13926"/>
                    <a:pt x="91034" y="13736"/>
                  </a:cubicBezTo>
                  <a:cubicBezTo>
                    <a:pt x="91034" y="13736"/>
                    <a:pt x="91034" y="13736"/>
                    <a:pt x="91034" y="13736"/>
                  </a:cubicBezTo>
                  <a:cubicBezTo>
                    <a:pt x="91034" y="13545"/>
                    <a:pt x="91034" y="12972"/>
                    <a:pt x="91034" y="12782"/>
                  </a:cubicBezTo>
                  <a:cubicBezTo>
                    <a:pt x="90919" y="12591"/>
                    <a:pt x="90804" y="11828"/>
                    <a:pt x="90574" y="11446"/>
                  </a:cubicBezTo>
                  <a:cubicBezTo>
                    <a:pt x="90574" y="11255"/>
                    <a:pt x="90229" y="11065"/>
                    <a:pt x="90114" y="11065"/>
                  </a:cubicBezTo>
                  <a:cubicBezTo>
                    <a:pt x="90000" y="10874"/>
                    <a:pt x="89540" y="10683"/>
                    <a:pt x="89425" y="10492"/>
                  </a:cubicBezTo>
                  <a:cubicBezTo>
                    <a:pt x="89310" y="10302"/>
                    <a:pt x="89195" y="10111"/>
                    <a:pt x="89080" y="9920"/>
                  </a:cubicBezTo>
                  <a:cubicBezTo>
                    <a:pt x="89080" y="9920"/>
                    <a:pt x="89080" y="9920"/>
                    <a:pt x="89080" y="9920"/>
                  </a:cubicBezTo>
                  <a:cubicBezTo>
                    <a:pt x="88965" y="9729"/>
                    <a:pt x="88850" y="9348"/>
                    <a:pt x="88735" y="9157"/>
                  </a:cubicBezTo>
                  <a:cubicBezTo>
                    <a:pt x="88620" y="9157"/>
                    <a:pt x="88275" y="8966"/>
                    <a:pt x="88160" y="8966"/>
                  </a:cubicBezTo>
                  <a:cubicBezTo>
                    <a:pt x="88045" y="8966"/>
                    <a:pt x="87931" y="9157"/>
                    <a:pt x="87816" y="9157"/>
                  </a:cubicBezTo>
                  <a:cubicBezTo>
                    <a:pt x="87701" y="9348"/>
                    <a:pt x="87471" y="9348"/>
                    <a:pt x="87356" y="9157"/>
                  </a:cubicBezTo>
                  <a:cubicBezTo>
                    <a:pt x="87241" y="9157"/>
                    <a:pt x="87011" y="9157"/>
                    <a:pt x="86896" y="8966"/>
                  </a:cubicBezTo>
                  <a:cubicBezTo>
                    <a:pt x="86781" y="8775"/>
                    <a:pt x="86781" y="8394"/>
                    <a:pt x="86666" y="8203"/>
                  </a:cubicBezTo>
                  <a:cubicBezTo>
                    <a:pt x="86666" y="8012"/>
                    <a:pt x="86551" y="7821"/>
                    <a:pt x="86436" y="7631"/>
                  </a:cubicBezTo>
                  <a:cubicBezTo>
                    <a:pt x="86321" y="7440"/>
                    <a:pt x="86091" y="7440"/>
                    <a:pt x="85977" y="7249"/>
                  </a:cubicBezTo>
                  <a:cubicBezTo>
                    <a:pt x="85747" y="7249"/>
                    <a:pt x="85402" y="7058"/>
                    <a:pt x="85172" y="7058"/>
                  </a:cubicBezTo>
                  <a:cubicBezTo>
                    <a:pt x="85057" y="6868"/>
                    <a:pt x="84712" y="7058"/>
                    <a:pt x="84597" y="7249"/>
                  </a:cubicBezTo>
                  <a:cubicBezTo>
                    <a:pt x="84367" y="7249"/>
                    <a:pt x="84022" y="7631"/>
                    <a:pt x="83908" y="7631"/>
                  </a:cubicBezTo>
                  <a:cubicBezTo>
                    <a:pt x="83678" y="7631"/>
                    <a:pt x="83333" y="7440"/>
                    <a:pt x="83218" y="7249"/>
                  </a:cubicBezTo>
                  <a:cubicBezTo>
                    <a:pt x="83218" y="7249"/>
                    <a:pt x="83103" y="6868"/>
                    <a:pt x="82988" y="6677"/>
                  </a:cubicBezTo>
                  <a:cubicBezTo>
                    <a:pt x="82988" y="6677"/>
                    <a:pt x="82758" y="6486"/>
                    <a:pt x="82758" y="6486"/>
                  </a:cubicBezTo>
                  <a:cubicBezTo>
                    <a:pt x="82643" y="6295"/>
                    <a:pt x="82298" y="6486"/>
                    <a:pt x="82183" y="6486"/>
                  </a:cubicBezTo>
                  <a:cubicBezTo>
                    <a:pt x="82068" y="6295"/>
                    <a:pt x="81954" y="5914"/>
                    <a:pt x="81954" y="5723"/>
                  </a:cubicBezTo>
                  <a:cubicBezTo>
                    <a:pt x="81954" y="5532"/>
                    <a:pt x="81954" y="5151"/>
                    <a:pt x="81954" y="4769"/>
                  </a:cubicBezTo>
                  <a:cubicBezTo>
                    <a:pt x="81954" y="4769"/>
                    <a:pt x="82068" y="4387"/>
                    <a:pt x="82183" y="4197"/>
                  </a:cubicBezTo>
                  <a:cubicBezTo>
                    <a:pt x="82183" y="4006"/>
                    <a:pt x="82413" y="3815"/>
                    <a:pt x="82528" y="3815"/>
                  </a:cubicBezTo>
                  <a:cubicBezTo>
                    <a:pt x="82643" y="3434"/>
                    <a:pt x="82643" y="3052"/>
                    <a:pt x="82528" y="2670"/>
                  </a:cubicBezTo>
                  <a:cubicBezTo>
                    <a:pt x="82528" y="2480"/>
                    <a:pt x="82298" y="2098"/>
                    <a:pt x="82183" y="1907"/>
                  </a:cubicBezTo>
                  <a:cubicBezTo>
                    <a:pt x="82068" y="1907"/>
                    <a:pt x="81839" y="2098"/>
                    <a:pt x="81724" y="2098"/>
                  </a:cubicBezTo>
                  <a:cubicBezTo>
                    <a:pt x="81609" y="1907"/>
                    <a:pt x="81264" y="1717"/>
                    <a:pt x="81149" y="1717"/>
                  </a:cubicBezTo>
                  <a:cubicBezTo>
                    <a:pt x="81034" y="1526"/>
                    <a:pt x="80919" y="953"/>
                    <a:pt x="80804" y="763"/>
                  </a:cubicBezTo>
                  <a:cubicBezTo>
                    <a:pt x="80689" y="763"/>
                    <a:pt x="80459" y="572"/>
                    <a:pt x="80344" y="572"/>
                  </a:cubicBezTo>
                  <a:cubicBezTo>
                    <a:pt x="80229" y="572"/>
                    <a:pt x="80000" y="953"/>
                    <a:pt x="79885" y="953"/>
                  </a:cubicBezTo>
                  <a:cubicBezTo>
                    <a:pt x="79770" y="1144"/>
                    <a:pt x="79540" y="953"/>
                    <a:pt x="79425" y="953"/>
                  </a:cubicBezTo>
                  <a:cubicBezTo>
                    <a:pt x="79310" y="953"/>
                    <a:pt x="79080" y="572"/>
                    <a:pt x="78850" y="572"/>
                  </a:cubicBezTo>
                  <a:cubicBezTo>
                    <a:pt x="78735" y="572"/>
                    <a:pt x="78620" y="763"/>
                    <a:pt x="78620" y="763"/>
                  </a:cubicBezTo>
                  <a:cubicBezTo>
                    <a:pt x="78505" y="763"/>
                    <a:pt x="78505" y="763"/>
                    <a:pt x="78505" y="953"/>
                  </a:cubicBezTo>
                  <a:cubicBezTo>
                    <a:pt x="78390" y="953"/>
                    <a:pt x="78275" y="1144"/>
                    <a:pt x="78160" y="1144"/>
                  </a:cubicBezTo>
                  <a:cubicBezTo>
                    <a:pt x="78160" y="1335"/>
                    <a:pt x="78045" y="1526"/>
                    <a:pt x="77931" y="1717"/>
                  </a:cubicBezTo>
                  <a:cubicBezTo>
                    <a:pt x="77931" y="1907"/>
                    <a:pt x="77931" y="2480"/>
                    <a:pt x="77931" y="2670"/>
                  </a:cubicBezTo>
                  <a:cubicBezTo>
                    <a:pt x="77816" y="3052"/>
                    <a:pt x="77931" y="3434"/>
                    <a:pt x="77931" y="3815"/>
                  </a:cubicBezTo>
                  <a:cubicBezTo>
                    <a:pt x="77931" y="4006"/>
                    <a:pt x="77701" y="4197"/>
                    <a:pt x="77701" y="4387"/>
                  </a:cubicBezTo>
                  <a:cubicBezTo>
                    <a:pt x="77586" y="4769"/>
                    <a:pt x="77701" y="5532"/>
                    <a:pt x="77586" y="5914"/>
                  </a:cubicBezTo>
                  <a:cubicBezTo>
                    <a:pt x="77586" y="6104"/>
                    <a:pt x="77701" y="6677"/>
                    <a:pt x="77586" y="6868"/>
                  </a:cubicBezTo>
                  <a:cubicBezTo>
                    <a:pt x="77586" y="7058"/>
                    <a:pt x="77586" y="7631"/>
                    <a:pt x="77586" y="7631"/>
                  </a:cubicBezTo>
                  <a:cubicBezTo>
                    <a:pt x="68275" y="0"/>
                    <a:pt x="68275" y="0"/>
                    <a:pt x="68275" y="0"/>
                  </a:cubicBezTo>
                  <a:cubicBezTo>
                    <a:pt x="68275" y="0"/>
                    <a:pt x="68390" y="763"/>
                    <a:pt x="68390" y="1144"/>
                  </a:cubicBezTo>
                  <a:cubicBezTo>
                    <a:pt x="68390" y="1144"/>
                    <a:pt x="68160" y="1526"/>
                    <a:pt x="68160" y="1526"/>
                  </a:cubicBezTo>
                  <a:cubicBezTo>
                    <a:pt x="68275" y="1717"/>
                    <a:pt x="68505" y="1907"/>
                    <a:pt x="68505" y="2098"/>
                  </a:cubicBezTo>
                  <a:cubicBezTo>
                    <a:pt x="68620" y="2098"/>
                    <a:pt x="68620" y="2480"/>
                    <a:pt x="68620" y="2670"/>
                  </a:cubicBezTo>
                  <a:cubicBezTo>
                    <a:pt x="68620" y="2861"/>
                    <a:pt x="68505" y="3052"/>
                    <a:pt x="68505" y="3052"/>
                  </a:cubicBezTo>
                  <a:cubicBezTo>
                    <a:pt x="68505" y="3243"/>
                    <a:pt x="68620" y="3243"/>
                    <a:pt x="68735" y="3434"/>
                  </a:cubicBezTo>
                  <a:cubicBezTo>
                    <a:pt x="68735" y="3624"/>
                    <a:pt x="68735" y="4387"/>
                    <a:pt x="68735" y="4578"/>
                  </a:cubicBezTo>
                  <a:cubicBezTo>
                    <a:pt x="68735" y="4769"/>
                    <a:pt x="68620" y="5341"/>
                    <a:pt x="68620" y="5532"/>
                  </a:cubicBezTo>
                  <a:cubicBezTo>
                    <a:pt x="68505" y="5532"/>
                    <a:pt x="68275" y="5914"/>
                    <a:pt x="68160" y="5914"/>
                  </a:cubicBezTo>
                  <a:cubicBezTo>
                    <a:pt x="68160" y="6104"/>
                    <a:pt x="67931" y="6486"/>
                    <a:pt x="68045" y="6677"/>
                  </a:cubicBezTo>
                  <a:cubicBezTo>
                    <a:pt x="68045" y="6868"/>
                    <a:pt x="68505" y="6868"/>
                    <a:pt x="68505" y="7249"/>
                  </a:cubicBezTo>
                  <a:cubicBezTo>
                    <a:pt x="68620" y="7249"/>
                    <a:pt x="68620" y="7631"/>
                    <a:pt x="68505" y="7821"/>
                  </a:cubicBezTo>
                  <a:cubicBezTo>
                    <a:pt x="68505" y="8203"/>
                    <a:pt x="68045" y="8394"/>
                    <a:pt x="68045" y="8585"/>
                  </a:cubicBezTo>
                  <a:cubicBezTo>
                    <a:pt x="68045" y="8775"/>
                    <a:pt x="68045" y="9157"/>
                    <a:pt x="68160" y="9348"/>
                  </a:cubicBezTo>
                  <a:cubicBezTo>
                    <a:pt x="68160" y="9538"/>
                    <a:pt x="68505" y="9538"/>
                    <a:pt x="68620" y="9729"/>
                  </a:cubicBezTo>
                  <a:cubicBezTo>
                    <a:pt x="68620" y="9920"/>
                    <a:pt x="68620" y="10302"/>
                    <a:pt x="68620" y="10492"/>
                  </a:cubicBezTo>
                  <a:cubicBezTo>
                    <a:pt x="68505" y="10683"/>
                    <a:pt x="68390" y="11065"/>
                    <a:pt x="68275" y="11255"/>
                  </a:cubicBezTo>
                  <a:cubicBezTo>
                    <a:pt x="68275" y="11446"/>
                    <a:pt x="68275" y="11828"/>
                    <a:pt x="68160" y="11828"/>
                  </a:cubicBezTo>
                  <a:cubicBezTo>
                    <a:pt x="68160" y="12019"/>
                    <a:pt x="67931" y="12019"/>
                    <a:pt x="67816" y="12209"/>
                  </a:cubicBezTo>
                  <a:cubicBezTo>
                    <a:pt x="67701" y="12400"/>
                    <a:pt x="67471" y="12782"/>
                    <a:pt x="67471" y="13163"/>
                  </a:cubicBezTo>
                  <a:cubicBezTo>
                    <a:pt x="67356" y="13354"/>
                    <a:pt x="67356" y="13736"/>
                    <a:pt x="67356" y="13926"/>
                  </a:cubicBezTo>
                  <a:cubicBezTo>
                    <a:pt x="67241" y="14117"/>
                    <a:pt x="67011" y="14117"/>
                    <a:pt x="67011" y="14308"/>
                  </a:cubicBezTo>
                  <a:cubicBezTo>
                    <a:pt x="66896" y="14499"/>
                    <a:pt x="66781" y="14880"/>
                    <a:pt x="66781" y="15262"/>
                  </a:cubicBezTo>
                  <a:cubicBezTo>
                    <a:pt x="66896" y="15262"/>
                    <a:pt x="67126" y="15262"/>
                    <a:pt x="67126" y="15453"/>
                  </a:cubicBezTo>
                  <a:cubicBezTo>
                    <a:pt x="67241" y="15643"/>
                    <a:pt x="67011" y="16216"/>
                    <a:pt x="67011" y="16406"/>
                  </a:cubicBezTo>
                  <a:cubicBezTo>
                    <a:pt x="66896" y="16597"/>
                    <a:pt x="66896" y="17170"/>
                    <a:pt x="66781" y="17360"/>
                  </a:cubicBezTo>
                  <a:cubicBezTo>
                    <a:pt x="66666" y="17360"/>
                    <a:pt x="66551" y="17360"/>
                    <a:pt x="66436" y="17360"/>
                  </a:cubicBezTo>
                  <a:cubicBezTo>
                    <a:pt x="66321" y="17360"/>
                    <a:pt x="66091" y="17551"/>
                    <a:pt x="65977" y="17742"/>
                  </a:cubicBezTo>
                  <a:cubicBezTo>
                    <a:pt x="65862" y="17742"/>
                    <a:pt x="65862" y="18314"/>
                    <a:pt x="65862" y="18696"/>
                  </a:cubicBezTo>
                  <a:cubicBezTo>
                    <a:pt x="65862" y="18696"/>
                    <a:pt x="65747" y="19077"/>
                    <a:pt x="65632" y="19268"/>
                  </a:cubicBezTo>
                  <a:cubicBezTo>
                    <a:pt x="65632" y="19459"/>
                    <a:pt x="65517" y="20031"/>
                    <a:pt x="65287" y="20031"/>
                  </a:cubicBezTo>
                  <a:cubicBezTo>
                    <a:pt x="65287" y="20031"/>
                    <a:pt x="65172" y="19841"/>
                    <a:pt x="65172" y="19650"/>
                  </a:cubicBezTo>
                  <a:cubicBezTo>
                    <a:pt x="65057" y="19459"/>
                    <a:pt x="65057" y="19077"/>
                    <a:pt x="64942" y="19077"/>
                  </a:cubicBezTo>
                  <a:cubicBezTo>
                    <a:pt x="64827" y="19077"/>
                    <a:pt x="64712" y="19459"/>
                    <a:pt x="64597" y="19650"/>
                  </a:cubicBezTo>
                  <a:cubicBezTo>
                    <a:pt x="64597" y="19841"/>
                    <a:pt x="64597" y="20413"/>
                    <a:pt x="64482" y="20604"/>
                  </a:cubicBezTo>
                  <a:cubicBezTo>
                    <a:pt x="64367" y="20794"/>
                    <a:pt x="64252" y="20985"/>
                    <a:pt x="64252" y="20985"/>
                  </a:cubicBezTo>
                  <a:cubicBezTo>
                    <a:pt x="63563" y="25945"/>
                    <a:pt x="63563" y="25945"/>
                    <a:pt x="63563" y="25945"/>
                  </a:cubicBezTo>
                  <a:cubicBezTo>
                    <a:pt x="61264" y="23465"/>
                    <a:pt x="61264" y="23465"/>
                    <a:pt x="61264" y="23465"/>
                  </a:cubicBezTo>
                  <a:cubicBezTo>
                    <a:pt x="61264" y="23465"/>
                    <a:pt x="61034" y="24419"/>
                    <a:pt x="61034" y="24610"/>
                  </a:cubicBezTo>
                  <a:cubicBezTo>
                    <a:pt x="60919" y="24801"/>
                    <a:pt x="61034" y="25373"/>
                    <a:pt x="60919" y="25755"/>
                  </a:cubicBezTo>
                  <a:cubicBezTo>
                    <a:pt x="60804" y="25755"/>
                    <a:pt x="60689" y="25755"/>
                    <a:pt x="60574" y="25945"/>
                  </a:cubicBezTo>
                  <a:cubicBezTo>
                    <a:pt x="60574" y="26136"/>
                    <a:pt x="60574" y="26899"/>
                    <a:pt x="60574" y="27090"/>
                  </a:cubicBezTo>
                  <a:cubicBezTo>
                    <a:pt x="60574" y="27281"/>
                    <a:pt x="60344" y="27662"/>
                    <a:pt x="60344" y="27662"/>
                  </a:cubicBezTo>
                  <a:cubicBezTo>
                    <a:pt x="60344" y="28044"/>
                    <a:pt x="60229" y="28426"/>
                    <a:pt x="60344" y="28616"/>
                  </a:cubicBezTo>
                  <a:cubicBezTo>
                    <a:pt x="60344" y="28807"/>
                    <a:pt x="60689" y="29189"/>
                    <a:pt x="60689" y="29379"/>
                  </a:cubicBezTo>
                  <a:cubicBezTo>
                    <a:pt x="60689" y="29570"/>
                    <a:pt x="60689" y="30143"/>
                    <a:pt x="60574" y="30333"/>
                  </a:cubicBezTo>
                  <a:cubicBezTo>
                    <a:pt x="60574" y="30524"/>
                    <a:pt x="60344" y="30333"/>
                    <a:pt x="60229" y="30524"/>
                  </a:cubicBezTo>
                  <a:cubicBezTo>
                    <a:pt x="60114" y="30524"/>
                    <a:pt x="60000" y="30906"/>
                    <a:pt x="60000" y="31096"/>
                  </a:cubicBezTo>
                  <a:cubicBezTo>
                    <a:pt x="59885" y="31287"/>
                    <a:pt x="59770" y="31860"/>
                    <a:pt x="59770" y="32241"/>
                  </a:cubicBezTo>
                  <a:cubicBezTo>
                    <a:pt x="59770" y="32432"/>
                    <a:pt x="59770" y="33004"/>
                    <a:pt x="59770" y="33195"/>
                  </a:cubicBezTo>
                  <a:cubicBezTo>
                    <a:pt x="59770" y="33386"/>
                    <a:pt x="59770" y="34149"/>
                    <a:pt x="59770" y="34340"/>
                  </a:cubicBezTo>
                  <a:cubicBezTo>
                    <a:pt x="59770" y="34531"/>
                    <a:pt x="59540" y="34721"/>
                    <a:pt x="59540" y="34912"/>
                  </a:cubicBezTo>
                  <a:cubicBezTo>
                    <a:pt x="59540" y="35103"/>
                    <a:pt x="59540" y="35294"/>
                    <a:pt x="59540" y="35484"/>
                  </a:cubicBezTo>
                  <a:cubicBezTo>
                    <a:pt x="59540" y="35866"/>
                    <a:pt x="59540" y="36438"/>
                    <a:pt x="59540" y="36820"/>
                  </a:cubicBezTo>
                  <a:cubicBezTo>
                    <a:pt x="59425" y="37011"/>
                    <a:pt x="59195" y="37201"/>
                    <a:pt x="59195" y="37392"/>
                  </a:cubicBezTo>
                  <a:cubicBezTo>
                    <a:pt x="59080" y="37392"/>
                    <a:pt x="59080" y="37774"/>
                    <a:pt x="59080" y="37965"/>
                  </a:cubicBezTo>
                  <a:cubicBezTo>
                    <a:pt x="58965" y="38155"/>
                    <a:pt x="58735" y="38728"/>
                    <a:pt x="58735" y="38918"/>
                  </a:cubicBezTo>
                  <a:cubicBezTo>
                    <a:pt x="58620" y="39109"/>
                    <a:pt x="58505" y="39682"/>
                    <a:pt x="58505" y="39682"/>
                  </a:cubicBezTo>
                  <a:cubicBezTo>
                    <a:pt x="55632" y="39300"/>
                    <a:pt x="55632" y="39300"/>
                    <a:pt x="55632" y="39300"/>
                  </a:cubicBezTo>
                  <a:cubicBezTo>
                    <a:pt x="54252" y="36438"/>
                    <a:pt x="54252" y="36438"/>
                    <a:pt x="54252" y="36438"/>
                  </a:cubicBezTo>
                  <a:cubicBezTo>
                    <a:pt x="52413" y="35675"/>
                    <a:pt x="52413" y="35675"/>
                    <a:pt x="52413" y="35675"/>
                  </a:cubicBezTo>
                  <a:cubicBezTo>
                    <a:pt x="52413" y="35675"/>
                    <a:pt x="52528" y="36248"/>
                    <a:pt x="52413" y="36438"/>
                  </a:cubicBezTo>
                  <a:cubicBezTo>
                    <a:pt x="52413" y="36629"/>
                    <a:pt x="52298" y="36820"/>
                    <a:pt x="52298" y="37011"/>
                  </a:cubicBezTo>
                  <a:cubicBezTo>
                    <a:pt x="52298" y="37201"/>
                    <a:pt x="52528" y="37583"/>
                    <a:pt x="52528" y="37774"/>
                  </a:cubicBezTo>
                  <a:cubicBezTo>
                    <a:pt x="52528" y="37965"/>
                    <a:pt x="52643" y="38346"/>
                    <a:pt x="52528" y="38537"/>
                  </a:cubicBezTo>
                  <a:cubicBezTo>
                    <a:pt x="52528" y="38728"/>
                    <a:pt x="52298" y="38728"/>
                    <a:pt x="52183" y="38728"/>
                  </a:cubicBezTo>
                  <a:cubicBezTo>
                    <a:pt x="52183" y="38918"/>
                    <a:pt x="52068" y="39300"/>
                    <a:pt x="52183" y="39300"/>
                  </a:cubicBezTo>
                  <a:cubicBezTo>
                    <a:pt x="52183" y="39682"/>
                    <a:pt x="52413" y="40063"/>
                    <a:pt x="52413" y="40445"/>
                  </a:cubicBezTo>
                  <a:cubicBezTo>
                    <a:pt x="52413" y="40635"/>
                    <a:pt x="52528" y="41017"/>
                    <a:pt x="52528" y="41208"/>
                  </a:cubicBezTo>
                  <a:cubicBezTo>
                    <a:pt x="52528" y="41399"/>
                    <a:pt x="52298" y="41589"/>
                    <a:pt x="52183" y="41780"/>
                  </a:cubicBezTo>
                  <a:cubicBezTo>
                    <a:pt x="52183" y="41971"/>
                    <a:pt x="52183" y="42352"/>
                    <a:pt x="52183" y="42543"/>
                  </a:cubicBezTo>
                  <a:cubicBezTo>
                    <a:pt x="52183" y="42734"/>
                    <a:pt x="52298" y="43497"/>
                    <a:pt x="52183" y="43688"/>
                  </a:cubicBezTo>
                  <a:cubicBezTo>
                    <a:pt x="52068" y="43688"/>
                    <a:pt x="51839" y="43688"/>
                    <a:pt x="51839" y="43879"/>
                  </a:cubicBezTo>
                  <a:cubicBezTo>
                    <a:pt x="51724" y="43879"/>
                    <a:pt x="51724" y="44260"/>
                    <a:pt x="51724" y="44260"/>
                  </a:cubicBezTo>
                  <a:cubicBezTo>
                    <a:pt x="51609" y="44451"/>
                    <a:pt x="51724" y="44833"/>
                    <a:pt x="51724" y="44833"/>
                  </a:cubicBezTo>
                  <a:cubicBezTo>
                    <a:pt x="51609" y="45023"/>
                    <a:pt x="51264" y="45214"/>
                    <a:pt x="51149" y="45405"/>
                  </a:cubicBezTo>
                  <a:cubicBezTo>
                    <a:pt x="51149" y="45596"/>
                    <a:pt x="51034" y="45977"/>
                    <a:pt x="51149" y="46168"/>
                  </a:cubicBezTo>
                  <a:cubicBezTo>
                    <a:pt x="51149" y="46168"/>
                    <a:pt x="51494" y="46168"/>
                    <a:pt x="51609" y="46359"/>
                  </a:cubicBezTo>
                  <a:cubicBezTo>
                    <a:pt x="51724" y="46550"/>
                    <a:pt x="51724" y="46931"/>
                    <a:pt x="51609" y="47122"/>
                  </a:cubicBezTo>
                  <a:cubicBezTo>
                    <a:pt x="51609" y="47503"/>
                    <a:pt x="51379" y="47694"/>
                    <a:pt x="51264" y="47885"/>
                  </a:cubicBezTo>
                  <a:cubicBezTo>
                    <a:pt x="51149" y="48267"/>
                    <a:pt x="50804" y="48648"/>
                    <a:pt x="50574" y="49030"/>
                  </a:cubicBezTo>
                  <a:cubicBezTo>
                    <a:pt x="50459" y="49220"/>
                    <a:pt x="50229" y="49602"/>
                    <a:pt x="50114" y="49984"/>
                  </a:cubicBezTo>
                  <a:cubicBezTo>
                    <a:pt x="50114" y="50174"/>
                    <a:pt x="50114" y="50365"/>
                    <a:pt x="50114" y="50365"/>
                  </a:cubicBezTo>
                  <a:cubicBezTo>
                    <a:pt x="50114" y="50747"/>
                    <a:pt x="50229" y="51128"/>
                    <a:pt x="50229" y="51510"/>
                  </a:cubicBezTo>
                  <a:cubicBezTo>
                    <a:pt x="50229" y="51510"/>
                    <a:pt x="50114" y="51891"/>
                    <a:pt x="50114" y="51891"/>
                  </a:cubicBezTo>
                  <a:cubicBezTo>
                    <a:pt x="50114" y="52082"/>
                    <a:pt x="49885" y="52273"/>
                    <a:pt x="49885" y="52464"/>
                  </a:cubicBezTo>
                  <a:cubicBezTo>
                    <a:pt x="49885" y="52655"/>
                    <a:pt x="50114" y="52845"/>
                    <a:pt x="50114" y="53036"/>
                  </a:cubicBezTo>
                  <a:cubicBezTo>
                    <a:pt x="50229" y="53227"/>
                    <a:pt x="50114" y="53608"/>
                    <a:pt x="50114" y="53799"/>
                  </a:cubicBezTo>
                  <a:cubicBezTo>
                    <a:pt x="50114" y="53990"/>
                    <a:pt x="49885" y="54753"/>
                    <a:pt x="49885" y="54944"/>
                  </a:cubicBezTo>
                  <a:cubicBezTo>
                    <a:pt x="49885" y="55325"/>
                    <a:pt x="49770" y="55707"/>
                    <a:pt x="49770" y="56089"/>
                  </a:cubicBezTo>
                  <a:cubicBezTo>
                    <a:pt x="49655" y="56279"/>
                    <a:pt x="49540" y="57042"/>
                    <a:pt x="49425" y="57233"/>
                  </a:cubicBezTo>
                  <a:cubicBezTo>
                    <a:pt x="49310" y="57615"/>
                    <a:pt x="49195" y="58187"/>
                    <a:pt x="49080" y="58569"/>
                  </a:cubicBezTo>
                  <a:cubicBezTo>
                    <a:pt x="48965" y="58950"/>
                    <a:pt x="48620" y="59523"/>
                    <a:pt x="48505" y="59904"/>
                  </a:cubicBezTo>
                  <a:cubicBezTo>
                    <a:pt x="48390" y="60286"/>
                    <a:pt x="48275" y="60858"/>
                    <a:pt x="48045" y="61240"/>
                  </a:cubicBezTo>
                  <a:cubicBezTo>
                    <a:pt x="48045" y="61430"/>
                    <a:pt x="47816" y="61430"/>
                    <a:pt x="47701" y="61621"/>
                  </a:cubicBezTo>
                  <a:cubicBezTo>
                    <a:pt x="47586" y="61812"/>
                    <a:pt x="47586" y="62193"/>
                    <a:pt x="47471" y="62384"/>
                  </a:cubicBezTo>
                  <a:cubicBezTo>
                    <a:pt x="47471" y="62384"/>
                    <a:pt x="47586" y="62766"/>
                    <a:pt x="47471" y="62957"/>
                  </a:cubicBezTo>
                  <a:cubicBezTo>
                    <a:pt x="47471" y="63147"/>
                    <a:pt x="47356" y="63338"/>
                    <a:pt x="47241" y="63338"/>
                  </a:cubicBezTo>
                  <a:cubicBezTo>
                    <a:pt x="47241" y="63529"/>
                    <a:pt x="47241" y="63910"/>
                    <a:pt x="47126" y="64101"/>
                  </a:cubicBezTo>
                  <a:cubicBezTo>
                    <a:pt x="47126" y="64101"/>
                    <a:pt x="47011" y="64292"/>
                    <a:pt x="47011" y="64292"/>
                  </a:cubicBezTo>
                  <a:cubicBezTo>
                    <a:pt x="47011" y="64483"/>
                    <a:pt x="47011" y="64864"/>
                    <a:pt x="47011" y="65055"/>
                  </a:cubicBezTo>
                  <a:cubicBezTo>
                    <a:pt x="47011" y="65246"/>
                    <a:pt x="47011" y="65627"/>
                    <a:pt x="47011" y="65818"/>
                  </a:cubicBezTo>
                  <a:cubicBezTo>
                    <a:pt x="46896" y="65818"/>
                    <a:pt x="46781" y="65818"/>
                    <a:pt x="46666" y="66009"/>
                  </a:cubicBezTo>
                  <a:cubicBezTo>
                    <a:pt x="46666" y="66200"/>
                    <a:pt x="46666" y="66391"/>
                    <a:pt x="46666" y="66581"/>
                  </a:cubicBezTo>
                  <a:cubicBezTo>
                    <a:pt x="46666" y="66772"/>
                    <a:pt x="46781" y="67154"/>
                    <a:pt x="46666" y="67344"/>
                  </a:cubicBezTo>
                  <a:cubicBezTo>
                    <a:pt x="46666" y="67535"/>
                    <a:pt x="46551" y="67726"/>
                    <a:pt x="46551" y="67726"/>
                  </a:cubicBezTo>
                  <a:cubicBezTo>
                    <a:pt x="46551" y="67917"/>
                    <a:pt x="46321" y="68298"/>
                    <a:pt x="46321" y="68489"/>
                  </a:cubicBezTo>
                  <a:cubicBezTo>
                    <a:pt x="46321" y="68871"/>
                    <a:pt x="46436" y="69252"/>
                    <a:pt x="46551" y="69443"/>
                  </a:cubicBezTo>
                  <a:cubicBezTo>
                    <a:pt x="46551" y="69634"/>
                    <a:pt x="46781" y="69825"/>
                    <a:pt x="46781" y="70015"/>
                  </a:cubicBezTo>
                  <a:cubicBezTo>
                    <a:pt x="46896" y="70015"/>
                    <a:pt x="47126" y="70015"/>
                    <a:pt x="47241" y="70015"/>
                  </a:cubicBezTo>
                  <a:cubicBezTo>
                    <a:pt x="47356" y="70015"/>
                    <a:pt x="47701" y="70206"/>
                    <a:pt x="47701" y="70397"/>
                  </a:cubicBezTo>
                  <a:cubicBezTo>
                    <a:pt x="47816" y="70588"/>
                    <a:pt x="47586" y="71160"/>
                    <a:pt x="47586" y="71351"/>
                  </a:cubicBezTo>
                  <a:cubicBezTo>
                    <a:pt x="47471" y="71542"/>
                    <a:pt x="47241" y="71732"/>
                    <a:pt x="47126" y="71923"/>
                  </a:cubicBezTo>
                  <a:cubicBezTo>
                    <a:pt x="47126" y="71923"/>
                    <a:pt x="46896" y="72114"/>
                    <a:pt x="46781" y="72305"/>
                  </a:cubicBezTo>
                  <a:cubicBezTo>
                    <a:pt x="46666" y="72496"/>
                    <a:pt x="46436" y="72686"/>
                    <a:pt x="46436" y="73068"/>
                  </a:cubicBezTo>
                  <a:cubicBezTo>
                    <a:pt x="46321" y="73259"/>
                    <a:pt x="46321" y="73640"/>
                    <a:pt x="46436" y="73831"/>
                  </a:cubicBezTo>
                  <a:cubicBezTo>
                    <a:pt x="46551" y="74022"/>
                    <a:pt x="46666" y="73831"/>
                    <a:pt x="46781" y="73831"/>
                  </a:cubicBezTo>
                  <a:cubicBezTo>
                    <a:pt x="46896" y="73831"/>
                    <a:pt x="47126" y="73831"/>
                    <a:pt x="47241" y="73831"/>
                  </a:cubicBezTo>
                  <a:cubicBezTo>
                    <a:pt x="47241" y="74022"/>
                    <a:pt x="47126" y="74785"/>
                    <a:pt x="47126" y="74785"/>
                  </a:cubicBezTo>
                  <a:cubicBezTo>
                    <a:pt x="44712" y="78600"/>
                    <a:pt x="44712" y="78600"/>
                    <a:pt x="44712" y="78600"/>
                  </a:cubicBezTo>
                  <a:cubicBezTo>
                    <a:pt x="44712" y="78600"/>
                    <a:pt x="44367" y="78791"/>
                    <a:pt x="44252" y="78600"/>
                  </a:cubicBezTo>
                  <a:cubicBezTo>
                    <a:pt x="44137" y="78410"/>
                    <a:pt x="44367" y="77456"/>
                    <a:pt x="44252" y="77074"/>
                  </a:cubicBezTo>
                  <a:cubicBezTo>
                    <a:pt x="44137" y="76883"/>
                    <a:pt x="43333" y="77074"/>
                    <a:pt x="43333" y="77074"/>
                  </a:cubicBezTo>
                  <a:cubicBezTo>
                    <a:pt x="40459" y="81653"/>
                    <a:pt x="40459" y="81653"/>
                    <a:pt x="40459" y="81653"/>
                  </a:cubicBezTo>
                  <a:cubicBezTo>
                    <a:pt x="39080" y="80317"/>
                    <a:pt x="39080" y="80317"/>
                    <a:pt x="39080" y="80317"/>
                  </a:cubicBezTo>
                  <a:cubicBezTo>
                    <a:pt x="38620" y="80317"/>
                    <a:pt x="38620" y="80317"/>
                    <a:pt x="38620" y="80317"/>
                  </a:cubicBezTo>
                  <a:cubicBezTo>
                    <a:pt x="38620" y="82416"/>
                    <a:pt x="38620" y="82416"/>
                    <a:pt x="38620" y="82416"/>
                  </a:cubicBezTo>
                  <a:cubicBezTo>
                    <a:pt x="39195" y="82988"/>
                    <a:pt x="39195" y="82988"/>
                    <a:pt x="39195" y="82988"/>
                  </a:cubicBezTo>
                  <a:cubicBezTo>
                    <a:pt x="37816" y="85278"/>
                    <a:pt x="37816" y="85278"/>
                    <a:pt x="37816" y="85278"/>
                  </a:cubicBezTo>
                  <a:cubicBezTo>
                    <a:pt x="36781" y="85278"/>
                    <a:pt x="36781" y="85278"/>
                    <a:pt x="36781" y="85278"/>
                  </a:cubicBezTo>
                  <a:cubicBezTo>
                    <a:pt x="33793" y="88712"/>
                    <a:pt x="33793" y="88712"/>
                    <a:pt x="33793" y="88712"/>
                  </a:cubicBezTo>
                  <a:cubicBezTo>
                    <a:pt x="31264" y="86041"/>
                    <a:pt x="31264" y="86041"/>
                    <a:pt x="31264" y="86041"/>
                  </a:cubicBezTo>
                  <a:cubicBezTo>
                    <a:pt x="31264" y="86041"/>
                    <a:pt x="30919" y="86613"/>
                    <a:pt x="30804" y="86995"/>
                  </a:cubicBezTo>
                  <a:cubicBezTo>
                    <a:pt x="30689" y="87186"/>
                    <a:pt x="30689" y="87949"/>
                    <a:pt x="30574" y="88139"/>
                  </a:cubicBezTo>
                  <a:cubicBezTo>
                    <a:pt x="30459" y="88330"/>
                    <a:pt x="30459" y="88521"/>
                    <a:pt x="30344" y="88521"/>
                  </a:cubicBezTo>
                  <a:cubicBezTo>
                    <a:pt x="30344" y="88712"/>
                    <a:pt x="30114" y="88712"/>
                    <a:pt x="30114" y="88903"/>
                  </a:cubicBezTo>
                  <a:cubicBezTo>
                    <a:pt x="30000" y="88903"/>
                    <a:pt x="29885" y="89284"/>
                    <a:pt x="29885" y="89284"/>
                  </a:cubicBezTo>
                  <a:cubicBezTo>
                    <a:pt x="29770" y="89475"/>
                    <a:pt x="29655" y="89475"/>
                    <a:pt x="29655" y="89475"/>
                  </a:cubicBezTo>
                  <a:cubicBezTo>
                    <a:pt x="29540" y="89666"/>
                    <a:pt x="29425" y="90047"/>
                    <a:pt x="29310" y="90238"/>
                  </a:cubicBezTo>
                  <a:cubicBezTo>
                    <a:pt x="29195" y="90429"/>
                    <a:pt x="29080" y="90620"/>
                    <a:pt x="28965" y="90810"/>
                  </a:cubicBezTo>
                  <a:cubicBezTo>
                    <a:pt x="28850" y="91001"/>
                    <a:pt x="28735" y="91383"/>
                    <a:pt x="28620" y="91383"/>
                  </a:cubicBezTo>
                  <a:cubicBezTo>
                    <a:pt x="28505" y="91573"/>
                    <a:pt x="28160" y="91383"/>
                    <a:pt x="27931" y="91573"/>
                  </a:cubicBezTo>
                  <a:cubicBezTo>
                    <a:pt x="27816" y="91573"/>
                    <a:pt x="27586" y="91955"/>
                    <a:pt x="27471" y="91955"/>
                  </a:cubicBezTo>
                  <a:cubicBezTo>
                    <a:pt x="27241" y="92146"/>
                    <a:pt x="26896" y="92146"/>
                    <a:pt x="26781" y="91955"/>
                  </a:cubicBezTo>
                  <a:cubicBezTo>
                    <a:pt x="26666" y="91955"/>
                    <a:pt x="26436" y="91383"/>
                    <a:pt x="26321" y="91192"/>
                  </a:cubicBezTo>
                  <a:cubicBezTo>
                    <a:pt x="26206" y="90810"/>
                    <a:pt x="25862" y="90238"/>
                    <a:pt x="25747" y="90238"/>
                  </a:cubicBezTo>
                  <a:cubicBezTo>
                    <a:pt x="25517" y="90047"/>
                    <a:pt x="25172" y="89856"/>
                    <a:pt x="24942" y="89856"/>
                  </a:cubicBezTo>
                  <a:cubicBezTo>
                    <a:pt x="24712" y="89856"/>
                    <a:pt x="24367" y="90238"/>
                    <a:pt x="24137" y="90238"/>
                  </a:cubicBezTo>
                  <a:cubicBezTo>
                    <a:pt x="24022" y="90047"/>
                    <a:pt x="23908" y="89666"/>
                    <a:pt x="23793" y="89666"/>
                  </a:cubicBezTo>
                  <a:cubicBezTo>
                    <a:pt x="23678" y="89475"/>
                    <a:pt x="23448" y="88903"/>
                    <a:pt x="23333" y="88712"/>
                  </a:cubicBezTo>
                  <a:cubicBezTo>
                    <a:pt x="23103" y="88712"/>
                    <a:pt x="22758" y="88330"/>
                    <a:pt x="22643" y="88139"/>
                  </a:cubicBezTo>
                  <a:cubicBezTo>
                    <a:pt x="22528" y="88139"/>
                    <a:pt x="22298" y="87758"/>
                    <a:pt x="22298" y="87567"/>
                  </a:cubicBezTo>
                  <a:cubicBezTo>
                    <a:pt x="22183" y="87376"/>
                    <a:pt x="22298" y="86804"/>
                    <a:pt x="22298" y="86613"/>
                  </a:cubicBezTo>
                  <a:cubicBezTo>
                    <a:pt x="22298" y="86232"/>
                    <a:pt x="22183" y="85850"/>
                    <a:pt x="22068" y="85659"/>
                  </a:cubicBezTo>
                  <a:cubicBezTo>
                    <a:pt x="21954" y="85468"/>
                    <a:pt x="21609" y="85468"/>
                    <a:pt x="21494" y="85468"/>
                  </a:cubicBezTo>
                  <a:cubicBezTo>
                    <a:pt x="21379" y="85468"/>
                    <a:pt x="21149" y="85278"/>
                    <a:pt x="21149" y="85087"/>
                  </a:cubicBezTo>
                  <a:cubicBezTo>
                    <a:pt x="21034" y="84896"/>
                    <a:pt x="21034" y="84705"/>
                    <a:pt x="21149" y="84515"/>
                  </a:cubicBezTo>
                  <a:cubicBezTo>
                    <a:pt x="21149" y="84324"/>
                    <a:pt x="21494" y="84324"/>
                    <a:pt x="21609" y="84133"/>
                  </a:cubicBezTo>
                  <a:cubicBezTo>
                    <a:pt x="21724" y="83942"/>
                    <a:pt x="21724" y="83561"/>
                    <a:pt x="21724" y="83370"/>
                  </a:cubicBezTo>
                  <a:cubicBezTo>
                    <a:pt x="21724" y="83179"/>
                    <a:pt x="21609" y="82798"/>
                    <a:pt x="21609" y="82798"/>
                  </a:cubicBezTo>
                  <a:cubicBezTo>
                    <a:pt x="21494" y="82607"/>
                    <a:pt x="21379" y="82416"/>
                    <a:pt x="21379" y="82416"/>
                  </a:cubicBezTo>
                  <a:cubicBezTo>
                    <a:pt x="21379" y="83751"/>
                    <a:pt x="21379" y="83751"/>
                    <a:pt x="21379" y="83751"/>
                  </a:cubicBezTo>
                  <a:cubicBezTo>
                    <a:pt x="16896" y="93481"/>
                    <a:pt x="16896" y="93481"/>
                    <a:pt x="16896" y="93481"/>
                  </a:cubicBezTo>
                  <a:cubicBezTo>
                    <a:pt x="16666" y="93672"/>
                    <a:pt x="16436" y="94244"/>
                    <a:pt x="16206" y="94435"/>
                  </a:cubicBezTo>
                  <a:cubicBezTo>
                    <a:pt x="16091" y="94626"/>
                    <a:pt x="15862" y="94817"/>
                    <a:pt x="15632" y="94817"/>
                  </a:cubicBezTo>
                  <a:cubicBezTo>
                    <a:pt x="15517" y="95007"/>
                    <a:pt x="15402" y="95007"/>
                    <a:pt x="15402" y="95007"/>
                  </a:cubicBezTo>
                  <a:cubicBezTo>
                    <a:pt x="15287" y="95198"/>
                    <a:pt x="15057" y="95389"/>
                    <a:pt x="14827" y="95580"/>
                  </a:cubicBezTo>
                  <a:cubicBezTo>
                    <a:pt x="14712" y="95771"/>
                    <a:pt x="14597" y="95961"/>
                    <a:pt x="14597" y="95961"/>
                  </a:cubicBezTo>
                  <a:cubicBezTo>
                    <a:pt x="14482" y="96152"/>
                    <a:pt x="14367" y="96343"/>
                    <a:pt x="14137" y="96534"/>
                  </a:cubicBezTo>
                  <a:cubicBezTo>
                    <a:pt x="14022" y="96724"/>
                    <a:pt x="13678" y="96915"/>
                    <a:pt x="13563" y="97106"/>
                  </a:cubicBezTo>
                  <a:cubicBezTo>
                    <a:pt x="13563" y="97297"/>
                    <a:pt x="13448" y="97488"/>
                    <a:pt x="13333" y="97678"/>
                  </a:cubicBezTo>
                  <a:cubicBezTo>
                    <a:pt x="13218" y="97869"/>
                    <a:pt x="13103" y="98060"/>
                    <a:pt x="13103" y="98251"/>
                  </a:cubicBezTo>
                  <a:cubicBezTo>
                    <a:pt x="12988" y="98251"/>
                    <a:pt x="12988" y="98251"/>
                    <a:pt x="12988" y="98251"/>
                  </a:cubicBezTo>
                  <a:cubicBezTo>
                    <a:pt x="12758" y="98823"/>
                    <a:pt x="12413" y="99395"/>
                    <a:pt x="12183" y="99586"/>
                  </a:cubicBezTo>
                  <a:cubicBezTo>
                    <a:pt x="12068" y="99777"/>
                    <a:pt x="11954" y="99968"/>
                    <a:pt x="11839" y="99968"/>
                  </a:cubicBezTo>
                  <a:cubicBezTo>
                    <a:pt x="11724" y="99968"/>
                    <a:pt x="11724" y="100158"/>
                    <a:pt x="11724" y="100158"/>
                  </a:cubicBezTo>
                  <a:cubicBezTo>
                    <a:pt x="11609" y="100158"/>
                    <a:pt x="11609" y="100158"/>
                    <a:pt x="11609" y="100349"/>
                  </a:cubicBezTo>
                  <a:cubicBezTo>
                    <a:pt x="11609" y="100349"/>
                    <a:pt x="11724" y="100349"/>
                    <a:pt x="11724" y="100540"/>
                  </a:cubicBezTo>
                  <a:cubicBezTo>
                    <a:pt x="11724" y="100731"/>
                    <a:pt x="11724" y="100922"/>
                    <a:pt x="11724" y="101112"/>
                  </a:cubicBezTo>
                  <a:cubicBezTo>
                    <a:pt x="11724" y="101112"/>
                    <a:pt x="11839" y="102066"/>
                    <a:pt x="11609" y="102639"/>
                  </a:cubicBezTo>
                  <a:cubicBezTo>
                    <a:pt x="11609" y="102829"/>
                    <a:pt x="11379" y="103211"/>
                    <a:pt x="11264" y="103402"/>
                  </a:cubicBezTo>
                  <a:cubicBezTo>
                    <a:pt x="11264" y="103402"/>
                    <a:pt x="11264" y="103402"/>
                    <a:pt x="11264" y="103593"/>
                  </a:cubicBezTo>
                  <a:cubicBezTo>
                    <a:pt x="11264" y="103593"/>
                    <a:pt x="11149" y="103593"/>
                    <a:pt x="11149" y="103593"/>
                  </a:cubicBezTo>
                  <a:cubicBezTo>
                    <a:pt x="11149" y="103974"/>
                    <a:pt x="11034" y="104546"/>
                    <a:pt x="10804" y="104737"/>
                  </a:cubicBezTo>
                  <a:cubicBezTo>
                    <a:pt x="10689" y="104928"/>
                    <a:pt x="10459" y="104928"/>
                    <a:pt x="10344" y="104928"/>
                  </a:cubicBezTo>
                  <a:cubicBezTo>
                    <a:pt x="10229" y="104928"/>
                    <a:pt x="10229" y="104928"/>
                    <a:pt x="10114" y="104928"/>
                  </a:cubicBezTo>
                  <a:cubicBezTo>
                    <a:pt x="10114" y="105119"/>
                    <a:pt x="10000" y="105310"/>
                    <a:pt x="10000" y="105500"/>
                  </a:cubicBezTo>
                  <a:cubicBezTo>
                    <a:pt x="9885" y="105691"/>
                    <a:pt x="9885" y="105691"/>
                    <a:pt x="9770" y="105691"/>
                  </a:cubicBezTo>
                  <a:cubicBezTo>
                    <a:pt x="9885" y="106073"/>
                    <a:pt x="9885" y="106263"/>
                    <a:pt x="9885" y="106454"/>
                  </a:cubicBezTo>
                  <a:cubicBezTo>
                    <a:pt x="10000" y="106836"/>
                    <a:pt x="10000" y="107599"/>
                    <a:pt x="9885" y="107790"/>
                  </a:cubicBezTo>
                  <a:cubicBezTo>
                    <a:pt x="9885" y="108362"/>
                    <a:pt x="9885" y="108744"/>
                    <a:pt x="9770" y="109125"/>
                  </a:cubicBezTo>
                  <a:cubicBezTo>
                    <a:pt x="9540" y="109316"/>
                    <a:pt x="9425" y="109697"/>
                    <a:pt x="8965" y="109888"/>
                  </a:cubicBezTo>
                  <a:cubicBezTo>
                    <a:pt x="8850" y="110079"/>
                    <a:pt x="8735" y="110079"/>
                    <a:pt x="8620" y="110270"/>
                  </a:cubicBezTo>
                  <a:cubicBezTo>
                    <a:pt x="8505" y="110270"/>
                    <a:pt x="8390" y="110270"/>
                    <a:pt x="8390" y="110270"/>
                  </a:cubicBezTo>
                  <a:cubicBezTo>
                    <a:pt x="8390" y="110270"/>
                    <a:pt x="8275" y="110461"/>
                    <a:pt x="8275" y="110461"/>
                  </a:cubicBezTo>
                  <a:cubicBezTo>
                    <a:pt x="8045" y="110651"/>
                    <a:pt x="7931" y="110842"/>
                    <a:pt x="7816" y="111033"/>
                  </a:cubicBezTo>
                  <a:cubicBezTo>
                    <a:pt x="7586" y="111224"/>
                    <a:pt x="7356" y="111414"/>
                    <a:pt x="7126" y="111414"/>
                  </a:cubicBezTo>
                  <a:cubicBezTo>
                    <a:pt x="6896" y="111414"/>
                    <a:pt x="6781" y="111224"/>
                    <a:pt x="6781" y="111224"/>
                  </a:cubicBezTo>
                  <a:cubicBezTo>
                    <a:pt x="6666" y="111224"/>
                    <a:pt x="6666" y="111224"/>
                    <a:pt x="6666" y="111224"/>
                  </a:cubicBezTo>
                  <a:cubicBezTo>
                    <a:pt x="6666" y="111414"/>
                    <a:pt x="6666" y="111414"/>
                    <a:pt x="6666" y="111605"/>
                  </a:cubicBezTo>
                  <a:cubicBezTo>
                    <a:pt x="6666" y="111987"/>
                    <a:pt x="6551" y="112368"/>
                    <a:pt x="6551" y="112750"/>
                  </a:cubicBezTo>
                  <a:cubicBezTo>
                    <a:pt x="6436" y="112941"/>
                    <a:pt x="6436" y="112941"/>
                    <a:pt x="6436" y="113131"/>
                  </a:cubicBezTo>
                  <a:cubicBezTo>
                    <a:pt x="6321" y="113131"/>
                    <a:pt x="6321" y="113131"/>
                    <a:pt x="6321" y="113322"/>
                  </a:cubicBezTo>
                  <a:cubicBezTo>
                    <a:pt x="6321" y="113322"/>
                    <a:pt x="6321" y="113322"/>
                    <a:pt x="6321" y="113322"/>
                  </a:cubicBezTo>
                  <a:cubicBezTo>
                    <a:pt x="6436" y="113704"/>
                    <a:pt x="6436" y="114085"/>
                    <a:pt x="6321" y="114467"/>
                  </a:cubicBezTo>
                  <a:cubicBezTo>
                    <a:pt x="6206" y="114848"/>
                    <a:pt x="5977" y="115421"/>
                    <a:pt x="5632" y="115612"/>
                  </a:cubicBezTo>
                  <a:cubicBezTo>
                    <a:pt x="5517" y="115612"/>
                    <a:pt x="5402" y="115612"/>
                    <a:pt x="5287" y="115612"/>
                  </a:cubicBezTo>
                  <a:cubicBezTo>
                    <a:pt x="5172" y="115612"/>
                    <a:pt x="5172" y="115612"/>
                    <a:pt x="5057" y="115612"/>
                  </a:cubicBezTo>
                  <a:cubicBezTo>
                    <a:pt x="5057" y="115612"/>
                    <a:pt x="5057" y="115612"/>
                    <a:pt x="4942" y="115612"/>
                  </a:cubicBezTo>
                  <a:cubicBezTo>
                    <a:pt x="4942" y="115802"/>
                    <a:pt x="4827" y="115802"/>
                    <a:pt x="4712" y="115993"/>
                  </a:cubicBezTo>
                  <a:cubicBezTo>
                    <a:pt x="4597" y="115993"/>
                    <a:pt x="4597" y="115993"/>
                    <a:pt x="4482" y="116184"/>
                  </a:cubicBezTo>
                  <a:cubicBezTo>
                    <a:pt x="4367" y="116184"/>
                    <a:pt x="4137" y="116375"/>
                    <a:pt x="4022" y="116565"/>
                  </a:cubicBezTo>
                  <a:cubicBezTo>
                    <a:pt x="3793" y="116756"/>
                    <a:pt x="3563" y="116947"/>
                    <a:pt x="3333" y="116947"/>
                  </a:cubicBezTo>
                  <a:cubicBezTo>
                    <a:pt x="3218" y="117138"/>
                    <a:pt x="2873" y="117519"/>
                    <a:pt x="2643" y="117710"/>
                  </a:cubicBezTo>
                  <a:cubicBezTo>
                    <a:pt x="2643" y="117710"/>
                    <a:pt x="2528" y="117901"/>
                    <a:pt x="2528" y="118092"/>
                  </a:cubicBezTo>
                  <a:cubicBezTo>
                    <a:pt x="2413" y="118282"/>
                    <a:pt x="2183" y="118664"/>
                    <a:pt x="1954" y="118855"/>
                  </a:cubicBezTo>
                  <a:cubicBezTo>
                    <a:pt x="1839" y="119046"/>
                    <a:pt x="1609" y="119046"/>
                    <a:pt x="1264" y="119236"/>
                  </a:cubicBezTo>
                  <a:cubicBezTo>
                    <a:pt x="1264" y="119236"/>
                    <a:pt x="1264" y="119236"/>
                    <a:pt x="1264" y="119236"/>
                  </a:cubicBezTo>
                  <a:cubicBezTo>
                    <a:pt x="1149" y="119236"/>
                    <a:pt x="919" y="119236"/>
                    <a:pt x="804" y="119236"/>
                  </a:cubicBezTo>
                  <a:cubicBezTo>
                    <a:pt x="689" y="119236"/>
                    <a:pt x="459" y="119236"/>
                    <a:pt x="459" y="119236"/>
                  </a:cubicBezTo>
                  <a:cubicBezTo>
                    <a:pt x="344" y="119427"/>
                    <a:pt x="229" y="119618"/>
                    <a:pt x="229" y="119618"/>
                  </a:cubicBezTo>
                  <a:cubicBezTo>
                    <a:pt x="114" y="119809"/>
                    <a:pt x="114" y="119809"/>
                    <a:pt x="0" y="120000"/>
                  </a:cubicBezTo>
                  <a:cubicBezTo>
                    <a:pt x="4597" y="118664"/>
                    <a:pt x="4597" y="118664"/>
                    <a:pt x="4597" y="118664"/>
                  </a:cubicBezTo>
                  <a:cubicBezTo>
                    <a:pt x="4712" y="118664"/>
                    <a:pt x="12298" y="116565"/>
                    <a:pt x="14712" y="115802"/>
                  </a:cubicBezTo>
                  <a:cubicBezTo>
                    <a:pt x="16321" y="115421"/>
                    <a:pt x="19080" y="114467"/>
                    <a:pt x="21264" y="113704"/>
                  </a:cubicBezTo>
                  <a:cubicBezTo>
                    <a:pt x="22068" y="113513"/>
                    <a:pt x="22873" y="113131"/>
                    <a:pt x="23448" y="112941"/>
                  </a:cubicBezTo>
                  <a:cubicBezTo>
                    <a:pt x="23563" y="112941"/>
                    <a:pt x="23793" y="112941"/>
                    <a:pt x="23908" y="112941"/>
                  </a:cubicBezTo>
                  <a:cubicBezTo>
                    <a:pt x="24137" y="112750"/>
                    <a:pt x="24482" y="112750"/>
                    <a:pt x="24597" y="112750"/>
                  </a:cubicBezTo>
                  <a:cubicBezTo>
                    <a:pt x="24597" y="112559"/>
                    <a:pt x="24597" y="112559"/>
                    <a:pt x="24597" y="112559"/>
                  </a:cubicBezTo>
                  <a:cubicBezTo>
                    <a:pt x="24712" y="112368"/>
                    <a:pt x="24827" y="112178"/>
                    <a:pt x="24942" y="111987"/>
                  </a:cubicBezTo>
                  <a:cubicBezTo>
                    <a:pt x="25057" y="111796"/>
                    <a:pt x="25517" y="111224"/>
                    <a:pt x="25747" y="111224"/>
                  </a:cubicBezTo>
                  <a:cubicBezTo>
                    <a:pt x="25862" y="111033"/>
                    <a:pt x="25977" y="111033"/>
                    <a:pt x="26091" y="111033"/>
                  </a:cubicBezTo>
                  <a:cubicBezTo>
                    <a:pt x="26206" y="111033"/>
                    <a:pt x="26321" y="111033"/>
                    <a:pt x="26436" y="111033"/>
                  </a:cubicBezTo>
                  <a:cubicBezTo>
                    <a:pt x="26551" y="111224"/>
                    <a:pt x="26666" y="111224"/>
                    <a:pt x="26666" y="111224"/>
                  </a:cubicBezTo>
                  <a:cubicBezTo>
                    <a:pt x="26666" y="111224"/>
                    <a:pt x="26666" y="111224"/>
                    <a:pt x="26666" y="111224"/>
                  </a:cubicBezTo>
                  <a:cubicBezTo>
                    <a:pt x="26666" y="111224"/>
                    <a:pt x="26666" y="111224"/>
                    <a:pt x="26666" y="111224"/>
                  </a:cubicBezTo>
                  <a:cubicBezTo>
                    <a:pt x="26781" y="111033"/>
                    <a:pt x="26896" y="111033"/>
                    <a:pt x="27011" y="111033"/>
                  </a:cubicBezTo>
                  <a:cubicBezTo>
                    <a:pt x="27241" y="111033"/>
                    <a:pt x="27586" y="111033"/>
                    <a:pt x="27701" y="111033"/>
                  </a:cubicBezTo>
                  <a:cubicBezTo>
                    <a:pt x="27816" y="111033"/>
                    <a:pt x="27816" y="110842"/>
                    <a:pt x="27931" y="110842"/>
                  </a:cubicBezTo>
                  <a:cubicBezTo>
                    <a:pt x="28160" y="110842"/>
                    <a:pt x="28505" y="110651"/>
                    <a:pt x="28620" y="110651"/>
                  </a:cubicBezTo>
                  <a:cubicBezTo>
                    <a:pt x="28735" y="110651"/>
                    <a:pt x="28850" y="110461"/>
                    <a:pt x="28965" y="110461"/>
                  </a:cubicBezTo>
                  <a:cubicBezTo>
                    <a:pt x="29195" y="110461"/>
                    <a:pt x="29310" y="110651"/>
                    <a:pt x="29425" y="110651"/>
                  </a:cubicBezTo>
                  <a:cubicBezTo>
                    <a:pt x="29540" y="110842"/>
                    <a:pt x="29540" y="110842"/>
                    <a:pt x="29540" y="110842"/>
                  </a:cubicBezTo>
                  <a:cubicBezTo>
                    <a:pt x="29655" y="110842"/>
                    <a:pt x="29770" y="111033"/>
                    <a:pt x="29770" y="111033"/>
                  </a:cubicBezTo>
                  <a:cubicBezTo>
                    <a:pt x="29770" y="111033"/>
                    <a:pt x="29770" y="111033"/>
                    <a:pt x="29770" y="111033"/>
                  </a:cubicBezTo>
                  <a:cubicBezTo>
                    <a:pt x="30114" y="111033"/>
                    <a:pt x="30114" y="111033"/>
                    <a:pt x="30114" y="111033"/>
                  </a:cubicBezTo>
                  <a:cubicBezTo>
                    <a:pt x="30229" y="111033"/>
                    <a:pt x="30229" y="111033"/>
                    <a:pt x="30344" y="111033"/>
                  </a:cubicBezTo>
                  <a:cubicBezTo>
                    <a:pt x="30804" y="111033"/>
                    <a:pt x="31724" y="110842"/>
                    <a:pt x="32183" y="110842"/>
                  </a:cubicBezTo>
                  <a:cubicBezTo>
                    <a:pt x="32873" y="110651"/>
                    <a:pt x="34022" y="110270"/>
                    <a:pt x="35057" y="109888"/>
                  </a:cubicBezTo>
                  <a:cubicBezTo>
                    <a:pt x="35747" y="109697"/>
                    <a:pt x="36436" y="109507"/>
                    <a:pt x="36896" y="109316"/>
                  </a:cubicBezTo>
                  <a:cubicBezTo>
                    <a:pt x="37701" y="109125"/>
                    <a:pt x="38965" y="108744"/>
                    <a:pt x="40114" y="108553"/>
                  </a:cubicBezTo>
                  <a:cubicBezTo>
                    <a:pt x="41379" y="108171"/>
                    <a:pt x="42758" y="107790"/>
                    <a:pt x="43563" y="107599"/>
                  </a:cubicBezTo>
                  <a:cubicBezTo>
                    <a:pt x="43908" y="107408"/>
                    <a:pt x="44367" y="107408"/>
                    <a:pt x="44827" y="107217"/>
                  </a:cubicBezTo>
                  <a:cubicBezTo>
                    <a:pt x="45402" y="107027"/>
                    <a:pt x="45862" y="106836"/>
                    <a:pt x="46206" y="106645"/>
                  </a:cubicBezTo>
                  <a:cubicBezTo>
                    <a:pt x="46666" y="106645"/>
                    <a:pt x="47356" y="106454"/>
                    <a:pt x="48045" y="106263"/>
                  </a:cubicBezTo>
                  <a:cubicBezTo>
                    <a:pt x="48735" y="106073"/>
                    <a:pt x="49425" y="105882"/>
                    <a:pt x="49885" y="105882"/>
                  </a:cubicBezTo>
                  <a:cubicBezTo>
                    <a:pt x="51034" y="105500"/>
                    <a:pt x="53103" y="104737"/>
                    <a:pt x="54827" y="104165"/>
                  </a:cubicBezTo>
                  <a:cubicBezTo>
                    <a:pt x="55402" y="103974"/>
                    <a:pt x="55977" y="103783"/>
                    <a:pt x="56436" y="103593"/>
                  </a:cubicBezTo>
                  <a:cubicBezTo>
                    <a:pt x="56781" y="103593"/>
                    <a:pt x="57241" y="103402"/>
                    <a:pt x="57701" y="103211"/>
                  </a:cubicBezTo>
                  <a:cubicBezTo>
                    <a:pt x="59310" y="102639"/>
                    <a:pt x="61609" y="101875"/>
                    <a:pt x="62873" y="101303"/>
                  </a:cubicBezTo>
                  <a:cubicBezTo>
                    <a:pt x="63678" y="101112"/>
                    <a:pt x="64942" y="100540"/>
                    <a:pt x="66091" y="100158"/>
                  </a:cubicBezTo>
                  <a:cubicBezTo>
                    <a:pt x="67126" y="99777"/>
                    <a:pt x="68160" y="99395"/>
                    <a:pt x="68850" y="99014"/>
                  </a:cubicBezTo>
                  <a:cubicBezTo>
                    <a:pt x="69655" y="98823"/>
                    <a:pt x="70919" y="98251"/>
                    <a:pt x="72068" y="97869"/>
                  </a:cubicBezTo>
                  <a:cubicBezTo>
                    <a:pt x="73333" y="97488"/>
                    <a:pt x="74597" y="97106"/>
                    <a:pt x="75402" y="96724"/>
                  </a:cubicBezTo>
                  <a:cubicBezTo>
                    <a:pt x="77241" y="96152"/>
                    <a:pt x="80459" y="94817"/>
                    <a:pt x="82873" y="93863"/>
                  </a:cubicBezTo>
                  <a:cubicBezTo>
                    <a:pt x="83448" y="93481"/>
                    <a:pt x="84137" y="93290"/>
                    <a:pt x="84597" y="93100"/>
                  </a:cubicBezTo>
                  <a:cubicBezTo>
                    <a:pt x="87241" y="91955"/>
                    <a:pt x="92183" y="90047"/>
                    <a:pt x="94712" y="89093"/>
                  </a:cubicBezTo>
                  <a:cubicBezTo>
                    <a:pt x="97586" y="87758"/>
                    <a:pt x="106321" y="84133"/>
                    <a:pt x="106436" y="84133"/>
                  </a:cubicBezTo>
                  <a:cubicBezTo>
                    <a:pt x="120000" y="78410"/>
                    <a:pt x="120000" y="78410"/>
                    <a:pt x="120000" y="78410"/>
                  </a:cubicBezTo>
                  <a:cubicBezTo>
                    <a:pt x="119885" y="78028"/>
                    <a:pt x="119885" y="77837"/>
                    <a:pt x="119770" y="77647"/>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5" name="Google Shape;175;p16"/>
            <p:cNvSpPr/>
            <p:nvPr/>
          </p:nvSpPr>
          <p:spPr>
            <a:xfrm>
              <a:off x="5432425" y="3057525"/>
              <a:ext cx="534900" cy="261900"/>
            </a:xfrm>
            <a:custGeom>
              <a:rect b="b" l="l" r="r" t="t"/>
              <a:pathLst>
                <a:path extrusionOk="0" h="120000" w="120000">
                  <a:moveTo>
                    <a:pt x="119621" y="77307"/>
                  </a:moveTo>
                  <a:cubicBezTo>
                    <a:pt x="119621" y="76538"/>
                    <a:pt x="119621" y="74615"/>
                    <a:pt x="119432" y="73461"/>
                  </a:cubicBezTo>
                  <a:cubicBezTo>
                    <a:pt x="103343" y="81538"/>
                    <a:pt x="103343" y="81538"/>
                    <a:pt x="103343" y="81538"/>
                  </a:cubicBezTo>
                  <a:cubicBezTo>
                    <a:pt x="91419" y="7307"/>
                    <a:pt x="91419" y="7307"/>
                    <a:pt x="91419" y="7307"/>
                  </a:cubicBezTo>
                  <a:cubicBezTo>
                    <a:pt x="91419" y="7307"/>
                    <a:pt x="90662" y="3846"/>
                    <a:pt x="90662" y="2307"/>
                  </a:cubicBezTo>
                  <a:cubicBezTo>
                    <a:pt x="90662" y="1923"/>
                    <a:pt x="90662" y="769"/>
                    <a:pt x="90662" y="0"/>
                  </a:cubicBezTo>
                  <a:cubicBezTo>
                    <a:pt x="79684" y="5769"/>
                    <a:pt x="79684" y="5769"/>
                    <a:pt x="79684" y="5769"/>
                  </a:cubicBezTo>
                  <a:cubicBezTo>
                    <a:pt x="49022" y="21538"/>
                    <a:pt x="49022" y="21538"/>
                    <a:pt x="49022" y="21538"/>
                  </a:cubicBezTo>
                  <a:cubicBezTo>
                    <a:pt x="0" y="44615"/>
                    <a:pt x="0" y="44615"/>
                    <a:pt x="0" y="44615"/>
                  </a:cubicBezTo>
                  <a:cubicBezTo>
                    <a:pt x="3406" y="78461"/>
                    <a:pt x="3406" y="78461"/>
                    <a:pt x="3406" y="78461"/>
                  </a:cubicBezTo>
                  <a:cubicBezTo>
                    <a:pt x="3406" y="78461"/>
                    <a:pt x="3974" y="78076"/>
                    <a:pt x="3974" y="77692"/>
                  </a:cubicBezTo>
                  <a:cubicBezTo>
                    <a:pt x="4164" y="77692"/>
                    <a:pt x="4353" y="77307"/>
                    <a:pt x="4542" y="76923"/>
                  </a:cubicBezTo>
                  <a:cubicBezTo>
                    <a:pt x="4542" y="76538"/>
                    <a:pt x="4731" y="75769"/>
                    <a:pt x="4731" y="75769"/>
                  </a:cubicBezTo>
                  <a:cubicBezTo>
                    <a:pt x="4921" y="75384"/>
                    <a:pt x="5110" y="75000"/>
                    <a:pt x="5110" y="74615"/>
                  </a:cubicBezTo>
                  <a:cubicBezTo>
                    <a:pt x="5299" y="74230"/>
                    <a:pt x="5299" y="73461"/>
                    <a:pt x="5488" y="73076"/>
                  </a:cubicBezTo>
                  <a:cubicBezTo>
                    <a:pt x="5678" y="72692"/>
                    <a:pt x="5867" y="73076"/>
                    <a:pt x="6056" y="72692"/>
                  </a:cubicBezTo>
                  <a:cubicBezTo>
                    <a:pt x="6246" y="72692"/>
                    <a:pt x="6246" y="71538"/>
                    <a:pt x="6435" y="71153"/>
                  </a:cubicBezTo>
                  <a:cubicBezTo>
                    <a:pt x="6435" y="70769"/>
                    <a:pt x="6813" y="70384"/>
                    <a:pt x="7003" y="70000"/>
                  </a:cubicBezTo>
                  <a:cubicBezTo>
                    <a:pt x="7003" y="70000"/>
                    <a:pt x="7381" y="70000"/>
                    <a:pt x="7570" y="69615"/>
                  </a:cubicBezTo>
                  <a:cubicBezTo>
                    <a:pt x="7760" y="69615"/>
                    <a:pt x="7760" y="68461"/>
                    <a:pt x="7760" y="68076"/>
                  </a:cubicBezTo>
                  <a:cubicBezTo>
                    <a:pt x="7949" y="67692"/>
                    <a:pt x="7949" y="66923"/>
                    <a:pt x="7949" y="66538"/>
                  </a:cubicBezTo>
                  <a:cubicBezTo>
                    <a:pt x="8138" y="66153"/>
                    <a:pt x="8328" y="65384"/>
                    <a:pt x="8328" y="65384"/>
                  </a:cubicBezTo>
                  <a:cubicBezTo>
                    <a:pt x="8328" y="65384"/>
                    <a:pt x="8895" y="65000"/>
                    <a:pt x="8895" y="64615"/>
                  </a:cubicBezTo>
                  <a:cubicBezTo>
                    <a:pt x="9085" y="64230"/>
                    <a:pt x="9085" y="63846"/>
                    <a:pt x="9274" y="63461"/>
                  </a:cubicBezTo>
                  <a:cubicBezTo>
                    <a:pt x="9274" y="63076"/>
                    <a:pt x="9463" y="62692"/>
                    <a:pt x="9652" y="62307"/>
                  </a:cubicBezTo>
                  <a:cubicBezTo>
                    <a:pt x="9842" y="62307"/>
                    <a:pt x="10031" y="61538"/>
                    <a:pt x="10031" y="61538"/>
                  </a:cubicBezTo>
                  <a:cubicBezTo>
                    <a:pt x="10220" y="61153"/>
                    <a:pt x="10410" y="61153"/>
                    <a:pt x="10599" y="60769"/>
                  </a:cubicBezTo>
                  <a:cubicBezTo>
                    <a:pt x="10599" y="60769"/>
                    <a:pt x="10788" y="60384"/>
                    <a:pt x="10788" y="60000"/>
                  </a:cubicBezTo>
                  <a:cubicBezTo>
                    <a:pt x="10977" y="59615"/>
                    <a:pt x="10977" y="58846"/>
                    <a:pt x="10977" y="58461"/>
                  </a:cubicBezTo>
                  <a:cubicBezTo>
                    <a:pt x="10977" y="57692"/>
                    <a:pt x="11167" y="56923"/>
                    <a:pt x="11356" y="56538"/>
                  </a:cubicBezTo>
                  <a:cubicBezTo>
                    <a:pt x="11545" y="56153"/>
                    <a:pt x="11735" y="55769"/>
                    <a:pt x="11924" y="55769"/>
                  </a:cubicBezTo>
                  <a:cubicBezTo>
                    <a:pt x="12113" y="55769"/>
                    <a:pt x="12492" y="55769"/>
                    <a:pt x="12681" y="55769"/>
                  </a:cubicBezTo>
                  <a:cubicBezTo>
                    <a:pt x="12870" y="55769"/>
                    <a:pt x="13059" y="55769"/>
                    <a:pt x="13249" y="56153"/>
                  </a:cubicBezTo>
                  <a:cubicBezTo>
                    <a:pt x="13438" y="56153"/>
                    <a:pt x="13817" y="56538"/>
                    <a:pt x="14006" y="56923"/>
                  </a:cubicBezTo>
                  <a:cubicBezTo>
                    <a:pt x="14006" y="56923"/>
                    <a:pt x="14384" y="57307"/>
                    <a:pt x="14574" y="57307"/>
                  </a:cubicBezTo>
                  <a:cubicBezTo>
                    <a:pt x="14763" y="57307"/>
                    <a:pt x="14763" y="56153"/>
                    <a:pt x="14763" y="56153"/>
                  </a:cubicBezTo>
                  <a:cubicBezTo>
                    <a:pt x="14763" y="55384"/>
                    <a:pt x="14763" y="54615"/>
                    <a:pt x="14763" y="54230"/>
                  </a:cubicBezTo>
                  <a:cubicBezTo>
                    <a:pt x="14763" y="53846"/>
                    <a:pt x="15141" y="53461"/>
                    <a:pt x="15141" y="53461"/>
                  </a:cubicBezTo>
                  <a:cubicBezTo>
                    <a:pt x="15331" y="53461"/>
                    <a:pt x="15520" y="53461"/>
                    <a:pt x="15709" y="53076"/>
                  </a:cubicBezTo>
                  <a:cubicBezTo>
                    <a:pt x="15709" y="52692"/>
                    <a:pt x="15709" y="52307"/>
                    <a:pt x="15709" y="51923"/>
                  </a:cubicBezTo>
                  <a:cubicBezTo>
                    <a:pt x="15709" y="51538"/>
                    <a:pt x="15899" y="50769"/>
                    <a:pt x="16088" y="50384"/>
                  </a:cubicBezTo>
                  <a:cubicBezTo>
                    <a:pt x="16088" y="50384"/>
                    <a:pt x="16277" y="50384"/>
                    <a:pt x="16466" y="50384"/>
                  </a:cubicBezTo>
                  <a:cubicBezTo>
                    <a:pt x="16466" y="50000"/>
                    <a:pt x="16277" y="49230"/>
                    <a:pt x="16277" y="48846"/>
                  </a:cubicBezTo>
                  <a:cubicBezTo>
                    <a:pt x="16466" y="48461"/>
                    <a:pt x="16656" y="47692"/>
                    <a:pt x="16845" y="47307"/>
                  </a:cubicBezTo>
                  <a:cubicBezTo>
                    <a:pt x="16845" y="47307"/>
                    <a:pt x="17223" y="47307"/>
                    <a:pt x="17223" y="46923"/>
                  </a:cubicBezTo>
                  <a:cubicBezTo>
                    <a:pt x="17223" y="46923"/>
                    <a:pt x="17034" y="46538"/>
                    <a:pt x="17034" y="46153"/>
                  </a:cubicBezTo>
                  <a:cubicBezTo>
                    <a:pt x="17034" y="45769"/>
                    <a:pt x="17034" y="45384"/>
                    <a:pt x="17034" y="45384"/>
                  </a:cubicBezTo>
                  <a:cubicBezTo>
                    <a:pt x="17223" y="45000"/>
                    <a:pt x="17413" y="45000"/>
                    <a:pt x="17602" y="44615"/>
                  </a:cubicBezTo>
                  <a:cubicBezTo>
                    <a:pt x="17602" y="44615"/>
                    <a:pt x="17791" y="43846"/>
                    <a:pt x="17602" y="43846"/>
                  </a:cubicBezTo>
                  <a:cubicBezTo>
                    <a:pt x="17602" y="43461"/>
                    <a:pt x="17223" y="43461"/>
                    <a:pt x="17223" y="43461"/>
                  </a:cubicBezTo>
                  <a:cubicBezTo>
                    <a:pt x="17223" y="43076"/>
                    <a:pt x="17413" y="42692"/>
                    <a:pt x="17413" y="42307"/>
                  </a:cubicBezTo>
                  <a:cubicBezTo>
                    <a:pt x="17413" y="42307"/>
                    <a:pt x="17602" y="41538"/>
                    <a:pt x="17791" y="41538"/>
                  </a:cubicBezTo>
                  <a:cubicBezTo>
                    <a:pt x="17791" y="41538"/>
                    <a:pt x="18170" y="41538"/>
                    <a:pt x="18170" y="41923"/>
                  </a:cubicBezTo>
                  <a:cubicBezTo>
                    <a:pt x="18359" y="41923"/>
                    <a:pt x="18359" y="42307"/>
                    <a:pt x="18359" y="42692"/>
                  </a:cubicBezTo>
                  <a:cubicBezTo>
                    <a:pt x="18548" y="42692"/>
                    <a:pt x="18927" y="42307"/>
                    <a:pt x="19116" y="42692"/>
                  </a:cubicBezTo>
                  <a:cubicBezTo>
                    <a:pt x="19116" y="42692"/>
                    <a:pt x="19116" y="43076"/>
                    <a:pt x="19116" y="43461"/>
                  </a:cubicBezTo>
                  <a:cubicBezTo>
                    <a:pt x="18927" y="43461"/>
                    <a:pt x="18738" y="43846"/>
                    <a:pt x="18548" y="43846"/>
                  </a:cubicBezTo>
                  <a:cubicBezTo>
                    <a:pt x="18548" y="44230"/>
                    <a:pt x="18359" y="44615"/>
                    <a:pt x="18359" y="44615"/>
                  </a:cubicBezTo>
                  <a:cubicBezTo>
                    <a:pt x="18359" y="45000"/>
                    <a:pt x="18548" y="45769"/>
                    <a:pt x="18548" y="45769"/>
                  </a:cubicBezTo>
                  <a:cubicBezTo>
                    <a:pt x="18927" y="46153"/>
                    <a:pt x="19305" y="46153"/>
                    <a:pt x="19684" y="46538"/>
                  </a:cubicBezTo>
                  <a:cubicBezTo>
                    <a:pt x="19873" y="46538"/>
                    <a:pt x="20063" y="46538"/>
                    <a:pt x="20252" y="46923"/>
                  </a:cubicBezTo>
                  <a:cubicBezTo>
                    <a:pt x="20441" y="46923"/>
                    <a:pt x="20630" y="47307"/>
                    <a:pt x="20820" y="47307"/>
                  </a:cubicBezTo>
                  <a:cubicBezTo>
                    <a:pt x="21198" y="47692"/>
                    <a:pt x="21577" y="47307"/>
                    <a:pt x="21766" y="47307"/>
                  </a:cubicBezTo>
                  <a:cubicBezTo>
                    <a:pt x="21955" y="47307"/>
                    <a:pt x="22145" y="46538"/>
                    <a:pt x="22334" y="46538"/>
                  </a:cubicBezTo>
                  <a:cubicBezTo>
                    <a:pt x="22523" y="46538"/>
                    <a:pt x="23091" y="46538"/>
                    <a:pt x="23280" y="46538"/>
                  </a:cubicBezTo>
                  <a:cubicBezTo>
                    <a:pt x="23280" y="46538"/>
                    <a:pt x="23470" y="47307"/>
                    <a:pt x="23659" y="47307"/>
                  </a:cubicBezTo>
                  <a:cubicBezTo>
                    <a:pt x="23848" y="47692"/>
                    <a:pt x="24037" y="47692"/>
                    <a:pt x="24227" y="47307"/>
                  </a:cubicBezTo>
                  <a:cubicBezTo>
                    <a:pt x="24416" y="47307"/>
                    <a:pt x="24794" y="46538"/>
                    <a:pt x="24984" y="46538"/>
                  </a:cubicBezTo>
                  <a:cubicBezTo>
                    <a:pt x="25173" y="46538"/>
                    <a:pt x="25552" y="46923"/>
                    <a:pt x="25741" y="46923"/>
                  </a:cubicBezTo>
                  <a:cubicBezTo>
                    <a:pt x="25930" y="46923"/>
                    <a:pt x="26309" y="45769"/>
                    <a:pt x="26498" y="45769"/>
                  </a:cubicBezTo>
                  <a:cubicBezTo>
                    <a:pt x="26498" y="45384"/>
                    <a:pt x="26687" y="45000"/>
                    <a:pt x="26876" y="45000"/>
                  </a:cubicBezTo>
                  <a:cubicBezTo>
                    <a:pt x="26876" y="44615"/>
                    <a:pt x="27066" y="44230"/>
                    <a:pt x="27066" y="43846"/>
                  </a:cubicBezTo>
                  <a:cubicBezTo>
                    <a:pt x="26876" y="43461"/>
                    <a:pt x="26876" y="43076"/>
                    <a:pt x="26687" y="43076"/>
                  </a:cubicBezTo>
                  <a:cubicBezTo>
                    <a:pt x="26687" y="42692"/>
                    <a:pt x="26309" y="43076"/>
                    <a:pt x="26119" y="42692"/>
                  </a:cubicBezTo>
                  <a:cubicBezTo>
                    <a:pt x="26119" y="42692"/>
                    <a:pt x="26119" y="42307"/>
                    <a:pt x="26119" y="42307"/>
                  </a:cubicBezTo>
                  <a:cubicBezTo>
                    <a:pt x="26119" y="41923"/>
                    <a:pt x="26309" y="41538"/>
                    <a:pt x="26498" y="41538"/>
                  </a:cubicBezTo>
                  <a:cubicBezTo>
                    <a:pt x="26498" y="41538"/>
                    <a:pt x="26876" y="41538"/>
                    <a:pt x="27066" y="41538"/>
                  </a:cubicBezTo>
                  <a:cubicBezTo>
                    <a:pt x="27066" y="41538"/>
                    <a:pt x="27255" y="41538"/>
                    <a:pt x="27255" y="41538"/>
                  </a:cubicBezTo>
                  <a:cubicBezTo>
                    <a:pt x="27444" y="41153"/>
                    <a:pt x="27255" y="40769"/>
                    <a:pt x="27255" y="40384"/>
                  </a:cubicBezTo>
                  <a:cubicBezTo>
                    <a:pt x="27066" y="40384"/>
                    <a:pt x="26687" y="40384"/>
                    <a:pt x="26687" y="40000"/>
                  </a:cubicBezTo>
                  <a:cubicBezTo>
                    <a:pt x="26498" y="40000"/>
                    <a:pt x="26309" y="39615"/>
                    <a:pt x="26309" y="39615"/>
                  </a:cubicBezTo>
                  <a:cubicBezTo>
                    <a:pt x="26309" y="39230"/>
                    <a:pt x="26498" y="39230"/>
                    <a:pt x="26498" y="38846"/>
                  </a:cubicBezTo>
                  <a:cubicBezTo>
                    <a:pt x="26687" y="38846"/>
                    <a:pt x="27066" y="38846"/>
                    <a:pt x="27255" y="38846"/>
                  </a:cubicBezTo>
                  <a:cubicBezTo>
                    <a:pt x="27444" y="38846"/>
                    <a:pt x="27634" y="38846"/>
                    <a:pt x="27823" y="38846"/>
                  </a:cubicBezTo>
                  <a:cubicBezTo>
                    <a:pt x="27823" y="38461"/>
                    <a:pt x="28012" y="38076"/>
                    <a:pt x="28012" y="37692"/>
                  </a:cubicBezTo>
                  <a:cubicBezTo>
                    <a:pt x="28012" y="37692"/>
                    <a:pt x="28201" y="36923"/>
                    <a:pt x="28391" y="36923"/>
                  </a:cubicBezTo>
                  <a:cubicBezTo>
                    <a:pt x="28580" y="36538"/>
                    <a:pt x="29337" y="36538"/>
                    <a:pt x="29526" y="36923"/>
                  </a:cubicBezTo>
                  <a:cubicBezTo>
                    <a:pt x="29716" y="36923"/>
                    <a:pt x="30094" y="37307"/>
                    <a:pt x="30283" y="37307"/>
                  </a:cubicBezTo>
                  <a:cubicBezTo>
                    <a:pt x="30473" y="37307"/>
                    <a:pt x="30662" y="36923"/>
                    <a:pt x="30662" y="36538"/>
                  </a:cubicBezTo>
                  <a:cubicBezTo>
                    <a:pt x="30851" y="36153"/>
                    <a:pt x="30851" y="35384"/>
                    <a:pt x="31041" y="34615"/>
                  </a:cubicBezTo>
                  <a:cubicBezTo>
                    <a:pt x="31041" y="34230"/>
                    <a:pt x="31041" y="33461"/>
                    <a:pt x="31230" y="33076"/>
                  </a:cubicBezTo>
                  <a:cubicBezTo>
                    <a:pt x="31230" y="33076"/>
                    <a:pt x="31608" y="32692"/>
                    <a:pt x="31608" y="32307"/>
                  </a:cubicBezTo>
                  <a:cubicBezTo>
                    <a:pt x="31798" y="31923"/>
                    <a:pt x="31987" y="31538"/>
                    <a:pt x="31987" y="31153"/>
                  </a:cubicBezTo>
                  <a:cubicBezTo>
                    <a:pt x="32365" y="31153"/>
                    <a:pt x="33123" y="31153"/>
                    <a:pt x="33501" y="31153"/>
                  </a:cubicBezTo>
                  <a:cubicBezTo>
                    <a:pt x="33690" y="31538"/>
                    <a:pt x="34069" y="31538"/>
                    <a:pt x="34258" y="31923"/>
                  </a:cubicBezTo>
                  <a:cubicBezTo>
                    <a:pt x="34447" y="31923"/>
                    <a:pt x="35015" y="31923"/>
                    <a:pt x="35015" y="32307"/>
                  </a:cubicBezTo>
                  <a:cubicBezTo>
                    <a:pt x="35205" y="32692"/>
                    <a:pt x="35583" y="33076"/>
                    <a:pt x="35772" y="33461"/>
                  </a:cubicBezTo>
                  <a:cubicBezTo>
                    <a:pt x="35962" y="33846"/>
                    <a:pt x="36151" y="34615"/>
                    <a:pt x="36340" y="35000"/>
                  </a:cubicBezTo>
                  <a:cubicBezTo>
                    <a:pt x="36529" y="35384"/>
                    <a:pt x="37097" y="35384"/>
                    <a:pt x="37476" y="35384"/>
                  </a:cubicBezTo>
                  <a:cubicBezTo>
                    <a:pt x="37476" y="35384"/>
                    <a:pt x="37665" y="35000"/>
                    <a:pt x="37854" y="35000"/>
                  </a:cubicBezTo>
                  <a:cubicBezTo>
                    <a:pt x="37854" y="34615"/>
                    <a:pt x="38233" y="35000"/>
                    <a:pt x="38422" y="35000"/>
                  </a:cubicBezTo>
                  <a:cubicBezTo>
                    <a:pt x="38611" y="35000"/>
                    <a:pt x="38801" y="34230"/>
                    <a:pt x="38990" y="34230"/>
                  </a:cubicBezTo>
                  <a:cubicBezTo>
                    <a:pt x="39179" y="34230"/>
                    <a:pt x="39558" y="34230"/>
                    <a:pt x="39747" y="34230"/>
                  </a:cubicBezTo>
                  <a:cubicBezTo>
                    <a:pt x="39747" y="33846"/>
                    <a:pt x="39936" y="33461"/>
                    <a:pt x="40126" y="33076"/>
                  </a:cubicBezTo>
                  <a:cubicBezTo>
                    <a:pt x="40315" y="33076"/>
                    <a:pt x="41072" y="33076"/>
                    <a:pt x="41261" y="33461"/>
                  </a:cubicBezTo>
                  <a:cubicBezTo>
                    <a:pt x="41451" y="33461"/>
                    <a:pt x="41451" y="34230"/>
                    <a:pt x="41451" y="34615"/>
                  </a:cubicBezTo>
                  <a:cubicBezTo>
                    <a:pt x="41640" y="35000"/>
                    <a:pt x="41451" y="35769"/>
                    <a:pt x="41261" y="36153"/>
                  </a:cubicBezTo>
                  <a:cubicBezTo>
                    <a:pt x="41261" y="36538"/>
                    <a:pt x="40883" y="36538"/>
                    <a:pt x="40694" y="36538"/>
                  </a:cubicBezTo>
                  <a:cubicBezTo>
                    <a:pt x="40694" y="36923"/>
                    <a:pt x="40504" y="37307"/>
                    <a:pt x="40504" y="37692"/>
                  </a:cubicBezTo>
                  <a:cubicBezTo>
                    <a:pt x="40504" y="38076"/>
                    <a:pt x="40694" y="38461"/>
                    <a:pt x="40883" y="38846"/>
                  </a:cubicBezTo>
                  <a:cubicBezTo>
                    <a:pt x="41072" y="38846"/>
                    <a:pt x="41829" y="38461"/>
                    <a:pt x="41829" y="38846"/>
                  </a:cubicBezTo>
                  <a:cubicBezTo>
                    <a:pt x="42018" y="38846"/>
                    <a:pt x="41640" y="39615"/>
                    <a:pt x="41640" y="40000"/>
                  </a:cubicBezTo>
                  <a:cubicBezTo>
                    <a:pt x="41829" y="40384"/>
                    <a:pt x="42208" y="40384"/>
                    <a:pt x="42397" y="40384"/>
                  </a:cubicBezTo>
                  <a:cubicBezTo>
                    <a:pt x="42586" y="40384"/>
                    <a:pt x="42965" y="39615"/>
                    <a:pt x="43154" y="40000"/>
                  </a:cubicBezTo>
                  <a:cubicBezTo>
                    <a:pt x="43343" y="40000"/>
                    <a:pt x="43533" y="40384"/>
                    <a:pt x="43533" y="40384"/>
                  </a:cubicBezTo>
                  <a:cubicBezTo>
                    <a:pt x="43533" y="40769"/>
                    <a:pt x="43154" y="41538"/>
                    <a:pt x="43343" y="41538"/>
                  </a:cubicBezTo>
                  <a:cubicBezTo>
                    <a:pt x="43343" y="41923"/>
                    <a:pt x="43533" y="42307"/>
                    <a:pt x="43533" y="42307"/>
                  </a:cubicBezTo>
                  <a:cubicBezTo>
                    <a:pt x="43533" y="42692"/>
                    <a:pt x="43343" y="43076"/>
                    <a:pt x="43343" y="43461"/>
                  </a:cubicBezTo>
                  <a:cubicBezTo>
                    <a:pt x="43343" y="43846"/>
                    <a:pt x="43722" y="44230"/>
                    <a:pt x="43911" y="44230"/>
                  </a:cubicBezTo>
                  <a:cubicBezTo>
                    <a:pt x="44100" y="44615"/>
                    <a:pt x="44479" y="44230"/>
                    <a:pt x="44668" y="44615"/>
                  </a:cubicBezTo>
                  <a:cubicBezTo>
                    <a:pt x="44858" y="44615"/>
                    <a:pt x="45236" y="45769"/>
                    <a:pt x="45236" y="45769"/>
                  </a:cubicBezTo>
                  <a:cubicBezTo>
                    <a:pt x="45236" y="45769"/>
                    <a:pt x="45047" y="46923"/>
                    <a:pt x="45047" y="47307"/>
                  </a:cubicBezTo>
                  <a:cubicBezTo>
                    <a:pt x="45047" y="47692"/>
                    <a:pt x="45236" y="48076"/>
                    <a:pt x="45236" y="48461"/>
                  </a:cubicBezTo>
                  <a:cubicBezTo>
                    <a:pt x="45236" y="48846"/>
                    <a:pt x="45047" y="49230"/>
                    <a:pt x="45047" y="49615"/>
                  </a:cubicBezTo>
                  <a:cubicBezTo>
                    <a:pt x="45047" y="49615"/>
                    <a:pt x="45236" y="50000"/>
                    <a:pt x="45236" y="50000"/>
                  </a:cubicBezTo>
                  <a:cubicBezTo>
                    <a:pt x="45236" y="50000"/>
                    <a:pt x="45425" y="49615"/>
                    <a:pt x="45425" y="49615"/>
                  </a:cubicBezTo>
                  <a:cubicBezTo>
                    <a:pt x="45615" y="49230"/>
                    <a:pt x="45804" y="49230"/>
                    <a:pt x="45993" y="48846"/>
                  </a:cubicBezTo>
                  <a:cubicBezTo>
                    <a:pt x="46182" y="48846"/>
                    <a:pt x="46182" y="48846"/>
                    <a:pt x="46182" y="48846"/>
                  </a:cubicBezTo>
                  <a:cubicBezTo>
                    <a:pt x="46182" y="48846"/>
                    <a:pt x="46182" y="48846"/>
                    <a:pt x="46182" y="48846"/>
                  </a:cubicBezTo>
                  <a:cubicBezTo>
                    <a:pt x="46182" y="48846"/>
                    <a:pt x="46182" y="48846"/>
                    <a:pt x="46182" y="48461"/>
                  </a:cubicBezTo>
                  <a:cubicBezTo>
                    <a:pt x="46561" y="48461"/>
                    <a:pt x="46750" y="48076"/>
                    <a:pt x="47129" y="48076"/>
                  </a:cubicBezTo>
                  <a:cubicBezTo>
                    <a:pt x="47697" y="48076"/>
                    <a:pt x="47886" y="48461"/>
                    <a:pt x="48264" y="48846"/>
                  </a:cubicBezTo>
                  <a:cubicBezTo>
                    <a:pt x="48264" y="48846"/>
                    <a:pt x="48454" y="48846"/>
                    <a:pt x="48454" y="48846"/>
                  </a:cubicBezTo>
                  <a:cubicBezTo>
                    <a:pt x="48454" y="48846"/>
                    <a:pt x="48454" y="48846"/>
                    <a:pt x="48454" y="48846"/>
                  </a:cubicBezTo>
                  <a:cubicBezTo>
                    <a:pt x="48454" y="48846"/>
                    <a:pt x="48454" y="48846"/>
                    <a:pt x="48454" y="48846"/>
                  </a:cubicBezTo>
                  <a:cubicBezTo>
                    <a:pt x="48832" y="48461"/>
                    <a:pt x="49022" y="48076"/>
                    <a:pt x="49400" y="48076"/>
                  </a:cubicBezTo>
                  <a:cubicBezTo>
                    <a:pt x="49400" y="48076"/>
                    <a:pt x="49589" y="48076"/>
                    <a:pt x="49589" y="48076"/>
                  </a:cubicBezTo>
                  <a:cubicBezTo>
                    <a:pt x="49968" y="48076"/>
                    <a:pt x="50536" y="48461"/>
                    <a:pt x="50914" y="48846"/>
                  </a:cubicBezTo>
                  <a:cubicBezTo>
                    <a:pt x="51293" y="49230"/>
                    <a:pt x="51482" y="50000"/>
                    <a:pt x="51482" y="50384"/>
                  </a:cubicBezTo>
                  <a:cubicBezTo>
                    <a:pt x="51482" y="50384"/>
                    <a:pt x="51671" y="50769"/>
                    <a:pt x="51671" y="50769"/>
                  </a:cubicBezTo>
                  <a:cubicBezTo>
                    <a:pt x="51671" y="50769"/>
                    <a:pt x="51861" y="50769"/>
                    <a:pt x="52050" y="50769"/>
                  </a:cubicBezTo>
                  <a:cubicBezTo>
                    <a:pt x="52050" y="50769"/>
                    <a:pt x="52050" y="50769"/>
                    <a:pt x="52050" y="50769"/>
                  </a:cubicBezTo>
                  <a:cubicBezTo>
                    <a:pt x="52050" y="50769"/>
                    <a:pt x="52239" y="50769"/>
                    <a:pt x="52429" y="50769"/>
                  </a:cubicBezTo>
                  <a:cubicBezTo>
                    <a:pt x="52618" y="50769"/>
                    <a:pt x="52807" y="50769"/>
                    <a:pt x="52996" y="51153"/>
                  </a:cubicBezTo>
                  <a:cubicBezTo>
                    <a:pt x="53375" y="51538"/>
                    <a:pt x="53943" y="52692"/>
                    <a:pt x="54132" y="53846"/>
                  </a:cubicBezTo>
                  <a:cubicBezTo>
                    <a:pt x="54321" y="54615"/>
                    <a:pt x="54321" y="56538"/>
                    <a:pt x="53943" y="57307"/>
                  </a:cubicBezTo>
                  <a:cubicBezTo>
                    <a:pt x="53943" y="58076"/>
                    <a:pt x="53564" y="58461"/>
                    <a:pt x="53375" y="58461"/>
                  </a:cubicBezTo>
                  <a:cubicBezTo>
                    <a:pt x="53375" y="58461"/>
                    <a:pt x="53375" y="58461"/>
                    <a:pt x="53375" y="58846"/>
                  </a:cubicBezTo>
                  <a:cubicBezTo>
                    <a:pt x="53186" y="58846"/>
                    <a:pt x="53186" y="59230"/>
                    <a:pt x="53186" y="59230"/>
                  </a:cubicBezTo>
                  <a:cubicBezTo>
                    <a:pt x="53186" y="59230"/>
                    <a:pt x="53186" y="59615"/>
                    <a:pt x="53186" y="60000"/>
                  </a:cubicBezTo>
                  <a:cubicBezTo>
                    <a:pt x="53186" y="60000"/>
                    <a:pt x="53375" y="60000"/>
                    <a:pt x="53375" y="60000"/>
                  </a:cubicBezTo>
                  <a:cubicBezTo>
                    <a:pt x="53564" y="60000"/>
                    <a:pt x="53564" y="60000"/>
                    <a:pt x="53753" y="60000"/>
                  </a:cubicBezTo>
                  <a:cubicBezTo>
                    <a:pt x="53943" y="60000"/>
                    <a:pt x="54321" y="60384"/>
                    <a:pt x="54700" y="60769"/>
                  </a:cubicBezTo>
                  <a:cubicBezTo>
                    <a:pt x="54889" y="61153"/>
                    <a:pt x="54889" y="61538"/>
                    <a:pt x="55078" y="61923"/>
                  </a:cubicBezTo>
                  <a:cubicBezTo>
                    <a:pt x="55078" y="61923"/>
                    <a:pt x="55078" y="61923"/>
                    <a:pt x="55078" y="61923"/>
                  </a:cubicBezTo>
                  <a:cubicBezTo>
                    <a:pt x="55078" y="61923"/>
                    <a:pt x="55268" y="62307"/>
                    <a:pt x="55268" y="62307"/>
                  </a:cubicBezTo>
                  <a:cubicBezTo>
                    <a:pt x="55457" y="61923"/>
                    <a:pt x="55646" y="61923"/>
                    <a:pt x="55646" y="61923"/>
                  </a:cubicBezTo>
                  <a:cubicBezTo>
                    <a:pt x="55835" y="61538"/>
                    <a:pt x="56025" y="61538"/>
                    <a:pt x="56214" y="61538"/>
                  </a:cubicBezTo>
                  <a:cubicBezTo>
                    <a:pt x="56782" y="61153"/>
                    <a:pt x="57160" y="60769"/>
                    <a:pt x="57539" y="60769"/>
                  </a:cubicBezTo>
                  <a:cubicBezTo>
                    <a:pt x="57539" y="60769"/>
                    <a:pt x="57539" y="60769"/>
                    <a:pt x="57539" y="60769"/>
                  </a:cubicBezTo>
                  <a:cubicBezTo>
                    <a:pt x="57917" y="60769"/>
                    <a:pt x="58485" y="61153"/>
                    <a:pt x="59053" y="61538"/>
                  </a:cubicBezTo>
                  <a:cubicBezTo>
                    <a:pt x="59242" y="61538"/>
                    <a:pt x="59242" y="61538"/>
                    <a:pt x="59242" y="61538"/>
                  </a:cubicBezTo>
                  <a:cubicBezTo>
                    <a:pt x="59242" y="61923"/>
                    <a:pt x="59242" y="61923"/>
                    <a:pt x="59242" y="61923"/>
                  </a:cubicBezTo>
                  <a:cubicBezTo>
                    <a:pt x="59621" y="61923"/>
                    <a:pt x="60000" y="62307"/>
                    <a:pt x="60378" y="62692"/>
                  </a:cubicBezTo>
                  <a:cubicBezTo>
                    <a:pt x="60567" y="63076"/>
                    <a:pt x="60757" y="63846"/>
                    <a:pt x="60757" y="64230"/>
                  </a:cubicBezTo>
                  <a:cubicBezTo>
                    <a:pt x="60946" y="64230"/>
                    <a:pt x="60946" y="64230"/>
                    <a:pt x="60946" y="64230"/>
                  </a:cubicBezTo>
                  <a:cubicBezTo>
                    <a:pt x="60946" y="64615"/>
                    <a:pt x="60946" y="65000"/>
                    <a:pt x="60946" y="65384"/>
                  </a:cubicBezTo>
                  <a:cubicBezTo>
                    <a:pt x="61135" y="65384"/>
                    <a:pt x="61135" y="65384"/>
                    <a:pt x="61135" y="65384"/>
                  </a:cubicBezTo>
                  <a:cubicBezTo>
                    <a:pt x="61135" y="65384"/>
                    <a:pt x="61135" y="65384"/>
                    <a:pt x="61324" y="65384"/>
                  </a:cubicBezTo>
                  <a:cubicBezTo>
                    <a:pt x="61324" y="65384"/>
                    <a:pt x="61514" y="65384"/>
                    <a:pt x="61514" y="65384"/>
                  </a:cubicBezTo>
                  <a:cubicBezTo>
                    <a:pt x="61703" y="65384"/>
                    <a:pt x="61703" y="65384"/>
                    <a:pt x="61703" y="65384"/>
                  </a:cubicBezTo>
                  <a:cubicBezTo>
                    <a:pt x="61703" y="65384"/>
                    <a:pt x="61703" y="65384"/>
                    <a:pt x="61703" y="65384"/>
                  </a:cubicBezTo>
                  <a:cubicBezTo>
                    <a:pt x="61892" y="65384"/>
                    <a:pt x="62082" y="65000"/>
                    <a:pt x="62271" y="65000"/>
                  </a:cubicBezTo>
                  <a:cubicBezTo>
                    <a:pt x="62271" y="65000"/>
                    <a:pt x="62460" y="65000"/>
                    <a:pt x="62460" y="65000"/>
                  </a:cubicBezTo>
                  <a:cubicBezTo>
                    <a:pt x="62839" y="65000"/>
                    <a:pt x="63406" y="65384"/>
                    <a:pt x="63785" y="65769"/>
                  </a:cubicBezTo>
                  <a:cubicBezTo>
                    <a:pt x="64164" y="66153"/>
                    <a:pt x="64353" y="66538"/>
                    <a:pt x="64542" y="66923"/>
                  </a:cubicBezTo>
                  <a:cubicBezTo>
                    <a:pt x="65678" y="63461"/>
                    <a:pt x="65678" y="63461"/>
                    <a:pt x="65678" y="63461"/>
                  </a:cubicBezTo>
                  <a:cubicBezTo>
                    <a:pt x="69463" y="68846"/>
                    <a:pt x="69463" y="68846"/>
                    <a:pt x="69463" y="68846"/>
                  </a:cubicBezTo>
                  <a:cubicBezTo>
                    <a:pt x="67949" y="73846"/>
                    <a:pt x="67949" y="73846"/>
                    <a:pt x="67949" y="73846"/>
                  </a:cubicBezTo>
                  <a:cubicBezTo>
                    <a:pt x="67949" y="74230"/>
                    <a:pt x="67949" y="74230"/>
                    <a:pt x="68138" y="74230"/>
                  </a:cubicBezTo>
                  <a:cubicBezTo>
                    <a:pt x="68138" y="74615"/>
                    <a:pt x="68138" y="75384"/>
                    <a:pt x="68138" y="76153"/>
                  </a:cubicBezTo>
                  <a:cubicBezTo>
                    <a:pt x="68138" y="76538"/>
                    <a:pt x="68138" y="76538"/>
                    <a:pt x="68138" y="76538"/>
                  </a:cubicBezTo>
                  <a:cubicBezTo>
                    <a:pt x="68138" y="76538"/>
                    <a:pt x="68138" y="76538"/>
                    <a:pt x="68138" y="76538"/>
                  </a:cubicBezTo>
                  <a:cubicBezTo>
                    <a:pt x="68138" y="76923"/>
                    <a:pt x="68138" y="76923"/>
                    <a:pt x="68138" y="77307"/>
                  </a:cubicBezTo>
                  <a:cubicBezTo>
                    <a:pt x="68138" y="77307"/>
                    <a:pt x="68138" y="77692"/>
                    <a:pt x="68138" y="78076"/>
                  </a:cubicBezTo>
                  <a:cubicBezTo>
                    <a:pt x="68138" y="78076"/>
                    <a:pt x="68328" y="78461"/>
                    <a:pt x="68328" y="78846"/>
                  </a:cubicBezTo>
                  <a:cubicBezTo>
                    <a:pt x="68328" y="79230"/>
                    <a:pt x="68328" y="79615"/>
                    <a:pt x="68517" y="79615"/>
                  </a:cubicBezTo>
                  <a:cubicBezTo>
                    <a:pt x="68517" y="79615"/>
                    <a:pt x="68517" y="80000"/>
                    <a:pt x="68517" y="80000"/>
                  </a:cubicBezTo>
                  <a:cubicBezTo>
                    <a:pt x="68517" y="80384"/>
                    <a:pt x="68706" y="81153"/>
                    <a:pt x="68517" y="81923"/>
                  </a:cubicBezTo>
                  <a:cubicBezTo>
                    <a:pt x="68517" y="82692"/>
                    <a:pt x="68138" y="83846"/>
                    <a:pt x="67949" y="84230"/>
                  </a:cubicBezTo>
                  <a:cubicBezTo>
                    <a:pt x="67570" y="84615"/>
                    <a:pt x="67381" y="84615"/>
                    <a:pt x="67192" y="85000"/>
                  </a:cubicBezTo>
                  <a:cubicBezTo>
                    <a:pt x="67003" y="85000"/>
                    <a:pt x="67003" y="85000"/>
                    <a:pt x="67003" y="85000"/>
                  </a:cubicBezTo>
                  <a:cubicBezTo>
                    <a:pt x="67003" y="85000"/>
                    <a:pt x="67003" y="85384"/>
                    <a:pt x="66813" y="85384"/>
                  </a:cubicBezTo>
                  <a:cubicBezTo>
                    <a:pt x="67003" y="86153"/>
                    <a:pt x="67003" y="86538"/>
                    <a:pt x="67003" y="87307"/>
                  </a:cubicBezTo>
                  <a:cubicBezTo>
                    <a:pt x="67003" y="87307"/>
                    <a:pt x="67003" y="87307"/>
                    <a:pt x="67003" y="87307"/>
                  </a:cubicBezTo>
                  <a:cubicBezTo>
                    <a:pt x="67003" y="87307"/>
                    <a:pt x="67003" y="87692"/>
                    <a:pt x="66813" y="88076"/>
                  </a:cubicBezTo>
                  <a:cubicBezTo>
                    <a:pt x="66624" y="90769"/>
                    <a:pt x="66624" y="90769"/>
                    <a:pt x="66624" y="90769"/>
                  </a:cubicBezTo>
                  <a:cubicBezTo>
                    <a:pt x="66246" y="90384"/>
                    <a:pt x="66246" y="90384"/>
                    <a:pt x="66246" y="90384"/>
                  </a:cubicBezTo>
                  <a:cubicBezTo>
                    <a:pt x="66246" y="90384"/>
                    <a:pt x="66246" y="90769"/>
                    <a:pt x="66056" y="90769"/>
                  </a:cubicBezTo>
                  <a:cubicBezTo>
                    <a:pt x="65867" y="91538"/>
                    <a:pt x="65299" y="91923"/>
                    <a:pt x="65110" y="91923"/>
                  </a:cubicBezTo>
                  <a:cubicBezTo>
                    <a:pt x="65110" y="92307"/>
                    <a:pt x="64921" y="92307"/>
                    <a:pt x="64921" y="92307"/>
                  </a:cubicBezTo>
                  <a:cubicBezTo>
                    <a:pt x="64921" y="92692"/>
                    <a:pt x="64731" y="93076"/>
                    <a:pt x="64731" y="93076"/>
                  </a:cubicBezTo>
                  <a:cubicBezTo>
                    <a:pt x="64731" y="93461"/>
                    <a:pt x="64731" y="94230"/>
                    <a:pt x="64731" y="94615"/>
                  </a:cubicBezTo>
                  <a:cubicBezTo>
                    <a:pt x="64731" y="94615"/>
                    <a:pt x="64542" y="95000"/>
                    <a:pt x="64542" y="95000"/>
                  </a:cubicBezTo>
                  <a:cubicBezTo>
                    <a:pt x="64542" y="95769"/>
                    <a:pt x="64353" y="96153"/>
                    <a:pt x="64353" y="96153"/>
                  </a:cubicBezTo>
                  <a:cubicBezTo>
                    <a:pt x="64353" y="96538"/>
                    <a:pt x="64164" y="97692"/>
                    <a:pt x="64164" y="98461"/>
                  </a:cubicBezTo>
                  <a:cubicBezTo>
                    <a:pt x="64164" y="98461"/>
                    <a:pt x="64164" y="98461"/>
                    <a:pt x="64164" y="98461"/>
                  </a:cubicBezTo>
                  <a:cubicBezTo>
                    <a:pt x="63974" y="98846"/>
                    <a:pt x="63974" y="99615"/>
                    <a:pt x="63974" y="100000"/>
                  </a:cubicBezTo>
                  <a:cubicBezTo>
                    <a:pt x="64164" y="100384"/>
                    <a:pt x="64164" y="101538"/>
                    <a:pt x="64353" y="101923"/>
                  </a:cubicBezTo>
                  <a:cubicBezTo>
                    <a:pt x="64353" y="102307"/>
                    <a:pt x="64731" y="102692"/>
                    <a:pt x="64731" y="103076"/>
                  </a:cubicBezTo>
                  <a:cubicBezTo>
                    <a:pt x="64921" y="103461"/>
                    <a:pt x="64921" y="104230"/>
                    <a:pt x="64921" y="104615"/>
                  </a:cubicBezTo>
                  <a:cubicBezTo>
                    <a:pt x="64921" y="105000"/>
                    <a:pt x="65110" y="105769"/>
                    <a:pt x="65299" y="106153"/>
                  </a:cubicBezTo>
                  <a:cubicBezTo>
                    <a:pt x="65488" y="106538"/>
                    <a:pt x="65867" y="107307"/>
                    <a:pt x="66056" y="107307"/>
                  </a:cubicBezTo>
                  <a:cubicBezTo>
                    <a:pt x="66246" y="107307"/>
                    <a:pt x="66246" y="107307"/>
                    <a:pt x="66435" y="107307"/>
                  </a:cubicBezTo>
                  <a:cubicBezTo>
                    <a:pt x="66435" y="106923"/>
                    <a:pt x="66624" y="106538"/>
                    <a:pt x="66813" y="106538"/>
                  </a:cubicBezTo>
                  <a:cubicBezTo>
                    <a:pt x="66813" y="106538"/>
                    <a:pt x="67003" y="106153"/>
                    <a:pt x="67003" y="106153"/>
                  </a:cubicBezTo>
                  <a:cubicBezTo>
                    <a:pt x="67192" y="105769"/>
                    <a:pt x="67381" y="105769"/>
                    <a:pt x="67381" y="105384"/>
                  </a:cubicBezTo>
                  <a:cubicBezTo>
                    <a:pt x="67570" y="105384"/>
                    <a:pt x="67570" y="105384"/>
                    <a:pt x="67570" y="105384"/>
                  </a:cubicBezTo>
                  <a:cubicBezTo>
                    <a:pt x="67570" y="105384"/>
                    <a:pt x="67570" y="105000"/>
                    <a:pt x="67570" y="105000"/>
                  </a:cubicBezTo>
                  <a:cubicBezTo>
                    <a:pt x="67760" y="104615"/>
                    <a:pt x="67949" y="104230"/>
                    <a:pt x="68328" y="103846"/>
                  </a:cubicBezTo>
                  <a:cubicBezTo>
                    <a:pt x="68328" y="103846"/>
                    <a:pt x="68328" y="103846"/>
                    <a:pt x="68328" y="103846"/>
                  </a:cubicBezTo>
                  <a:cubicBezTo>
                    <a:pt x="68517" y="103461"/>
                    <a:pt x="68706" y="103076"/>
                    <a:pt x="68706" y="103076"/>
                  </a:cubicBezTo>
                  <a:cubicBezTo>
                    <a:pt x="68895" y="102692"/>
                    <a:pt x="69085" y="102307"/>
                    <a:pt x="69274" y="101923"/>
                  </a:cubicBezTo>
                  <a:cubicBezTo>
                    <a:pt x="69463" y="101538"/>
                    <a:pt x="69652" y="100769"/>
                    <a:pt x="69652" y="100384"/>
                  </a:cubicBezTo>
                  <a:cubicBezTo>
                    <a:pt x="69842" y="100384"/>
                    <a:pt x="70031" y="100000"/>
                    <a:pt x="70220" y="99615"/>
                  </a:cubicBezTo>
                  <a:cubicBezTo>
                    <a:pt x="70220" y="99615"/>
                    <a:pt x="70599" y="99615"/>
                    <a:pt x="70788" y="99615"/>
                  </a:cubicBezTo>
                  <a:cubicBezTo>
                    <a:pt x="70977" y="100000"/>
                    <a:pt x="71167" y="100384"/>
                    <a:pt x="71356" y="100769"/>
                  </a:cubicBezTo>
                  <a:cubicBezTo>
                    <a:pt x="71545" y="101153"/>
                    <a:pt x="71735" y="102307"/>
                    <a:pt x="71924" y="102692"/>
                  </a:cubicBezTo>
                  <a:cubicBezTo>
                    <a:pt x="71924" y="103076"/>
                    <a:pt x="71924" y="103076"/>
                    <a:pt x="71924" y="103461"/>
                  </a:cubicBezTo>
                  <a:cubicBezTo>
                    <a:pt x="71924" y="103461"/>
                    <a:pt x="71924" y="103461"/>
                    <a:pt x="71924" y="103461"/>
                  </a:cubicBezTo>
                  <a:cubicBezTo>
                    <a:pt x="72113" y="103846"/>
                    <a:pt x="72113" y="104615"/>
                    <a:pt x="72113" y="105000"/>
                  </a:cubicBezTo>
                  <a:cubicBezTo>
                    <a:pt x="72302" y="105384"/>
                    <a:pt x="72492" y="105769"/>
                    <a:pt x="72681" y="106153"/>
                  </a:cubicBezTo>
                  <a:cubicBezTo>
                    <a:pt x="72870" y="106153"/>
                    <a:pt x="73249" y="106153"/>
                    <a:pt x="73438" y="106153"/>
                  </a:cubicBezTo>
                  <a:cubicBezTo>
                    <a:pt x="73627" y="106538"/>
                    <a:pt x="73817" y="106923"/>
                    <a:pt x="74006" y="106923"/>
                  </a:cubicBezTo>
                  <a:cubicBezTo>
                    <a:pt x="74195" y="107307"/>
                    <a:pt x="74384" y="108461"/>
                    <a:pt x="74574" y="108846"/>
                  </a:cubicBezTo>
                  <a:cubicBezTo>
                    <a:pt x="74763" y="108846"/>
                    <a:pt x="75141" y="108846"/>
                    <a:pt x="75520" y="109230"/>
                  </a:cubicBezTo>
                  <a:cubicBezTo>
                    <a:pt x="75520" y="109230"/>
                    <a:pt x="75709" y="109615"/>
                    <a:pt x="75899" y="109615"/>
                  </a:cubicBezTo>
                  <a:cubicBezTo>
                    <a:pt x="76088" y="109615"/>
                    <a:pt x="76277" y="109615"/>
                    <a:pt x="76466" y="109230"/>
                  </a:cubicBezTo>
                  <a:cubicBezTo>
                    <a:pt x="76466" y="108846"/>
                    <a:pt x="76466" y="108461"/>
                    <a:pt x="76466" y="108076"/>
                  </a:cubicBezTo>
                  <a:cubicBezTo>
                    <a:pt x="76277" y="108076"/>
                    <a:pt x="76088" y="107692"/>
                    <a:pt x="76088" y="107692"/>
                  </a:cubicBezTo>
                  <a:cubicBezTo>
                    <a:pt x="76088" y="107307"/>
                    <a:pt x="76277" y="106923"/>
                    <a:pt x="76277" y="106538"/>
                  </a:cubicBezTo>
                  <a:cubicBezTo>
                    <a:pt x="76466" y="106538"/>
                    <a:pt x="76845" y="106538"/>
                    <a:pt x="76845" y="106538"/>
                  </a:cubicBezTo>
                  <a:cubicBezTo>
                    <a:pt x="77034" y="106923"/>
                    <a:pt x="77223" y="106923"/>
                    <a:pt x="77223" y="107307"/>
                  </a:cubicBezTo>
                  <a:cubicBezTo>
                    <a:pt x="77223" y="107692"/>
                    <a:pt x="77413" y="108461"/>
                    <a:pt x="77413" y="108461"/>
                  </a:cubicBezTo>
                  <a:cubicBezTo>
                    <a:pt x="77413" y="108846"/>
                    <a:pt x="77223" y="109615"/>
                    <a:pt x="77223" y="110000"/>
                  </a:cubicBezTo>
                  <a:cubicBezTo>
                    <a:pt x="77413" y="110384"/>
                    <a:pt x="77791" y="110769"/>
                    <a:pt x="77791" y="111153"/>
                  </a:cubicBezTo>
                  <a:cubicBezTo>
                    <a:pt x="77981" y="111153"/>
                    <a:pt x="78359" y="111153"/>
                    <a:pt x="78548" y="111153"/>
                  </a:cubicBezTo>
                  <a:cubicBezTo>
                    <a:pt x="78738" y="111153"/>
                    <a:pt x="79116" y="110769"/>
                    <a:pt x="79116" y="110384"/>
                  </a:cubicBezTo>
                  <a:cubicBezTo>
                    <a:pt x="79305" y="110384"/>
                    <a:pt x="79305" y="109615"/>
                    <a:pt x="79495" y="109615"/>
                  </a:cubicBezTo>
                  <a:cubicBezTo>
                    <a:pt x="79684" y="109230"/>
                    <a:pt x="80441" y="109230"/>
                    <a:pt x="80820" y="109230"/>
                  </a:cubicBezTo>
                  <a:cubicBezTo>
                    <a:pt x="81009" y="109230"/>
                    <a:pt x="81577" y="108846"/>
                    <a:pt x="81766" y="108846"/>
                  </a:cubicBezTo>
                  <a:cubicBezTo>
                    <a:pt x="81955" y="108846"/>
                    <a:pt x="82523" y="109230"/>
                    <a:pt x="82712" y="109615"/>
                  </a:cubicBezTo>
                  <a:cubicBezTo>
                    <a:pt x="82902" y="109615"/>
                    <a:pt x="83280" y="109615"/>
                    <a:pt x="83470" y="109615"/>
                  </a:cubicBezTo>
                  <a:cubicBezTo>
                    <a:pt x="83659" y="109615"/>
                    <a:pt x="83848" y="110384"/>
                    <a:pt x="84037" y="110384"/>
                  </a:cubicBezTo>
                  <a:cubicBezTo>
                    <a:pt x="84227" y="110769"/>
                    <a:pt x="84794" y="111538"/>
                    <a:pt x="84984" y="112307"/>
                  </a:cubicBezTo>
                  <a:cubicBezTo>
                    <a:pt x="84984" y="112307"/>
                    <a:pt x="84984" y="113076"/>
                    <a:pt x="84984" y="113461"/>
                  </a:cubicBezTo>
                  <a:cubicBezTo>
                    <a:pt x="85173" y="113461"/>
                    <a:pt x="85552" y="113076"/>
                    <a:pt x="85741" y="113076"/>
                  </a:cubicBezTo>
                  <a:cubicBezTo>
                    <a:pt x="85930" y="113076"/>
                    <a:pt x="86119" y="113461"/>
                    <a:pt x="86119" y="113846"/>
                  </a:cubicBezTo>
                  <a:cubicBezTo>
                    <a:pt x="86309" y="114230"/>
                    <a:pt x="86309" y="115000"/>
                    <a:pt x="86498" y="115000"/>
                  </a:cubicBezTo>
                  <a:cubicBezTo>
                    <a:pt x="86687" y="115384"/>
                    <a:pt x="86876" y="115769"/>
                    <a:pt x="87066" y="115384"/>
                  </a:cubicBezTo>
                  <a:cubicBezTo>
                    <a:pt x="87255" y="115384"/>
                    <a:pt x="87255" y="114615"/>
                    <a:pt x="87255" y="114230"/>
                  </a:cubicBezTo>
                  <a:cubicBezTo>
                    <a:pt x="87255" y="113846"/>
                    <a:pt x="86876" y="113461"/>
                    <a:pt x="86876" y="113461"/>
                  </a:cubicBezTo>
                  <a:cubicBezTo>
                    <a:pt x="86876" y="113076"/>
                    <a:pt x="87066" y="112307"/>
                    <a:pt x="87255" y="112307"/>
                  </a:cubicBezTo>
                  <a:cubicBezTo>
                    <a:pt x="87444" y="111923"/>
                    <a:pt x="87823" y="112307"/>
                    <a:pt x="88012" y="112307"/>
                  </a:cubicBezTo>
                  <a:cubicBezTo>
                    <a:pt x="88201" y="112692"/>
                    <a:pt x="88201" y="113846"/>
                    <a:pt x="88391" y="114230"/>
                  </a:cubicBezTo>
                  <a:cubicBezTo>
                    <a:pt x="88580" y="114615"/>
                    <a:pt x="89148" y="114615"/>
                    <a:pt x="89337" y="115000"/>
                  </a:cubicBezTo>
                  <a:cubicBezTo>
                    <a:pt x="89526" y="115000"/>
                    <a:pt x="89716" y="115769"/>
                    <a:pt x="89905" y="116153"/>
                  </a:cubicBezTo>
                  <a:cubicBezTo>
                    <a:pt x="89905" y="116538"/>
                    <a:pt x="90094" y="116923"/>
                    <a:pt x="90283" y="116923"/>
                  </a:cubicBezTo>
                  <a:cubicBezTo>
                    <a:pt x="90473" y="117307"/>
                    <a:pt x="90851" y="117307"/>
                    <a:pt x="91041" y="116923"/>
                  </a:cubicBezTo>
                  <a:cubicBezTo>
                    <a:pt x="91230" y="116923"/>
                    <a:pt x="91041" y="116153"/>
                    <a:pt x="91041" y="115769"/>
                  </a:cubicBezTo>
                  <a:cubicBezTo>
                    <a:pt x="91041" y="115000"/>
                    <a:pt x="90662" y="114230"/>
                    <a:pt x="90662" y="113846"/>
                  </a:cubicBezTo>
                  <a:cubicBezTo>
                    <a:pt x="90473" y="113461"/>
                    <a:pt x="90094" y="112692"/>
                    <a:pt x="90094" y="111923"/>
                  </a:cubicBezTo>
                  <a:cubicBezTo>
                    <a:pt x="90094" y="111538"/>
                    <a:pt x="90283" y="110769"/>
                    <a:pt x="90094" y="110000"/>
                  </a:cubicBezTo>
                  <a:cubicBezTo>
                    <a:pt x="90094" y="109615"/>
                    <a:pt x="89716" y="109230"/>
                    <a:pt x="89526" y="108846"/>
                  </a:cubicBezTo>
                  <a:cubicBezTo>
                    <a:pt x="89337" y="108461"/>
                    <a:pt x="88958" y="108076"/>
                    <a:pt x="88769" y="107692"/>
                  </a:cubicBezTo>
                  <a:cubicBezTo>
                    <a:pt x="88580" y="107307"/>
                    <a:pt x="88012" y="106923"/>
                    <a:pt x="87823" y="106538"/>
                  </a:cubicBezTo>
                  <a:cubicBezTo>
                    <a:pt x="87634" y="105769"/>
                    <a:pt x="87444" y="105000"/>
                    <a:pt x="87444" y="104230"/>
                  </a:cubicBezTo>
                  <a:cubicBezTo>
                    <a:pt x="87444" y="103846"/>
                    <a:pt x="87444" y="103076"/>
                    <a:pt x="87634" y="102692"/>
                  </a:cubicBezTo>
                  <a:cubicBezTo>
                    <a:pt x="87634" y="102307"/>
                    <a:pt x="87634" y="101538"/>
                    <a:pt x="87634" y="101538"/>
                  </a:cubicBezTo>
                  <a:cubicBezTo>
                    <a:pt x="87634" y="101153"/>
                    <a:pt x="87444" y="100769"/>
                    <a:pt x="87255" y="100769"/>
                  </a:cubicBezTo>
                  <a:cubicBezTo>
                    <a:pt x="87255" y="100384"/>
                    <a:pt x="86876" y="100769"/>
                    <a:pt x="86687" y="100384"/>
                  </a:cubicBezTo>
                  <a:cubicBezTo>
                    <a:pt x="86687" y="100384"/>
                    <a:pt x="86498" y="99615"/>
                    <a:pt x="86498" y="99615"/>
                  </a:cubicBezTo>
                  <a:cubicBezTo>
                    <a:pt x="86498" y="98846"/>
                    <a:pt x="86876" y="98076"/>
                    <a:pt x="86876" y="97692"/>
                  </a:cubicBezTo>
                  <a:cubicBezTo>
                    <a:pt x="86876" y="97307"/>
                    <a:pt x="86876" y="96538"/>
                    <a:pt x="86876" y="96153"/>
                  </a:cubicBezTo>
                  <a:cubicBezTo>
                    <a:pt x="86876" y="95384"/>
                    <a:pt x="86498" y="94615"/>
                    <a:pt x="86119" y="93846"/>
                  </a:cubicBezTo>
                  <a:cubicBezTo>
                    <a:pt x="85930" y="93461"/>
                    <a:pt x="84984" y="92692"/>
                    <a:pt x="84605" y="91923"/>
                  </a:cubicBezTo>
                  <a:cubicBezTo>
                    <a:pt x="84416" y="91538"/>
                    <a:pt x="84037" y="90769"/>
                    <a:pt x="83848" y="90384"/>
                  </a:cubicBezTo>
                  <a:cubicBezTo>
                    <a:pt x="83470" y="90000"/>
                    <a:pt x="82902" y="89230"/>
                    <a:pt x="82712" y="88846"/>
                  </a:cubicBezTo>
                  <a:cubicBezTo>
                    <a:pt x="82334" y="87692"/>
                    <a:pt x="82334" y="85769"/>
                    <a:pt x="82145" y="84615"/>
                  </a:cubicBezTo>
                  <a:cubicBezTo>
                    <a:pt x="81955" y="84230"/>
                    <a:pt x="81766" y="83076"/>
                    <a:pt x="81766" y="82307"/>
                  </a:cubicBezTo>
                  <a:cubicBezTo>
                    <a:pt x="81766" y="81923"/>
                    <a:pt x="81577" y="80769"/>
                    <a:pt x="81577" y="80384"/>
                  </a:cubicBezTo>
                  <a:cubicBezTo>
                    <a:pt x="81388" y="80000"/>
                    <a:pt x="81009" y="79615"/>
                    <a:pt x="80820" y="79230"/>
                  </a:cubicBezTo>
                  <a:cubicBezTo>
                    <a:pt x="80820" y="78846"/>
                    <a:pt x="80820" y="77692"/>
                    <a:pt x="80630" y="77307"/>
                  </a:cubicBezTo>
                  <a:cubicBezTo>
                    <a:pt x="80630" y="76923"/>
                    <a:pt x="80630" y="76153"/>
                    <a:pt x="80630" y="75769"/>
                  </a:cubicBezTo>
                  <a:cubicBezTo>
                    <a:pt x="80441" y="75000"/>
                    <a:pt x="79873" y="74230"/>
                    <a:pt x="79873" y="74230"/>
                  </a:cubicBezTo>
                  <a:cubicBezTo>
                    <a:pt x="79873" y="74230"/>
                    <a:pt x="79495" y="73461"/>
                    <a:pt x="79495" y="73076"/>
                  </a:cubicBezTo>
                  <a:cubicBezTo>
                    <a:pt x="79495" y="72692"/>
                    <a:pt x="79684" y="72307"/>
                    <a:pt x="79684" y="71923"/>
                  </a:cubicBezTo>
                  <a:cubicBezTo>
                    <a:pt x="79684" y="71538"/>
                    <a:pt x="80063" y="71153"/>
                    <a:pt x="80063" y="70769"/>
                  </a:cubicBezTo>
                  <a:cubicBezTo>
                    <a:pt x="80252" y="70384"/>
                    <a:pt x="80441" y="69615"/>
                    <a:pt x="80441" y="69230"/>
                  </a:cubicBezTo>
                  <a:cubicBezTo>
                    <a:pt x="80630" y="68846"/>
                    <a:pt x="80820" y="68076"/>
                    <a:pt x="80630" y="67307"/>
                  </a:cubicBezTo>
                  <a:cubicBezTo>
                    <a:pt x="80630" y="66923"/>
                    <a:pt x="80252" y="66923"/>
                    <a:pt x="80252" y="66538"/>
                  </a:cubicBezTo>
                  <a:cubicBezTo>
                    <a:pt x="80063" y="66153"/>
                    <a:pt x="79873" y="65769"/>
                    <a:pt x="79873" y="65769"/>
                  </a:cubicBezTo>
                  <a:cubicBezTo>
                    <a:pt x="79873" y="65384"/>
                    <a:pt x="80063" y="65000"/>
                    <a:pt x="80063" y="64615"/>
                  </a:cubicBezTo>
                  <a:cubicBezTo>
                    <a:pt x="80063" y="64230"/>
                    <a:pt x="79873" y="63846"/>
                    <a:pt x="79873" y="63461"/>
                  </a:cubicBezTo>
                  <a:cubicBezTo>
                    <a:pt x="80063" y="63076"/>
                    <a:pt x="80252" y="62692"/>
                    <a:pt x="80441" y="62307"/>
                  </a:cubicBezTo>
                  <a:cubicBezTo>
                    <a:pt x="80441" y="61923"/>
                    <a:pt x="80630" y="60769"/>
                    <a:pt x="80630" y="60384"/>
                  </a:cubicBezTo>
                  <a:cubicBezTo>
                    <a:pt x="80441" y="60000"/>
                    <a:pt x="80063" y="59615"/>
                    <a:pt x="80063" y="59230"/>
                  </a:cubicBezTo>
                  <a:cubicBezTo>
                    <a:pt x="80063" y="59230"/>
                    <a:pt x="79873" y="58461"/>
                    <a:pt x="79873" y="58461"/>
                  </a:cubicBezTo>
                  <a:cubicBezTo>
                    <a:pt x="80063" y="58076"/>
                    <a:pt x="80252" y="57307"/>
                    <a:pt x="80441" y="57307"/>
                  </a:cubicBezTo>
                  <a:cubicBezTo>
                    <a:pt x="80630" y="56923"/>
                    <a:pt x="81009" y="56538"/>
                    <a:pt x="81198" y="56153"/>
                  </a:cubicBezTo>
                  <a:cubicBezTo>
                    <a:pt x="81198" y="55769"/>
                    <a:pt x="81577" y="55000"/>
                    <a:pt x="81577" y="54615"/>
                  </a:cubicBezTo>
                  <a:cubicBezTo>
                    <a:pt x="81577" y="54230"/>
                    <a:pt x="81198" y="53461"/>
                    <a:pt x="81009" y="53461"/>
                  </a:cubicBezTo>
                  <a:cubicBezTo>
                    <a:pt x="80820" y="53076"/>
                    <a:pt x="80441" y="53076"/>
                    <a:pt x="80441" y="52692"/>
                  </a:cubicBezTo>
                  <a:cubicBezTo>
                    <a:pt x="80252" y="52307"/>
                    <a:pt x="80252" y="51153"/>
                    <a:pt x="80252" y="50769"/>
                  </a:cubicBezTo>
                  <a:cubicBezTo>
                    <a:pt x="80252" y="50384"/>
                    <a:pt x="80063" y="50000"/>
                    <a:pt x="79873" y="50000"/>
                  </a:cubicBezTo>
                  <a:cubicBezTo>
                    <a:pt x="79873" y="49230"/>
                    <a:pt x="79684" y="47692"/>
                    <a:pt x="79495" y="47307"/>
                  </a:cubicBezTo>
                  <a:cubicBezTo>
                    <a:pt x="79305" y="46923"/>
                    <a:pt x="78927" y="46538"/>
                    <a:pt x="78738" y="46538"/>
                  </a:cubicBezTo>
                  <a:cubicBezTo>
                    <a:pt x="78548" y="46153"/>
                    <a:pt x="77981" y="45769"/>
                    <a:pt x="77791" y="45769"/>
                  </a:cubicBezTo>
                  <a:cubicBezTo>
                    <a:pt x="77602" y="45769"/>
                    <a:pt x="77223" y="45769"/>
                    <a:pt x="77034" y="45769"/>
                  </a:cubicBezTo>
                  <a:cubicBezTo>
                    <a:pt x="76845" y="45384"/>
                    <a:pt x="76656" y="45000"/>
                    <a:pt x="76466" y="44615"/>
                  </a:cubicBezTo>
                  <a:cubicBezTo>
                    <a:pt x="76466" y="44230"/>
                    <a:pt x="76466" y="43461"/>
                    <a:pt x="76466" y="43076"/>
                  </a:cubicBezTo>
                  <a:cubicBezTo>
                    <a:pt x="76466" y="42692"/>
                    <a:pt x="76656" y="42307"/>
                    <a:pt x="76845" y="42307"/>
                  </a:cubicBezTo>
                  <a:cubicBezTo>
                    <a:pt x="76845" y="42307"/>
                    <a:pt x="77034" y="42692"/>
                    <a:pt x="77034" y="42692"/>
                  </a:cubicBezTo>
                  <a:cubicBezTo>
                    <a:pt x="77223" y="43076"/>
                    <a:pt x="77223" y="43846"/>
                    <a:pt x="77413" y="43846"/>
                  </a:cubicBezTo>
                  <a:cubicBezTo>
                    <a:pt x="77602" y="43846"/>
                    <a:pt x="77791" y="43846"/>
                    <a:pt x="77791" y="43846"/>
                  </a:cubicBezTo>
                  <a:cubicBezTo>
                    <a:pt x="78170" y="43461"/>
                    <a:pt x="78548" y="43076"/>
                    <a:pt x="78738" y="42692"/>
                  </a:cubicBezTo>
                  <a:cubicBezTo>
                    <a:pt x="78927" y="42692"/>
                    <a:pt x="79116" y="42307"/>
                    <a:pt x="79305" y="41923"/>
                  </a:cubicBezTo>
                  <a:cubicBezTo>
                    <a:pt x="79305" y="41538"/>
                    <a:pt x="79495" y="40769"/>
                    <a:pt x="79495" y="40384"/>
                  </a:cubicBezTo>
                  <a:cubicBezTo>
                    <a:pt x="79684" y="40000"/>
                    <a:pt x="79873" y="39230"/>
                    <a:pt x="79684" y="39230"/>
                  </a:cubicBezTo>
                  <a:cubicBezTo>
                    <a:pt x="79684" y="38846"/>
                    <a:pt x="79305" y="38846"/>
                    <a:pt x="79116" y="38461"/>
                  </a:cubicBezTo>
                  <a:cubicBezTo>
                    <a:pt x="79116" y="38076"/>
                    <a:pt x="79305" y="37692"/>
                    <a:pt x="79305" y="37692"/>
                  </a:cubicBezTo>
                  <a:cubicBezTo>
                    <a:pt x="79305" y="36923"/>
                    <a:pt x="79305" y="35769"/>
                    <a:pt x="79495" y="35384"/>
                  </a:cubicBezTo>
                  <a:cubicBezTo>
                    <a:pt x="79684" y="35000"/>
                    <a:pt x="80252" y="35000"/>
                    <a:pt x="80252" y="35000"/>
                  </a:cubicBezTo>
                  <a:cubicBezTo>
                    <a:pt x="80441" y="34615"/>
                    <a:pt x="80441" y="34230"/>
                    <a:pt x="80441" y="34230"/>
                  </a:cubicBezTo>
                  <a:cubicBezTo>
                    <a:pt x="80441" y="33846"/>
                    <a:pt x="80252" y="33461"/>
                    <a:pt x="80252" y="33076"/>
                  </a:cubicBezTo>
                  <a:cubicBezTo>
                    <a:pt x="80063" y="33076"/>
                    <a:pt x="79873" y="32307"/>
                    <a:pt x="79873" y="31923"/>
                  </a:cubicBezTo>
                  <a:cubicBezTo>
                    <a:pt x="79873" y="31923"/>
                    <a:pt x="79873" y="31153"/>
                    <a:pt x="80063" y="31153"/>
                  </a:cubicBezTo>
                  <a:cubicBezTo>
                    <a:pt x="80252" y="30769"/>
                    <a:pt x="80441" y="30769"/>
                    <a:pt x="80630" y="30769"/>
                  </a:cubicBezTo>
                  <a:cubicBezTo>
                    <a:pt x="80820" y="30769"/>
                    <a:pt x="80820" y="30769"/>
                    <a:pt x="81009" y="31153"/>
                  </a:cubicBezTo>
                  <a:cubicBezTo>
                    <a:pt x="81009" y="31153"/>
                    <a:pt x="81198" y="31923"/>
                    <a:pt x="81198" y="32307"/>
                  </a:cubicBezTo>
                  <a:cubicBezTo>
                    <a:pt x="81198" y="32307"/>
                    <a:pt x="81198" y="33076"/>
                    <a:pt x="81198" y="33461"/>
                  </a:cubicBezTo>
                  <a:cubicBezTo>
                    <a:pt x="81198" y="33846"/>
                    <a:pt x="81388" y="34615"/>
                    <a:pt x="81577" y="34615"/>
                  </a:cubicBezTo>
                  <a:cubicBezTo>
                    <a:pt x="81577" y="34615"/>
                    <a:pt x="81766" y="34230"/>
                    <a:pt x="81766" y="34230"/>
                  </a:cubicBezTo>
                  <a:cubicBezTo>
                    <a:pt x="81955" y="33846"/>
                    <a:pt x="82145" y="33076"/>
                    <a:pt x="82145" y="32692"/>
                  </a:cubicBezTo>
                  <a:cubicBezTo>
                    <a:pt x="82145" y="32307"/>
                    <a:pt x="81955" y="31923"/>
                    <a:pt x="81766" y="31538"/>
                  </a:cubicBezTo>
                  <a:cubicBezTo>
                    <a:pt x="81766" y="31153"/>
                    <a:pt x="81766" y="30384"/>
                    <a:pt x="81955" y="30000"/>
                  </a:cubicBezTo>
                  <a:cubicBezTo>
                    <a:pt x="81955" y="30000"/>
                    <a:pt x="82145" y="29615"/>
                    <a:pt x="82334" y="29615"/>
                  </a:cubicBezTo>
                  <a:cubicBezTo>
                    <a:pt x="82334" y="30000"/>
                    <a:pt x="82523" y="30384"/>
                    <a:pt x="82712" y="30384"/>
                  </a:cubicBezTo>
                  <a:cubicBezTo>
                    <a:pt x="82712" y="30384"/>
                    <a:pt x="82902" y="30000"/>
                    <a:pt x="83091" y="30000"/>
                  </a:cubicBezTo>
                  <a:cubicBezTo>
                    <a:pt x="83280" y="29615"/>
                    <a:pt x="83470" y="28846"/>
                    <a:pt x="83659" y="28461"/>
                  </a:cubicBezTo>
                  <a:cubicBezTo>
                    <a:pt x="83659" y="28076"/>
                    <a:pt x="83848" y="26923"/>
                    <a:pt x="83848" y="26538"/>
                  </a:cubicBezTo>
                  <a:cubicBezTo>
                    <a:pt x="84037" y="26153"/>
                    <a:pt x="84416" y="25769"/>
                    <a:pt x="84605" y="25384"/>
                  </a:cubicBezTo>
                  <a:cubicBezTo>
                    <a:pt x="84605" y="25384"/>
                    <a:pt x="84605" y="24230"/>
                    <a:pt x="84794" y="23846"/>
                  </a:cubicBezTo>
                  <a:cubicBezTo>
                    <a:pt x="84794" y="23461"/>
                    <a:pt x="85362" y="23461"/>
                    <a:pt x="85552" y="23076"/>
                  </a:cubicBezTo>
                  <a:cubicBezTo>
                    <a:pt x="85741" y="23076"/>
                    <a:pt x="85930" y="22307"/>
                    <a:pt x="85930" y="21923"/>
                  </a:cubicBezTo>
                  <a:cubicBezTo>
                    <a:pt x="86119" y="21538"/>
                    <a:pt x="85930" y="20769"/>
                    <a:pt x="85741" y="20384"/>
                  </a:cubicBezTo>
                  <a:cubicBezTo>
                    <a:pt x="85741" y="20384"/>
                    <a:pt x="85552" y="20000"/>
                    <a:pt x="85362" y="19615"/>
                  </a:cubicBezTo>
                  <a:cubicBezTo>
                    <a:pt x="85173" y="19615"/>
                    <a:pt x="84984" y="20000"/>
                    <a:pt x="84794" y="20000"/>
                  </a:cubicBezTo>
                  <a:cubicBezTo>
                    <a:pt x="84794" y="20000"/>
                    <a:pt x="84605" y="20000"/>
                    <a:pt x="84416" y="20000"/>
                  </a:cubicBezTo>
                  <a:cubicBezTo>
                    <a:pt x="84416" y="19615"/>
                    <a:pt x="84227" y="18846"/>
                    <a:pt x="84227" y="18846"/>
                  </a:cubicBezTo>
                  <a:cubicBezTo>
                    <a:pt x="84227" y="18076"/>
                    <a:pt x="84227" y="16923"/>
                    <a:pt x="84416" y="16538"/>
                  </a:cubicBezTo>
                  <a:cubicBezTo>
                    <a:pt x="84605" y="15769"/>
                    <a:pt x="84984" y="15000"/>
                    <a:pt x="85362" y="15000"/>
                  </a:cubicBezTo>
                  <a:cubicBezTo>
                    <a:pt x="85552" y="14615"/>
                    <a:pt x="85930" y="15000"/>
                    <a:pt x="86119" y="15000"/>
                  </a:cubicBezTo>
                  <a:cubicBezTo>
                    <a:pt x="86309" y="14615"/>
                    <a:pt x="86309" y="13846"/>
                    <a:pt x="86498" y="13846"/>
                  </a:cubicBezTo>
                  <a:cubicBezTo>
                    <a:pt x="86687" y="13461"/>
                    <a:pt x="86876" y="13461"/>
                    <a:pt x="87066" y="13461"/>
                  </a:cubicBezTo>
                  <a:cubicBezTo>
                    <a:pt x="87255" y="13461"/>
                    <a:pt x="87444" y="13846"/>
                    <a:pt x="87444" y="13846"/>
                  </a:cubicBezTo>
                  <a:cubicBezTo>
                    <a:pt x="87634" y="14230"/>
                    <a:pt x="87634" y="15000"/>
                    <a:pt x="87444" y="15384"/>
                  </a:cubicBezTo>
                  <a:cubicBezTo>
                    <a:pt x="87444" y="15769"/>
                    <a:pt x="87255" y="16153"/>
                    <a:pt x="87255" y="16538"/>
                  </a:cubicBezTo>
                  <a:cubicBezTo>
                    <a:pt x="87255" y="16923"/>
                    <a:pt x="87066" y="17692"/>
                    <a:pt x="87066" y="18076"/>
                  </a:cubicBezTo>
                  <a:cubicBezTo>
                    <a:pt x="87066" y="18461"/>
                    <a:pt x="87066" y="19615"/>
                    <a:pt x="87255" y="20000"/>
                  </a:cubicBezTo>
                  <a:cubicBezTo>
                    <a:pt x="87444" y="20000"/>
                    <a:pt x="87823" y="20000"/>
                    <a:pt x="87823" y="20384"/>
                  </a:cubicBezTo>
                  <a:cubicBezTo>
                    <a:pt x="88012" y="20769"/>
                    <a:pt x="87823" y="21538"/>
                    <a:pt x="87823" y="21923"/>
                  </a:cubicBezTo>
                  <a:cubicBezTo>
                    <a:pt x="87823" y="22307"/>
                    <a:pt x="87634" y="22692"/>
                    <a:pt x="87634" y="23076"/>
                  </a:cubicBezTo>
                  <a:cubicBezTo>
                    <a:pt x="87444" y="23461"/>
                    <a:pt x="87066" y="23846"/>
                    <a:pt x="87066" y="24230"/>
                  </a:cubicBezTo>
                  <a:cubicBezTo>
                    <a:pt x="86876" y="24230"/>
                    <a:pt x="86876" y="25000"/>
                    <a:pt x="87066" y="25000"/>
                  </a:cubicBezTo>
                  <a:cubicBezTo>
                    <a:pt x="87255" y="25384"/>
                    <a:pt x="87444" y="25000"/>
                    <a:pt x="87444" y="25000"/>
                  </a:cubicBezTo>
                  <a:cubicBezTo>
                    <a:pt x="87634" y="25000"/>
                    <a:pt x="88012" y="25000"/>
                    <a:pt x="88201" y="25384"/>
                  </a:cubicBezTo>
                  <a:cubicBezTo>
                    <a:pt x="88201" y="25769"/>
                    <a:pt x="88012" y="26923"/>
                    <a:pt x="87823" y="27307"/>
                  </a:cubicBezTo>
                  <a:cubicBezTo>
                    <a:pt x="87634" y="27307"/>
                    <a:pt x="87255" y="27307"/>
                    <a:pt x="87066" y="27307"/>
                  </a:cubicBezTo>
                  <a:cubicBezTo>
                    <a:pt x="86876" y="27307"/>
                    <a:pt x="86498" y="26923"/>
                    <a:pt x="86309" y="26538"/>
                  </a:cubicBezTo>
                  <a:cubicBezTo>
                    <a:pt x="86119" y="26538"/>
                    <a:pt x="85741" y="26923"/>
                    <a:pt x="85552" y="26923"/>
                  </a:cubicBezTo>
                  <a:cubicBezTo>
                    <a:pt x="85552" y="27307"/>
                    <a:pt x="85552" y="28076"/>
                    <a:pt x="85362" y="28461"/>
                  </a:cubicBezTo>
                  <a:cubicBezTo>
                    <a:pt x="85362" y="28461"/>
                    <a:pt x="85173" y="28846"/>
                    <a:pt x="85173" y="28846"/>
                  </a:cubicBezTo>
                  <a:cubicBezTo>
                    <a:pt x="85173" y="28846"/>
                    <a:pt x="84984" y="29615"/>
                    <a:pt x="84984" y="29615"/>
                  </a:cubicBezTo>
                  <a:cubicBezTo>
                    <a:pt x="84794" y="30000"/>
                    <a:pt x="84794" y="30000"/>
                    <a:pt x="84605" y="30000"/>
                  </a:cubicBezTo>
                  <a:cubicBezTo>
                    <a:pt x="84416" y="30384"/>
                    <a:pt x="84037" y="30384"/>
                    <a:pt x="84037" y="30769"/>
                  </a:cubicBezTo>
                  <a:cubicBezTo>
                    <a:pt x="84037" y="30769"/>
                    <a:pt x="83848" y="31538"/>
                    <a:pt x="84037" y="31538"/>
                  </a:cubicBezTo>
                  <a:cubicBezTo>
                    <a:pt x="84037" y="31923"/>
                    <a:pt x="84416" y="32307"/>
                    <a:pt x="84416" y="33076"/>
                  </a:cubicBezTo>
                  <a:cubicBezTo>
                    <a:pt x="84416" y="33076"/>
                    <a:pt x="84227" y="33461"/>
                    <a:pt x="84227" y="33846"/>
                  </a:cubicBezTo>
                  <a:cubicBezTo>
                    <a:pt x="84227" y="34230"/>
                    <a:pt x="84037" y="34615"/>
                    <a:pt x="83848" y="35000"/>
                  </a:cubicBezTo>
                  <a:cubicBezTo>
                    <a:pt x="83848" y="35384"/>
                    <a:pt x="83659" y="36153"/>
                    <a:pt x="83659" y="36538"/>
                  </a:cubicBezTo>
                  <a:cubicBezTo>
                    <a:pt x="83470" y="36923"/>
                    <a:pt x="83470" y="38076"/>
                    <a:pt x="83470" y="38461"/>
                  </a:cubicBezTo>
                  <a:cubicBezTo>
                    <a:pt x="83470" y="38846"/>
                    <a:pt x="83470" y="39615"/>
                    <a:pt x="83470" y="40000"/>
                  </a:cubicBezTo>
                  <a:cubicBezTo>
                    <a:pt x="83280" y="40384"/>
                    <a:pt x="82902" y="41153"/>
                    <a:pt x="82902" y="41538"/>
                  </a:cubicBezTo>
                  <a:cubicBezTo>
                    <a:pt x="82902" y="41923"/>
                    <a:pt x="83091" y="42692"/>
                    <a:pt x="83091" y="43076"/>
                  </a:cubicBezTo>
                  <a:cubicBezTo>
                    <a:pt x="83091" y="43461"/>
                    <a:pt x="83091" y="43846"/>
                    <a:pt x="83091" y="44230"/>
                  </a:cubicBezTo>
                  <a:cubicBezTo>
                    <a:pt x="83280" y="44230"/>
                    <a:pt x="83659" y="44230"/>
                    <a:pt x="83848" y="44615"/>
                  </a:cubicBezTo>
                  <a:cubicBezTo>
                    <a:pt x="84037" y="44615"/>
                    <a:pt x="84227" y="45769"/>
                    <a:pt x="84416" y="46153"/>
                  </a:cubicBezTo>
                  <a:cubicBezTo>
                    <a:pt x="84416" y="46538"/>
                    <a:pt x="84605" y="46923"/>
                    <a:pt x="84605" y="47307"/>
                  </a:cubicBezTo>
                  <a:cubicBezTo>
                    <a:pt x="84605" y="47692"/>
                    <a:pt x="84794" y="48461"/>
                    <a:pt x="84794" y="48846"/>
                  </a:cubicBezTo>
                  <a:cubicBezTo>
                    <a:pt x="84794" y="49230"/>
                    <a:pt x="84794" y="50000"/>
                    <a:pt x="84794" y="50384"/>
                  </a:cubicBezTo>
                  <a:cubicBezTo>
                    <a:pt x="84794" y="50769"/>
                    <a:pt x="84984" y="51923"/>
                    <a:pt x="85173" y="52307"/>
                  </a:cubicBezTo>
                  <a:cubicBezTo>
                    <a:pt x="85173" y="52307"/>
                    <a:pt x="85362" y="52692"/>
                    <a:pt x="85552" y="52692"/>
                  </a:cubicBezTo>
                  <a:cubicBezTo>
                    <a:pt x="85741" y="52692"/>
                    <a:pt x="85930" y="52692"/>
                    <a:pt x="86119" y="52307"/>
                  </a:cubicBezTo>
                  <a:cubicBezTo>
                    <a:pt x="86119" y="52307"/>
                    <a:pt x="86119" y="51538"/>
                    <a:pt x="86119" y="51538"/>
                  </a:cubicBezTo>
                  <a:cubicBezTo>
                    <a:pt x="86119" y="51153"/>
                    <a:pt x="85741" y="50769"/>
                    <a:pt x="85741" y="50769"/>
                  </a:cubicBezTo>
                  <a:cubicBezTo>
                    <a:pt x="85552" y="50384"/>
                    <a:pt x="85552" y="49615"/>
                    <a:pt x="85552" y="49615"/>
                  </a:cubicBezTo>
                  <a:cubicBezTo>
                    <a:pt x="85552" y="49230"/>
                    <a:pt x="85552" y="48461"/>
                    <a:pt x="85552" y="48076"/>
                  </a:cubicBezTo>
                  <a:cubicBezTo>
                    <a:pt x="85552" y="47692"/>
                    <a:pt x="85552" y="46923"/>
                    <a:pt x="85741" y="46923"/>
                  </a:cubicBezTo>
                  <a:cubicBezTo>
                    <a:pt x="85741" y="46538"/>
                    <a:pt x="85930" y="46153"/>
                    <a:pt x="86119" y="46153"/>
                  </a:cubicBezTo>
                  <a:cubicBezTo>
                    <a:pt x="86309" y="46153"/>
                    <a:pt x="86687" y="45769"/>
                    <a:pt x="86687" y="46153"/>
                  </a:cubicBezTo>
                  <a:cubicBezTo>
                    <a:pt x="86876" y="46153"/>
                    <a:pt x="86876" y="46538"/>
                    <a:pt x="86876" y="46923"/>
                  </a:cubicBezTo>
                  <a:cubicBezTo>
                    <a:pt x="86876" y="47307"/>
                    <a:pt x="86876" y="47692"/>
                    <a:pt x="86876" y="47692"/>
                  </a:cubicBezTo>
                  <a:cubicBezTo>
                    <a:pt x="86876" y="48076"/>
                    <a:pt x="86687" y="48461"/>
                    <a:pt x="86498" y="48461"/>
                  </a:cubicBezTo>
                  <a:cubicBezTo>
                    <a:pt x="86498" y="48846"/>
                    <a:pt x="86498" y="49230"/>
                    <a:pt x="86498" y="49615"/>
                  </a:cubicBezTo>
                  <a:cubicBezTo>
                    <a:pt x="86498" y="49615"/>
                    <a:pt x="86687" y="50384"/>
                    <a:pt x="86687" y="50384"/>
                  </a:cubicBezTo>
                  <a:cubicBezTo>
                    <a:pt x="86876" y="50769"/>
                    <a:pt x="87066" y="50769"/>
                    <a:pt x="87255" y="51153"/>
                  </a:cubicBezTo>
                  <a:cubicBezTo>
                    <a:pt x="87255" y="51538"/>
                    <a:pt x="87255" y="52307"/>
                    <a:pt x="87255" y="52692"/>
                  </a:cubicBezTo>
                  <a:cubicBezTo>
                    <a:pt x="87255" y="52692"/>
                    <a:pt x="87066" y="53461"/>
                    <a:pt x="86876" y="53461"/>
                  </a:cubicBezTo>
                  <a:cubicBezTo>
                    <a:pt x="86687" y="53846"/>
                    <a:pt x="86498" y="54615"/>
                    <a:pt x="86498" y="54615"/>
                  </a:cubicBezTo>
                  <a:cubicBezTo>
                    <a:pt x="86309" y="55000"/>
                    <a:pt x="85930" y="55000"/>
                    <a:pt x="85741" y="55000"/>
                  </a:cubicBezTo>
                  <a:cubicBezTo>
                    <a:pt x="85362" y="55000"/>
                    <a:pt x="84984" y="55000"/>
                    <a:pt x="84794" y="54615"/>
                  </a:cubicBezTo>
                  <a:cubicBezTo>
                    <a:pt x="84605" y="54615"/>
                    <a:pt x="84227" y="53846"/>
                    <a:pt x="84227" y="53846"/>
                  </a:cubicBezTo>
                  <a:cubicBezTo>
                    <a:pt x="84037" y="53461"/>
                    <a:pt x="83848" y="52692"/>
                    <a:pt x="83659" y="52307"/>
                  </a:cubicBezTo>
                  <a:cubicBezTo>
                    <a:pt x="83659" y="51923"/>
                    <a:pt x="83659" y="50769"/>
                    <a:pt x="83470" y="50769"/>
                  </a:cubicBezTo>
                  <a:cubicBezTo>
                    <a:pt x="83470" y="50384"/>
                    <a:pt x="83091" y="50384"/>
                    <a:pt x="83091" y="50769"/>
                  </a:cubicBezTo>
                  <a:cubicBezTo>
                    <a:pt x="82902" y="50769"/>
                    <a:pt x="82902" y="51923"/>
                    <a:pt x="82712" y="52307"/>
                  </a:cubicBezTo>
                  <a:cubicBezTo>
                    <a:pt x="82712" y="52692"/>
                    <a:pt x="82902" y="53461"/>
                    <a:pt x="82902" y="53846"/>
                  </a:cubicBezTo>
                  <a:cubicBezTo>
                    <a:pt x="82902" y="54615"/>
                    <a:pt x="82902" y="55384"/>
                    <a:pt x="82712" y="55769"/>
                  </a:cubicBezTo>
                  <a:cubicBezTo>
                    <a:pt x="82712" y="56153"/>
                    <a:pt x="82523" y="57307"/>
                    <a:pt x="82523" y="57692"/>
                  </a:cubicBezTo>
                  <a:cubicBezTo>
                    <a:pt x="82523" y="57692"/>
                    <a:pt x="82712" y="59230"/>
                    <a:pt x="82712" y="59615"/>
                  </a:cubicBezTo>
                  <a:cubicBezTo>
                    <a:pt x="82712" y="60000"/>
                    <a:pt x="82712" y="61153"/>
                    <a:pt x="82712" y="61923"/>
                  </a:cubicBezTo>
                  <a:cubicBezTo>
                    <a:pt x="82902" y="62307"/>
                    <a:pt x="82902" y="63461"/>
                    <a:pt x="82902" y="63846"/>
                  </a:cubicBezTo>
                  <a:cubicBezTo>
                    <a:pt x="82902" y="64230"/>
                    <a:pt x="82902" y="65000"/>
                    <a:pt x="83091" y="65384"/>
                  </a:cubicBezTo>
                  <a:cubicBezTo>
                    <a:pt x="83091" y="65384"/>
                    <a:pt x="83280" y="66153"/>
                    <a:pt x="83280" y="65769"/>
                  </a:cubicBezTo>
                  <a:cubicBezTo>
                    <a:pt x="83470" y="65769"/>
                    <a:pt x="83659" y="65000"/>
                    <a:pt x="83848" y="65000"/>
                  </a:cubicBezTo>
                  <a:cubicBezTo>
                    <a:pt x="83848" y="64615"/>
                    <a:pt x="84037" y="64230"/>
                    <a:pt x="84227" y="64230"/>
                  </a:cubicBezTo>
                  <a:cubicBezTo>
                    <a:pt x="84227" y="63846"/>
                    <a:pt x="84416" y="63461"/>
                    <a:pt x="84416" y="63076"/>
                  </a:cubicBezTo>
                  <a:cubicBezTo>
                    <a:pt x="84416" y="62692"/>
                    <a:pt x="84037" y="62307"/>
                    <a:pt x="84037" y="62307"/>
                  </a:cubicBezTo>
                  <a:cubicBezTo>
                    <a:pt x="83848" y="61923"/>
                    <a:pt x="83659" y="61538"/>
                    <a:pt x="83659" y="61153"/>
                  </a:cubicBezTo>
                  <a:cubicBezTo>
                    <a:pt x="83659" y="61153"/>
                    <a:pt x="83848" y="60769"/>
                    <a:pt x="84037" y="60384"/>
                  </a:cubicBezTo>
                  <a:cubicBezTo>
                    <a:pt x="84037" y="60384"/>
                    <a:pt x="84416" y="60769"/>
                    <a:pt x="84605" y="60384"/>
                  </a:cubicBezTo>
                  <a:cubicBezTo>
                    <a:pt x="84605" y="60384"/>
                    <a:pt x="84794" y="59615"/>
                    <a:pt x="84794" y="59615"/>
                  </a:cubicBezTo>
                  <a:cubicBezTo>
                    <a:pt x="84794" y="59230"/>
                    <a:pt x="84605" y="58461"/>
                    <a:pt x="84605" y="58461"/>
                  </a:cubicBezTo>
                  <a:cubicBezTo>
                    <a:pt x="84605" y="58076"/>
                    <a:pt x="84794" y="57692"/>
                    <a:pt x="84984" y="57307"/>
                  </a:cubicBezTo>
                  <a:cubicBezTo>
                    <a:pt x="84984" y="57307"/>
                    <a:pt x="85173" y="57692"/>
                    <a:pt x="85173" y="57692"/>
                  </a:cubicBezTo>
                  <a:cubicBezTo>
                    <a:pt x="85362" y="58076"/>
                    <a:pt x="85173" y="58846"/>
                    <a:pt x="85362" y="59230"/>
                  </a:cubicBezTo>
                  <a:cubicBezTo>
                    <a:pt x="85362" y="59615"/>
                    <a:pt x="85552" y="59615"/>
                    <a:pt x="85741" y="59615"/>
                  </a:cubicBezTo>
                  <a:cubicBezTo>
                    <a:pt x="85741" y="59230"/>
                    <a:pt x="85930" y="58846"/>
                    <a:pt x="85930" y="58461"/>
                  </a:cubicBezTo>
                  <a:cubicBezTo>
                    <a:pt x="85930" y="58461"/>
                    <a:pt x="85741" y="57692"/>
                    <a:pt x="85741" y="57307"/>
                  </a:cubicBezTo>
                  <a:cubicBezTo>
                    <a:pt x="85741" y="57307"/>
                    <a:pt x="86119" y="56923"/>
                    <a:pt x="86119" y="56923"/>
                  </a:cubicBezTo>
                  <a:cubicBezTo>
                    <a:pt x="86309" y="56923"/>
                    <a:pt x="86498" y="57307"/>
                    <a:pt x="86687" y="57307"/>
                  </a:cubicBezTo>
                  <a:cubicBezTo>
                    <a:pt x="86687" y="57692"/>
                    <a:pt x="86876" y="58461"/>
                    <a:pt x="86876" y="58846"/>
                  </a:cubicBezTo>
                  <a:cubicBezTo>
                    <a:pt x="86876" y="59230"/>
                    <a:pt x="87066" y="60384"/>
                    <a:pt x="87066" y="60769"/>
                  </a:cubicBezTo>
                  <a:cubicBezTo>
                    <a:pt x="87255" y="61153"/>
                    <a:pt x="87444" y="61923"/>
                    <a:pt x="87634" y="62307"/>
                  </a:cubicBezTo>
                  <a:cubicBezTo>
                    <a:pt x="87634" y="62692"/>
                    <a:pt x="88012" y="63076"/>
                    <a:pt x="88012" y="63461"/>
                  </a:cubicBezTo>
                  <a:cubicBezTo>
                    <a:pt x="88012" y="63846"/>
                    <a:pt x="88012" y="65000"/>
                    <a:pt x="87823" y="65384"/>
                  </a:cubicBezTo>
                  <a:cubicBezTo>
                    <a:pt x="87634" y="65384"/>
                    <a:pt x="87255" y="65384"/>
                    <a:pt x="87066" y="65384"/>
                  </a:cubicBezTo>
                  <a:cubicBezTo>
                    <a:pt x="86876" y="65384"/>
                    <a:pt x="86498" y="65000"/>
                    <a:pt x="86498" y="64615"/>
                  </a:cubicBezTo>
                  <a:cubicBezTo>
                    <a:pt x="86309" y="64230"/>
                    <a:pt x="86309" y="63076"/>
                    <a:pt x="86119" y="63076"/>
                  </a:cubicBezTo>
                  <a:cubicBezTo>
                    <a:pt x="86119" y="63076"/>
                    <a:pt x="85741" y="63076"/>
                    <a:pt x="85741" y="63461"/>
                  </a:cubicBezTo>
                  <a:cubicBezTo>
                    <a:pt x="85741" y="63461"/>
                    <a:pt x="85741" y="64230"/>
                    <a:pt x="85741" y="64615"/>
                  </a:cubicBezTo>
                  <a:cubicBezTo>
                    <a:pt x="85741" y="65000"/>
                    <a:pt x="85552" y="65384"/>
                    <a:pt x="85362" y="65384"/>
                  </a:cubicBezTo>
                  <a:cubicBezTo>
                    <a:pt x="85362" y="65769"/>
                    <a:pt x="85173" y="66153"/>
                    <a:pt x="84984" y="66538"/>
                  </a:cubicBezTo>
                  <a:cubicBezTo>
                    <a:pt x="84984" y="66923"/>
                    <a:pt x="85173" y="68076"/>
                    <a:pt x="85173" y="68461"/>
                  </a:cubicBezTo>
                  <a:cubicBezTo>
                    <a:pt x="84984" y="68846"/>
                    <a:pt x="84794" y="69230"/>
                    <a:pt x="84605" y="69615"/>
                  </a:cubicBezTo>
                  <a:cubicBezTo>
                    <a:pt x="84605" y="70000"/>
                    <a:pt x="84605" y="70769"/>
                    <a:pt x="84605" y="71153"/>
                  </a:cubicBezTo>
                  <a:cubicBezTo>
                    <a:pt x="84605" y="71538"/>
                    <a:pt x="84605" y="72307"/>
                    <a:pt x="84605" y="72692"/>
                  </a:cubicBezTo>
                  <a:cubicBezTo>
                    <a:pt x="84794" y="73461"/>
                    <a:pt x="84605" y="74615"/>
                    <a:pt x="84794" y="75384"/>
                  </a:cubicBezTo>
                  <a:cubicBezTo>
                    <a:pt x="84794" y="75769"/>
                    <a:pt x="85173" y="76153"/>
                    <a:pt x="85362" y="76153"/>
                  </a:cubicBezTo>
                  <a:cubicBezTo>
                    <a:pt x="85362" y="76538"/>
                    <a:pt x="85741" y="76538"/>
                    <a:pt x="85741" y="76538"/>
                  </a:cubicBezTo>
                  <a:cubicBezTo>
                    <a:pt x="85930" y="76153"/>
                    <a:pt x="86119" y="75384"/>
                    <a:pt x="86119" y="75000"/>
                  </a:cubicBezTo>
                  <a:cubicBezTo>
                    <a:pt x="86119" y="75000"/>
                    <a:pt x="86119" y="74615"/>
                    <a:pt x="86119" y="74230"/>
                  </a:cubicBezTo>
                  <a:cubicBezTo>
                    <a:pt x="85930" y="74230"/>
                    <a:pt x="85741" y="73846"/>
                    <a:pt x="85741" y="73846"/>
                  </a:cubicBezTo>
                  <a:cubicBezTo>
                    <a:pt x="85552" y="73461"/>
                    <a:pt x="85552" y="73076"/>
                    <a:pt x="85552" y="72692"/>
                  </a:cubicBezTo>
                  <a:cubicBezTo>
                    <a:pt x="85552" y="72307"/>
                    <a:pt x="85741" y="71923"/>
                    <a:pt x="85741" y="71923"/>
                  </a:cubicBezTo>
                  <a:cubicBezTo>
                    <a:pt x="85930" y="71538"/>
                    <a:pt x="86119" y="71538"/>
                    <a:pt x="86119" y="71923"/>
                  </a:cubicBezTo>
                  <a:cubicBezTo>
                    <a:pt x="86309" y="71923"/>
                    <a:pt x="86309" y="72692"/>
                    <a:pt x="86309" y="73076"/>
                  </a:cubicBezTo>
                  <a:cubicBezTo>
                    <a:pt x="86498" y="73076"/>
                    <a:pt x="86876" y="73076"/>
                    <a:pt x="87066" y="72692"/>
                  </a:cubicBezTo>
                  <a:cubicBezTo>
                    <a:pt x="87066" y="72692"/>
                    <a:pt x="86876" y="71923"/>
                    <a:pt x="86876" y="71923"/>
                  </a:cubicBezTo>
                  <a:cubicBezTo>
                    <a:pt x="86876" y="71538"/>
                    <a:pt x="87066" y="71153"/>
                    <a:pt x="87255" y="71153"/>
                  </a:cubicBezTo>
                  <a:cubicBezTo>
                    <a:pt x="87255" y="71153"/>
                    <a:pt x="87444" y="71153"/>
                    <a:pt x="87634" y="71538"/>
                  </a:cubicBezTo>
                  <a:cubicBezTo>
                    <a:pt x="87634" y="71538"/>
                    <a:pt x="87634" y="72692"/>
                    <a:pt x="87823" y="72692"/>
                  </a:cubicBezTo>
                  <a:cubicBezTo>
                    <a:pt x="87823" y="73076"/>
                    <a:pt x="88201" y="73076"/>
                    <a:pt x="88391" y="73461"/>
                  </a:cubicBezTo>
                  <a:cubicBezTo>
                    <a:pt x="88580" y="73846"/>
                    <a:pt x="88580" y="74230"/>
                    <a:pt x="88769" y="74615"/>
                  </a:cubicBezTo>
                  <a:cubicBezTo>
                    <a:pt x="88958" y="74615"/>
                    <a:pt x="89148" y="74615"/>
                    <a:pt x="89337" y="74615"/>
                  </a:cubicBezTo>
                  <a:cubicBezTo>
                    <a:pt x="89526" y="74615"/>
                    <a:pt x="89716" y="74615"/>
                    <a:pt x="89905" y="74615"/>
                  </a:cubicBezTo>
                  <a:cubicBezTo>
                    <a:pt x="90094" y="74615"/>
                    <a:pt x="90283" y="75000"/>
                    <a:pt x="90473" y="75384"/>
                  </a:cubicBezTo>
                  <a:cubicBezTo>
                    <a:pt x="90473" y="75769"/>
                    <a:pt x="90473" y="76153"/>
                    <a:pt x="90473" y="76538"/>
                  </a:cubicBezTo>
                  <a:cubicBezTo>
                    <a:pt x="90283" y="76923"/>
                    <a:pt x="89905" y="76923"/>
                    <a:pt x="89905" y="77307"/>
                  </a:cubicBezTo>
                  <a:cubicBezTo>
                    <a:pt x="89716" y="77307"/>
                    <a:pt x="89526" y="78076"/>
                    <a:pt x="89337" y="78076"/>
                  </a:cubicBezTo>
                  <a:cubicBezTo>
                    <a:pt x="89148" y="78076"/>
                    <a:pt x="88958" y="78076"/>
                    <a:pt x="88769" y="78076"/>
                  </a:cubicBezTo>
                  <a:cubicBezTo>
                    <a:pt x="88580" y="77692"/>
                    <a:pt x="88391" y="77307"/>
                    <a:pt x="88391" y="77307"/>
                  </a:cubicBezTo>
                  <a:cubicBezTo>
                    <a:pt x="88201" y="77307"/>
                    <a:pt x="88012" y="78076"/>
                    <a:pt x="87823" y="78461"/>
                  </a:cubicBezTo>
                  <a:cubicBezTo>
                    <a:pt x="87823" y="78461"/>
                    <a:pt x="87823" y="78846"/>
                    <a:pt x="87823" y="79230"/>
                  </a:cubicBezTo>
                  <a:cubicBezTo>
                    <a:pt x="87634" y="79230"/>
                    <a:pt x="87444" y="79230"/>
                    <a:pt x="87444" y="79230"/>
                  </a:cubicBezTo>
                  <a:cubicBezTo>
                    <a:pt x="87444" y="79615"/>
                    <a:pt x="87823" y="80000"/>
                    <a:pt x="87823" y="80000"/>
                  </a:cubicBezTo>
                  <a:cubicBezTo>
                    <a:pt x="87823" y="80384"/>
                    <a:pt x="87444" y="80769"/>
                    <a:pt x="87255" y="81153"/>
                  </a:cubicBezTo>
                  <a:cubicBezTo>
                    <a:pt x="87255" y="81538"/>
                    <a:pt x="87255" y="81923"/>
                    <a:pt x="87255" y="82307"/>
                  </a:cubicBezTo>
                  <a:cubicBezTo>
                    <a:pt x="87255" y="82307"/>
                    <a:pt x="87634" y="82692"/>
                    <a:pt x="87634" y="82692"/>
                  </a:cubicBezTo>
                  <a:cubicBezTo>
                    <a:pt x="87823" y="83076"/>
                    <a:pt x="88012" y="83846"/>
                    <a:pt x="88201" y="84230"/>
                  </a:cubicBezTo>
                  <a:cubicBezTo>
                    <a:pt x="88391" y="84230"/>
                    <a:pt x="88769" y="83461"/>
                    <a:pt x="88958" y="83461"/>
                  </a:cubicBezTo>
                  <a:cubicBezTo>
                    <a:pt x="88958" y="83846"/>
                    <a:pt x="88958" y="84615"/>
                    <a:pt x="88958" y="85000"/>
                  </a:cubicBezTo>
                  <a:cubicBezTo>
                    <a:pt x="88958" y="85384"/>
                    <a:pt x="88769" y="86153"/>
                    <a:pt x="88769" y="86153"/>
                  </a:cubicBezTo>
                  <a:cubicBezTo>
                    <a:pt x="88580" y="86538"/>
                    <a:pt x="88201" y="86153"/>
                    <a:pt x="88012" y="86153"/>
                  </a:cubicBezTo>
                  <a:cubicBezTo>
                    <a:pt x="87634" y="86153"/>
                    <a:pt x="87255" y="86538"/>
                    <a:pt x="87066" y="86923"/>
                  </a:cubicBezTo>
                  <a:cubicBezTo>
                    <a:pt x="87066" y="87307"/>
                    <a:pt x="87066" y="87692"/>
                    <a:pt x="87066" y="88076"/>
                  </a:cubicBezTo>
                  <a:cubicBezTo>
                    <a:pt x="87255" y="88461"/>
                    <a:pt x="87634" y="89615"/>
                    <a:pt x="87823" y="90000"/>
                  </a:cubicBezTo>
                  <a:cubicBezTo>
                    <a:pt x="88012" y="90384"/>
                    <a:pt x="88391" y="90384"/>
                    <a:pt x="88580" y="90769"/>
                  </a:cubicBezTo>
                  <a:cubicBezTo>
                    <a:pt x="88769" y="91153"/>
                    <a:pt x="88958" y="91923"/>
                    <a:pt x="89148" y="92307"/>
                  </a:cubicBezTo>
                  <a:cubicBezTo>
                    <a:pt x="89148" y="93076"/>
                    <a:pt x="88958" y="93846"/>
                    <a:pt x="89148" y="94230"/>
                  </a:cubicBezTo>
                  <a:cubicBezTo>
                    <a:pt x="89148" y="94615"/>
                    <a:pt x="89526" y="95000"/>
                    <a:pt x="89526" y="95000"/>
                  </a:cubicBezTo>
                  <a:cubicBezTo>
                    <a:pt x="89716" y="95000"/>
                    <a:pt x="90094" y="94615"/>
                    <a:pt x="90283" y="94615"/>
                  </a:cubicBezTo>
                  <a:cubicBezTo>
                    <a:pt x="90473" y="94615"/>
                    <a:pt x="90662" y="95384"/>
                    <a:pt x="90662" y="95769"/>
                  </a:cubicBezTo>
                  <a:cubicBezTo>
                    <a:pt x="90662" y="96153"/>
                    <a:pt x="90283" y="96153"/>
                    <a:pt x="90094" y="96153"/>
                  </a:cubicBezTo>
                  <a:cubicBezTo>
                    <a:pt x="90094" y="96538"/>
                    <a:pt x="90094" y="97307"/>
                    <a:pt x="90094" y="97692"/>
                  </a:cubicBezTo>
                  <a:cubicBezTo>
                    <a:pt x="90283" y="97692"/>
                    <a:pt x="90283" y="98461"/>
                    <a:pt x="90473" y="98461"/>
                  </a:cubicBezTo>
                  <a:cubicBezTo>
                    <a:pt x="90662" y="98461"/>
                    <a:pt x="90851" y="98461"/>
                    <a:pt x="91041" y="98461"/>
                  </a:cubicBezTo>
                  <a:cubicBezTo>
                    <a:pt x="91230" y="98461"/>
                    <a:pt x="91608" y="98461"/>
                    <a:pt x="91798" y="98461"/>
                  </a:cubicBezTo>
                  <a:cubicBezTo>
                    <a:pt x="91987" y="98846"/>
                    <a:pt x="92176" y="99615"/>
                    <a:pt x="92176" y="99615"/>
                  </a:cubicBezTo>
                  <a:cubicBezTo>
                    <a:pt x="92365" y="100000"/>
                    <a:pt x="92555" y="100769"/>
                    <a:pt x="92555" y="101153"/>
                  </a:cubicBezTo>
                  <a:cubicBezTo>
                    <a:pt x="92744" y="101538"/>
                    <a:pt x="93123" y="101923"/>
                    <a:pt x="93312" y="102307"/>
                  </a:cubicBezTo>
                  <a:cubicBezTo>
                    <a:pt x="93312" y="102692"/>
                    <a:pt x="93690" y="102692"/>
                    <a:pt x="93690" y="102692"/>
                  </a:cubicBezTo>
                  <a:cubicBezTo>
                    <a:pt x="93880" y="102692"/>
                    <a:pt x="94258" y="102692"/>
                    <a:pt x="94258" y="102692"/>
                  </a:cubicBezTo>
                  <a:cubicBezTo>
                    <a:pt x="94447" y="102307"/>
                    <a:pt x="94637" y="101923"/>
                    <a:pt x="94447" y="101538"/>
                  </a:cubicBezTo>
                  <a:cubicBezTo>
                    <a:pt x="94447" y="101153"/>
                    <a:pt x="94258" y="100769"/>
                    <a:pt x="94069" y="100769"/>
                  </a:cubicBezTo>
                  <a:cubicBezTo>
                    <a:pt x="93880" y="100769"/>
                    <a:pt x="93501" y="101153"/>
                    <a:pt x="93501" y="101153"/>
                  </a:cubicBezTo>
                  <a:cubicBezTo>
                    <a:pt x="93312" y="101153"/>
                    <a:pt x="92933" y="100384"/>
                    <a:pt x="92933" y="100000"/>
                  </a:cubicBezTo>
                  <a:cubicBezTo>
                    <a:pt x="92933" y="100000"/>
                    <a:pt x="92933" y="99230"/>
                    <a:pt x="92933" y="99230"/>
                  </a:cubicBezTo>
                  <a:cubicBezTo>
                    <a:pt x="93123" y="98846"/>
                    <a:pt x="93501" y="99230"/>
                    <a:pt x="93690" y="98846"/>
                  </a:cubicBezTo>
                  <a:cubicBezTo>
                    <a:pt x="93690" y="98846"/>
                    <a:pt x="93880" y="98461"/>
                    <a:pt x="94069" y="98461"/>
                  </a:cubicBezTo>
                  <a:cubicBezTo>
                    <a:pt x="94258" y="98076"/>
                    <a:pt x="94447" y="98461"/>
                    <a:pt x="94637" y="98461"/>
                  </a:cubicBezTo>
                  <a:cubicBezTo>
                    <a:pt x="94637" y="98846"/>
                    <a:pt x="94826" y="99230"/>
                    <a:pt x="94826" y="99615"/>
                  </a:cubicBezTo>
                  <a:cubicBezTo>
                    <a:pt x="94826" y="100000"/>
                    <a:pt x="94826" y="100384"/>
                    <a:pt x="95015" y="100384"/>
                  </a:cubicBezTo>
                  <a:cubicBezTo>
                    <a:pt x="95015" y="100384"/>
                    <a:pt x="95583" y="100384"/>
                    <a:pt x="95772" y="100384"/>
                  </a:cubicBezTo>
                  <a:cubicBezTo>
                    <a:pt x="95772" y="100384"/>
                    <a:pt x="95772" y="101153"/>
                    <a:pt x="95962" y="101153"/>
                  </a:cubicBezTo>
                  <a:cubicBezTo>
                    <a:pt x="95962" y="101538"/>
                    <a:pt x="96151" y="101923"/>
                    <a:pt x="96151" y="101923"/>
                  </a:cubicBezTo>
                  <a:cubicBezTo>
                    <a:pt x="96340" y="101923"/>
                    <a:pt x="96908" y="102307"/>
                    <a:pt x="96908" y="101923"/>
                  </a:cubicBezTo>
                  <a:cubicBezTo>
                    <a:pt x="97097" y="101538"/>
                    <a:pt x="96908" y="100769"/>
                    <a:pt x="96908" y="100769"/>
                  </a:cubicBezTo>
                  <a:cubicBezTo>
                    <a:pt x="96719" y="100384"/>
                    <a:pt x="96529" y="100000"/>
                    <a:pt x="96529" y="99615"/>
                  </a:cubicBezTo>
                  <a:cubicBezTo>
                    <a:pt x="96529" y="99230"/>
                    <a:pt x="96529" y="98846"/>
                    <a:pt x="96529" y="98461"/>
                  </a:cubicBezTo>
                  <a:cubicBezTo>
                    <a:pt x="96529" y="98076"/>
                    <a:pt x="96529" y="97692"/>
                    <a:pt x="96340" y="97307"/>
                  </a:cubicBezTo>
                  <a:cubicBezTo>
                    <a:pt x="96340" y="96923"/>
                    <a:pt x="95962" y="96923"/>
                    <a:pt x="95962" y="96538"/>
                  </a:cubicBezTo>
                  <a:cubicBezTo>
                    <a:pt x="95772" y="96153"/>
                    <a:pt x="95772" y="95769"/>
                    <a:pt x="95772" y="95384"/>
                  </a:cubicBezTo>
                  <a:cubicBezTo>
                    <a:pt x="95772" y="95000"/>
                    <a:pt x="96340" y="94615"/>
                    <a:pt x="96340" y="94230"/>
                  </a:cubicBezTo>
                  <a:cubicBezTo>
                    <a:pt x="96529" y="93846"/>
                    <a:pt x="96340" y="93076"/>
                    <a:pt x="96340" y="92692"/>
                  </a:cubicBezTo>
                  <a:cubicBezTo>
                    <a:pt x="96340" y="92307"/>
                    <a:pt x="96151" y="91923"/>
                    <a:pt x="96151" y="91538"/>
                  </a:cubicBezTo>
                  <a:cubicBezTo>
                    <a:pt x="96340" y="91153"/>
                    <a:pt x="96529" y="91153"/>
                    <a:pt x="96719" y="91153"/>
                  </a:cubicBezTo>
                  <a:cubicBezTo>
                    <a:pt x="96908" y="91153"/>
                    <a:pt x="97287" y="91538"/>
                    <a:pt x="97287" y="91538"/>
                  </a:cubicBezTo>
                  <a:cubicBezTo>
                    <a:pt x="97476" y="91923"/>
                    <a:pt x="97665" y="92692"/>
                    <a:pt x="97665" y="93076"/>
                  </a:cubicBezTo>
                  <a:cubicBezTo>
                    <a:pt x="97665" y="93076"/>
                    <a:pt x="97665" y="93461"/>
                    <a:pt x="97476" y="93846"/>
                  </a:cubicBezTo>
                  <a:cubicBezTo>
                    <a:pt x="97476" y="94230"/>
                    <a:pt x="97476" y="94230"/>
                    <a:pt x="97476" y="94615"/>
                  </a:cubicBezTo>
                  <a:cubicBezTo>
                    <a:pt x="97287" y="94615"/>
                    <a:pt x="97097" y="94615"/>
                    <a:pt x="97097" y="95000"/>
                  </a:cubicBezTo>
                  <a:cubicBezTo>
                    <a:pt x="96908" y="95000"/>
                    <a:pt x="97097" y="95769"/>
                    <a:pt x="97097" y="96153"/>
                  </a:cubicBezTo>
                  <a:cubicBezTo>
                    <a:pt x="97287" y="96153"/>
                    <a:pt x="97476" y="96538"/>
                    <a:pt x="97665" y="96923"/>
                  </a:cubicBezTo>
                  <a:cubicBezTo>
                    <a:pt x="97665" y="97307"/>
                    <a:pt x="97665" y="98076"/>
                    <a:pt x="97854" y="98461"/>
                  </a:cubicBezTo>
                  <a:cubicBezTo>
                    <a:pt x="97854" y="98461"/>
                    <a:pt x="98233" y="98461"/>
                    <a:pt x="98233" y="98461"/>
                  </a:cubicBezTo>
                  <a:cubicBezTo>
                    <a:pt x="98233" y="98846"/>
                    <a:pt x="98233" y="99615"/>
                    <a:pt x="98422" y="99615"/>
                  </a:cubicBezTo>
                  <a:cubicBezTo>
                    <a:pt x="98422" y="100000"/>
                    <a:pt x="98801" y="99615"/>
                    <a:pt x="98801" y="99615"/>
                  </a:cubicBezTo>
                  <a:cubicBezTo>
                    <a:pt x="98990" y="99230"/>
                    <a:pt x="98990" y="98846"/>
                    <a:pt x="98990" y="98846"/>
                  </a:cubicBezTo>
                  <a:cubicBezTo>
                    <a:pt x="98990" y="98461"/>
                    <a:pt x="98611" y="98076"/>
                    <a:pt x="98611" y="97692"/>
                  </a:cubicBezTo>
                  <a:cubicBezTo>
                    <a:pt x="98611" y="97307"/>
                    <a:pt x="98611" y="96923"/>
                    <a:pt x="98801" y="96923"/>
                  </a:cubicBezTo>
                  <a:cubicBezTo>
                    <a:pt x="98990" y="96923"/>
                    <a:pt x="99369" y="97307"/>
                    <a:pt x="99558" y="97307"/>
                  </a:cubicBezTo>
                  <a:cubicBezTo>
                    <a:pt x="99558" y="97692"/>
                    <a:pt x="99747" y="98076"/>
                    <a:pt x="99936" y="98461"/>
                  </a:cubicBezTo>
                  <a:cubicBezTo>
                    <a:pt x="99936" y="98846"/>
                    <a:pt x="100315" y="99230"/>
                    <a:pt x="100315" y="99230"/>
                  </a:cubicBezTo>
                  <a:cubicBezTo>
                    <a:pt x="100504" y="98846"/>
                    <a:pt x="100694" y="98461"/>
                    <a:pt x="100883" y="98076"/>
                  </a:cubicBezTo>
                  <a:cubicBezTo>
                    <a:pt x="100883" y="98076"/>
                    <a:pt x="101261" y="98076"/>
                    <a:pt x="101261" y="98461"/>
                  </a:cubicBezTo>
                  <a:cubicBezTo>
                    <a:pt x="101451" y="98461"/>
                    <a:pt x="101640" y="99230"/>
                    <a:pt x="101640" y="99615"/>
                  </a:cubicBezTo>
                  <a:cubicBezTo>
                    <a:pt x="101640" y="100000"/>
                    <a:pt x="101451" y="100384"/>
                    <a:pt x="101261" y="100769"/>
                  </a:cubicBezTo>
                  <a:cubicBezTo>
                    <a:pt x="101072" y="101153"/>
                    <a:pt x="100694" y="101153"/>
                    <a:pt x="100504" y="101538"/>
                  </a:cubicBezTo>
                  <a:cubicBezTo>
                    <a:pt x="100315" y="101923"/>
                    <a:pt x="99936" y="102307"/>
                    <a:pt x="99747" y="102692"/>
                  </a:cubicBezTo>
                  <a:cubicBezTo>
                    <a:pt x="99747" y="103076"/>
                    <a:pt x="99558" y="103461"/>
                    <a:pt x="99558" y="103846"/>
                  </a:cubicBezTo>
                  <a:cubicBezTo>
                    <a:pt x="99369" y="104230"/>
                    <a:pt x="99369" y="105384"/>
                    <a:pt x="99369" y="106153"/>
                  </a:cubicBezTo>
                  <a:cubicBezTo>
                    <a:pt x="99369" y="106153"/>
                    <a:pt x="99558" y="106923"/>
                    <a:pt x="99558" y="107307"/>
                  </a:cubicBezTo>
                  <a:cubicBezTo>
                    <a:pt x="99747" y="107307"/>
                    <a:pt x="99936" y="107692"/>
                    <a:pt x="100126" y="107692"/>
                  </a:cubicBezTo>
                  <a:cubicBezTo>
                    <a:pt x="100126" y="107692"/>
                    <a:pt x="100504" y="107307"/>
                    <a:pt x="100504" y="106923"/>
                  </a:cubicBezTo>
                  <a:cubicBezTo>
                    <a:pt x="100504" y="106923"/>
                    <a:pt x="100504" y="106153"/>
                    <a:pt x="100504" y="105769"/>
                  </a:cubicBezTo>
                  <a:cubicBezTo>
                    <a:pt x="100694" y="105384"/>
                    <a:pt x="101072" y="105384"/>
                    <a:pt x="101261" y="105384"/>
                  </a:cubicBezTo>
                  <a:cubicBezTo>
                    <a:pt x="101451" y="105384"/>
                    <a:pt x="101640" y="105384"/>
                    <a:pt x="101829" y="105000"/>
                  </a:cubicBezTo>
                  <a:cubicBezTo>
                    <a:pt x="102018" y="105000"/>
                    <a:pt x="102018" y="104230"/>
                    <a:pt x="102018" y="104230"/>
                  </a:cubicBezTo>
                  <a:cubicBezTo>
                    <a:pt x="102208" y="104230"/>
                    <a:pt x="102586" y="104230"/>
                    <a:pt x="102586" y="104615"/>
                  </a:cubicBezTo>
                  <a:cubicBezTo>
                    <a:pt x="102776" y="104615"/>
                    <a:pt x="102776" y="105769"/>
                    <a:pt x="102586" y="106153"/>
                  </a:cubicBezTo>
                  <a:cubicBezTo>
                    <a:pt x="102586" y="106153"/>
                    <a:pt x="102208" y="106538"/>
                    <a:pt x="102018" y="106923"/>
                  </a:cubicBezTo>
                  <a:cubicBezTo>
                    <a:pt x="102018" y="107307"/>
                    <a:pt x="101829" y="108076"/>
                    <a:pt x="101829" y="108461"/>
                  </a:cubicBezTo>
                  <a:cubicBezTo>
                    <a:pt x="101829" y="108846"/>
                    <a:pt x="101829" y="109615"/>
                    <a:pt x="102018" y="109615"/>
                  </a:cubicBezTo>
                  <a:cubicBezTo>
                    <a:pt x="102018" y="110000"/>
                    <a:pt x="102208" y="110384"/>
                    <a:pt x="102397" y="110000"/>
                  </a:cubicBezTo>
                  <a:cubicBezTo>
                    <a:pt x="102586" y="110000"/>
                    <a:pt x="102586" y="108846"/>
                    <a:pt x="102776" y="108846"/>
                  </a:cubicBezTo>
                  <a:cubicBezTo>
                    <a:pt x="102965" y="108461"/>
                    <a:pt x="103343" y="108461"/>
                    <a:pt x="103533" y="108846"/>
                  </a:cubicBezTo>
                  <a:cubicBezTo>
                    <a:pt x="103533" y="108846"/>
                    <a:pt x="103722" y="109230"/>
                    <a:pt x="103722" y="109615"/>
                  </a:cubicBezTo>
                  <a:cubicBezTo>
                    <a:pt x="103722" y="110000"/>
                    <a:pt x="103533" y="110769"/>
                    <a:pt x="103343" y="111153"/>
                  </a:cubicBezTo>
                  <a:cubicBezTo>
                    <a:pt x="103154" y="111153"/>
                    <a:pt x="102586" y="111153"/>
                    <a:pt x="102586" y="111538"/>
                  </a:cubicBezTo>
                  <a:cubicBezTo>
                    <a:pt x="102397" y="111923"/>
                    <a:pt x="102397" y="112692"/>
                    <a:pt x="102397" y="113461"/>
                  </a:cubicBezTo>
                  <a:cubicBezTo>
                    <a:pt x="102208" y="113846"/>
                    <a:pt x="102208" y="114230"/>
                    <a:pt x="102208" y="114615"/>
                  </a:cubicBezTo>
                  <a:cubicBezTo>
                    <a:pt x="102208" y="115384"/>
                    <a:pt x="102586" y="116153"/>
                    <a:pt x="102586" y="116538"/>
                  </a:cubicBezTo>
                  <a:cubicBezTo>
                    <a:pt x="102586" y="116923"/>
                    <a:pt x="102776" y="118076"/>
                    <a:pt x="102776" y="118461"/>
                  </a:cubicBezTo>
                  <a:cubicBezTo>
                    <a:pt x="102776" y="118846"/>
                    <a:pt x="102586" y="119615"/>
                    <a:pt x="102776" y="120000"/>
                  </a:cubicBezTo>
                  <a:cubicBezTo>
                    <a:pt x="102776" y="120000"/>
                    <a:pt x="103343" y="119615"/>
                    <a:pt x="103533" y="119615"/>
                  </a:cubicBezTo>
                  <a:cubicBezTo>
                    <a:pt x="103722" y="119230"/>
                    <a:pt x="103911" y="118846"/>
                    <a:pt x="104100" y="118461"/>
                  </a:cubicBezTo>
                  <a:cubicBezTo>
                    <a:pt x="104290" y="117692"/>
                    <a:pt x="104668" y="116538"/>
                    <a:pt x="104858" y="115769"/>
                  </a:cubicBezTo>
                  <a:cubicBezTo>
                    <a:pt x="104858" y="115384"/>
                    <a:pt x="105047" y="114615"/>
                    <a:pt x="105236" y="114230"/>
                  </a:cubicBezTo>
                  <a:cubicBezTo>
                    <a:pt x="105425" y="114230"/>
                    <a:pt x="105993" y="114615"/>
                    <a:pt x="106372" y="114615"/>
                  </a:cubicBezTo>
                  <a:cubicBezTo>
                    <a:pt x="106372" y="114615"/>
                    <a:pt x="106372" y="114615"/>
                    <a:pt x="106561" y="114615"/>
                  </a:cubicBezTo>
                  <a:cubicBezTo>
                    <a:pt x="106561" y="114230"/>
                    <a:pt x="106561" y="114230"/>
                    <a:pt x="106561" y="113846"/>
                  </a:cubicBezTo>
                  <a:cubicBezTo>
                    <a:pt x="106940" y="112692"/>
                    <a:pt x="106940" y="112692"/>
                    <a:pt x="106940" y="112692"/>
                  </a:cubicBezTo>
                  <a:cubicBezTo>
                    <a:pt x="107886" y="112692"/>
                    <a:pt x="107886" y="112692"/>
                    <a:pt x="107886" y="112692"/>
                  </a:cubicBezTo>
                  <a:cubicBezTo>
                    <a:pt x="107886" y="110384"/>
                    <a:pt x="107886" y="110384"/>
                    <a:pt x="107886" y="110384"/>
                  </a:cubicBezTo>
                  <a:cubicBezTo>
                    <a:pt x="118675" y="101153"/>
                    <a:pt x="118675" y="101153"/>
                    <a:pt x="118675" y="101153"/>
                  </a:cubicBezTo>
                  <a:cubicBezTo>
                    <a:pt x="119053" y="100000"/>
                    <a:pt x="119242" y="98846"/>
                    <a:pt x="119242" y="98076"/>
                  </a:cubicBezTo>
                  <a:cubicBezTo>
                    <a:pt x="119432" y="96538"/>
                    <a:pt x="119432" y="93461"/>
                    <a:pt x="119432" y="91923"/>
                  </a:cubicBezTo>
                  <a:cubicBezTo>
                    <a:pt x="119432" y="90000"/>
                    <a:pt x="118864" y="86923"/>
                    <a:pt x="119053" y="85000"/>
                  </a:cubicBezTo>
                  <a:cubicBezTo>
                    <a:pt x="119053" y="84230"/>
                    <a:pt x="119810" y="82692"/>
                    <a:pt x="119810" y="81538"/>
                  </a:cubicBezTo>
                  <a:cubicBezTo>
                    <a:pt x="120000" y="80384"/>
                    <a:pt x="119621" y="78461"/>
                    <a:pt x="119621" y="77307"/>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6" name="Google Shape;176;p16"/>
            <p:cNvSpPr/>
            <p:nvPr/>
          </p:nvSpPr>
          <p:spPr>
            <a:xfrm>
              <a:off x="5837238" y="3032125"/>
              <a:ext cx="126900" cy="198300"/>
            </a:xfrm>
            <a:custGeom>
              <a:rect b="b" l="l" r="r" t="t"/>
              <a:pathLst>
                <a:path extrusionOk="0" h="120000" w="120000">
                  <a:moveTo>
                    <a:pt x="3973" y="11234"/>
                  </a:moveTo>
                  <a:cubicBezTo>
                    <a:pt x="3178" y="15319"/>
                    <a:pt x="3178" y="15319"/>
                    <a:pt x="3178" y="15319"/>
                  </a:cubicBezTo>
                  <a:cubicBezTo>
                    <a:pt x="3178" y="16340"/>
                    <a:pt x="3178" y="17361"/>
                    <a:pt x="3178" y="17872"/>
                  </a:cubicBezTo>
                  <a:cubicBezTo>
                    <a:pt x="3178" y="18893"/>
                    <a:pt x="4768" y="21957"/>
                    <a:pt x="6357" y="24000"/>
                  </a:cubicBezTo>
                  <a:cubicBezTo>
                    <a:pt x="54834" y="120000"/>
                    <a:pt x="54834" y="120000"/>
                    <a:pt x="54834" y="120000"/>
                  </a:cubicBezTo>
                  <a:cubicBezTo>
                    <a:pt x="120000" y="109787"/>
                    <a:pt x="120000" y="109787"/>
                    <a:pt x="120000" y="109787"/>
                  </a:cubicBezTo>
                  <a:cubicBezTo>
                    <a:pt x="119205" y="108255"/>
                    <a:pt x="117615" y="106723"/>
                    <a:pt x="116821" y="105702"/>
                  </a:cubicBezTo>
                  <a:cubicBezTo>
                    <a:pt x="115231" y="103659"/>
                    <a:pt x="113642" y="100085"/>
                    <a:pt x="112847" y="98553"/>
                  </a:cubicBezTo>
                  <a:cubicBezTo>
                    <a:pt x="112052" y="97531"/>
                    <a:pt x="111258" y="96000"/>
                    <a:pt x="110463" y="95489"/>
                  </a:cubicBezTo>
                  <a:cubicBezTo>
                    <a:pt x="109668" y="93957"/>
                    <a:pt x="108874" y="90893"/>
                    <a:pt x="108079" y="89361"/>
                  </a:cubicBezTo>
                  <a:cubicBezTo>
                    <a:pt x="107284" y="88851"/>
                    <a:pt x="105695" y="86808"/>
                    <a:pt x="105695" y="86297"/>
                  </a:cubicBezTo>
                  <a:cubicBezTo>
                    <a:pt x="104900" y="85276"/>
                    <a:pt x="104900" y="82723"/>
                    <a:pt x="103311" y="82723"/>
                  </a:cubicBezTo>
                  <a:cubicBezTo>
                    <a:pt x="102516" y="82723"/>
                    <a:pt x="102516" y="84255"/>
                    <a:pt x="102516" y="84255"/>
                  </a:cubicBezTo>
                  <a:cubicBezTo>
                    <a:pt x="101721" y="84765"/>
                    <a:pt x="100132" y="84765"/>
                    <a:pt x="99337" y="84765"/>
                  </a:cubicBezTo>
                  <a:cubicBezTo>
                    <a:pt x="98543" y="84765"/>
                    <a:pt x="96953" y="84765"/>
                    <a:pt x="96158" y="84765"/>
                  </a:cubicBezTo>
                  <a:cubicBezTo>
                    <a:pt x="95364" y="84765"/>
                    <a:pt x="92980" y="83744"/>
                    <a:pt x="92185" y="83744"/>
                  </a:cubicBezTo>
                  <a:cubicBezTo>
                    <a:pt x="90596" y="83234"/>
                    <a:pt x="87417" y="81702"/>
                    <a:pt x="85827" y="80680"/>
                  </a:cubicBezTo>
                  <a:cubicBezTo>
                    <a:pt x="84238" y="80170"/>
                    <a:pt x="82649" y="78638"/>
                    <a:pt x="81059" y="78127"/>
                  </a:cubicBezTo>
                  <a:cubicBezTo>
                    <a:pt x="80264" y="78127"/>
                    <a:pt x="77880" y="77617"/>
                    <a:pt x="77086" y="77106"/>
                  </a:cubicBezTo>
                  <a:cubicBezTo>
                    <a:pt x="76291" y="76085"/>
                    <a:pt x="76291" y="74553"/>
                    <a:pt x="75496" y="74042"/>
                  </a:cubicBezTo>
                  <a:cubicBezTo>
                    <a:pt x="74701" y="73021"/>
                    <a:pt x="73112" y="71489"/>
                    <a:pt x="72317" y="70468"/>
                  </a:cubicBezTo>
                  <a:cubicBezTo>
                    <a:pt x="71523" y="69957"/>
                    <a:pt x="69933" y="68425"/>
                    <a:pt x="69139" y="67914"/>
                  </a:cubicBezTo>
                  <a:cubicBezTo>
                    <a:pt x="68344" y="67404"/>
                    <a:pt x="65960" y="67404"/>
                    <a:pt x="65165" y="66893"/>
                  </a:cubicBezTo>
                  <a:cubicBezTo>
                    <a:pt x="64370" y="66382"/>
                    <a:pt x="62781" y="65872"/>
                    <a:pt x="61986" y="65361"/>
                  </a:cubicBezTo>
                  <a:cubicBezTo>
                    <a:pt x="61192" y="64851"/>
                    <a:pt x="60397" y="63829"/>
                    <a:pt x="60397" y="63319"/>
                  </a:cubicBezTo>
                  <a:cubicBezTo>
                    <a:pt x="59602" y="61787"/>
                    <a:pt x="58013" y="59234"/>
                    <a:pt x="57218" y="58212"/>
                  </a:cubicBezTo>
                  <a:cubicBezTo>
                    <a:pt x="57218" y="57191"/>
                    <a:pt x="56423" y="56170"/>
                    <a:pt x="57218" y="55659"/>
                  </a:cubicBezTo>
                  <a:cubicBezTo>
                    <a:pt x="57218" y="55148"/>
                    <a:pt x="58013" y="54638"/>
                    <a:pt x="58013" y="54127"/>
                  </a:cubicBezTo>
                  <a:cubicBezTo>
                    <a:pt x="58013" y="53617"/>
                    <a:pt x="57218" y="52595"/>
                    <a:pt x="56423" y="52085"/>
                  </a:cubicBezTo>
                  <a:cubicBezTo>
                    <a:pt x="56423" y="51574"/>
                    <a:pt x="55629" y="50042"/>
                    <a:pt x="54834" y="49531"/>
                  </a:cubicBezTo>
                  <a:cubicBezTo>
                    <a:pt x="54039" y="48510"/>
                    <a:pt x="50860" y="47489"/>
                    <a:pt x="49271" y="46468"/>
                  </a:cubicBezTo>
                  <a:cubicBezTo>
                    <a:pt x="49271" y="45957"/>
                    <a:pt x="48476" y="44936"/>
                    <a:pt x="47682" y="44425"/>
                  </a:cubicBezTo>
                  <a:cubicBezTo>
                    <a:pt x="46887" y="43914"/>
                    <a:pt x="44503" y="43914"/>
                    <a:pt x="43708" y="43914"/>
                  </a:cubicBezTo>
                  <a:cubicBezTo>
                    <a:pt x="42913" y="43404"/>
                    <a:pt x="41324" y="42382"/>
                    <a:pt x="40529" y="41872"/>
                  </a:cubicBezTo>
                  <a:cubicBezTo>
                    <a:pt x="39735" y="41361"/>
                    <a:pt x="38145" y="40340"/>
                    <a:pt x="37350" y="39829"/>
                  </a:cubicBezTo>
                  <a:cubicBezTo>
                    <a:pt x="36556" y="39319"/>
                    <a:pt x="34172" y="38297"/>
                    <a:pt x="33377" y="37787"/>
                  </a:cubicBezTo>
                  <a:cubicBezTo>
                    <a:pt x="32582" y="37276"/>
                    <a:pt x="30993" y="36765"/>
                    <a:pt x="30198" y="36255"/>
                  </a:cubicBezTo>
                  <a:cubicBezTo>
                    <a:pt x="29403" y="35744"/>
                    <a:pt x="27814" y="35234"/>
                    <a:pt x="27019" y="34723"/>
                  </a:cubicBezTo>
                  <a:cubicBezTo>
                    <a:pt x="27019" y="34723"/>
                    <a:pt x="26225" y="33702"/>
                    <a:pt x="26225" y="33191"/>
                  </a:cubicBezTo>
                  <a:cubicBezTo>
                    <a:pt x="26225" y="32680"/>
                    <a:pt x="26225" y="31659"/>
                    <a:pt x="26225" y="31148"/>
                  </a:cubicBezTo>
                  <a:cubicBezTo>
                    <a:pt x="27019" y="30638"/>
                    <a:pt x="27814" y="29617"/>
                    <a:pt x="27814" y="29617"/>
                  </a:cubicBezTo>
                  <a:cubicBezTo>
                    <a:pt x="27814" y="29106"/>
                    <a:pt x="27019" y="28085"/>
                    <a:pt x="26225" y="27574"/>
                  </a:cubicBezTo>
                  <a:cubicBezTo>
                    <a:pt x="26225" y="27063"/>
                    <a:pt x="26225" y="26042"/>
                    <a:pt x="25430" y="25531"/>
                  </a:cubicBezTo>
                  <a:cubicBezTo>
                    <a:pt x="25430" y="25021"/>
                    <a:pt x="24635" y="25021"/>
                    <a:pt x="23841" y="25021"/>
                  </a:cubicBezTo>
                  <a:cubicBezTo>
                    <a:pt x="23046" y="24510"/>
                    <a:pt x="20662" y="24510"/>
                    <a:pt x="19867" y="24000"/>
                  </a:cubicBezTo>
                  <a:cubicBezTo>
                    <a:pt x="19072" y="23489"/>
                    <a:pt x="18278" y="22468"/>
                    <a:pt x="18278" y="21446"/>
                  </a:cubicBezTo>
                  <a:cubicBezTo>
                    <a:pt x="18278" y="20936"/>
                    <a:pt x="19072" y="19914"/>
                    <a:pt x="19072" y="19404"/>
                  </a:cubicBezTo>
                  <a:cubicBezTo>
                    <a:pt x="19867" y="18382"/>
                    <a:pt x="20662" y="16851"/>
                    <a:pt x="20662" y="16340"/>
                  </a:cubicBezTo>
                  <a:cubicBezTo>
                    <a:pt x="21456" y="15829"/>
                    <a:pt x="23841" y="14808"/>
                    <a:pt x="24635" y="14297"/>
                  </a:cubicBezTo>
                  <a:cubicBezTo>
                    <a:pt x="25430" y="13787"/>
                    <a:pt x="24635" y="11744"/>
                    <a:pt x="26225" y="11744"/>
                  </a:cubicBezTo>
                  <a:cubicBezTo>
                    <a:pt x="26225" y="11744"/>
                    <a:pt x="27019" y="12255"/>
                    <a:pt x="27814" y="12255"/>
                  </a:cubicBezTo>
                  <a:cubicBezTo>
                    <a:pt x="27814" y="12255"/>
                    <a:pt x="28609" y="11744"/>
                    <a:pt x="28609" y="11234"/>
                  </a:cubicBezTo>
                  <a:cubicBezTo>
                    <a:pt x="29403" y="10723"/>
                    <a:pt x="30198" y="9702"/>
                    <a:pt x="30993" y="9191"/>
                  </a:cubicBezTo>
                  <a:cubicBezTo>
                    <a:pt x="30993" y="8170"/>
                    <a:pt x="29403" y="6638"/>
                    <a:pt x="30198" y="5617"/>
                  </a:cubicBezTo>
                  <a:cubicBezTo>
                    <a:pt x="30198" y="5106"/>
                    <a:pt x="31788" y="4595"/>
                    <a:pt x="32582" y="4085"/>
                  </a:cubicBezTo>
                  <a:cubicBezTo>
                    <a:pt x="32582" y="3574"/>
                    <a:pt x="33377" y="2553"/>
                    <a:pt x="33377" y="2042"/>
                  </a:cubicBezTo>
                  <a:cubicBezTo>
                    <a:pt x="31788" y="1531"/>
                    <a:pt x="30198" y="1021"/>
                    <a:pt x="29403" y="1021"/>
                  </a:cubicBezTo>
                  <a:cubicBezTo>
                    <a:pt x="27814" y="510"/>
                    <a:pt x="23841" y="0"/>
                    <a:pt x="22251" y="0"/>
                  </a:cubicBezTo>
                  <a:cubicBezTo>
                    <a:pt x="19867" y="510"/>
                    <a:pt x="15894" y="1021"/>
                    <a:pt x="14304" y="1531"/>
                  </a:cubicBezTo>
                  <a:cubicBezTo>
                    <a:pt x="11920" y="2042"/>
                    <a:pt x="9536" y="3574"/>
                    <a:pt x="7947" y="4595"/>
                  </a:cubicBezTo>
                  <a:cubicBezTo>
                    <a:pt x="6357" y="5617"/>
                    <a:pt x="3178" y="7148"/>
                    <a:pt x="2384" y="8680"/>
                  </a:cubicBezTo>
                  <a:cubicBezTo>
                    <a:pt x="1589" y="9191"/>
                    <a:pt x="794" y="10723"/>
                    <a:pt x="0" y="12255"/>
                  </a:cubicBezTo>
                  <a:lnTo>
                    <a:pt x="3973" y="11234"/>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7" name="Google Shape;177;p16"/>
            <p:cNvSpPr/>
            <p:nvPr/>
          </p:nvSpPr>
          <p:spPr>
            <a:xfrm>
              <a:off x="5253038" y="2719388"/>
              <a:ext cx="682500" cy="458700"/>
            </a:xfrm>
            <a:custGeom>
              <a:rect b="b" l="l" r="r" t="t"/>
              <a:pathLst>
                <a:path extrusionOk="0" h="120000" w="120000">
                  <a:moveTo>
                    <a:pt x="30704" y="112954"/>
                  </a:moveTo>
                  <a:cubicBezTo>
                    <a:pt x="69864" y="99522"/>
                    <a:pt x="69864" y="99522"/>
                    <a:pt x="69864" y="99522"/>
                  </a:cubicBezTo>
                  <a:cubicBezTo>
                    <a:pt x="93745" y="90495"/>
                    <a:pt x="93745" y="90495"/>
                    <a:pt x="93745" y="90495"/>
                  </a:cubicBezTo>
                  <a:cubicBezTo>
                    <a:pt x="102793" y="87192"/>
                    <a:pt x="102793" y="87192"/>
                    <a:pt x="102793" y="87192"/>
                  </a:cubicBezTo>
                  <a:cubicBezTo>
                    <a:pt x="102941" y="86532"/>
                    <a:pt x="103090" y="85871"/>
                    <a:pt x="103238" y="85651"/>
                  </a:cubicBezTo>
                  <a:cubicBezTo>
                    <a:pt x="103386" y="84990"/>
                    <a:pt x="103980" y="84330"/>
                    <a:pt x="104276" y="83889"/>
                  </a:cubicBezTo>
                  <a:cubicBezTo>
                    <a:pt x="104573" y="83449"/>
                    <a:pt x="105018" y="82788"/>
                    <a:pt x="105463" y="82568"/>
                  </a:cubicBezTo>
                  <a:cubicBezTo>
                    <a:pt x="105760" y="82348"/>
                    <a:pt x="106501" y="82128"/>
                    <a:pt x="106946" y="81908"/>
                  </a:cubicBezTo>
                  <a:cubicBezTo>
                    <a:pt x="107243" y="81908"/>
                    <a:pt x="107985" y="82128"/>
                    <a:pt x="108281" y="82348"/>
                  </a:cubicBezTo>
                  <a:cubicBezTo>
                    <a:pt x="108430" y="82348"/>
                    <a:pt x="108726" y="82568"/>
                    <a:pt x="109023" y="82788"/>
                  </a:cubicBezTo>
                  <a:cubicBezTo>
                    <a:pt x="109171" y="82568"/>
                    <a:pt x="109171" y="82348"/>
                    <a:pt x="109171" y="82128"/>
                  </a:cubicBezTo>
                  <a:cubicBezTo>
                    <a:pt x="109320" y="82128"/>
                    <a:pt x="109468" y="81908"/>
                    <a:pt x="109616" y="81908"/>
                  </a:cubicBezTo>
                  <a:cubicBezTo>
                    <a:pt x="109765" y="81688"/>
                    <a:pt x="109913" y="81027"/>
                    <a:pt x="110061" y="80807"/>
                  </a:cubicBezTo>
                  <a:cubicBezTo>
                    <a:pt x="110210" y="80587"/>
                    <a:pt x="110358" y="80146"/>
                    <a:pt x="110506" y="80146"/>
                  </a:cubicBezTo>
                  <a:cubicBezTo>
                    <a:pt x="110803" y="79926"/>
                    <a:pt x="111396" y="80146"/>
                    <a:pt x="111545" y="79926"/>
                  </a:cubicBezTo>
                  <a:cubicBezTo>
                    <a:pt x="111841" y="79926"/>
                    <a:pt x="112138" y="79266"/>
                    <a:pt x="112435" y="78825"/>
                  </a:cubicBezTo>
                  <a:cubicBezTo>
                    <a:pt x="112583" y="78605"/>
                    <a:pt x="112880" y="77944"/>
                    <a:pt x="113028" y="77724"/>
                  </a:cubicBezTo>
                  <a:cubicBezTo>
                    <a:pt x="113176" y="77724"/>
                    <a:pt x="113621" y="77724"/>
                    <a:pt x="113621" y="77504"/>
                  </a:cubicBezTo>
                  <a:cubicBezTo>
                    <a:pt x="113770" y="77284"/>
                    <a:pt x="113770" y="76844"/>
                    <a:pt x="113770" y="76623"/>
                  </a:cubicBezTo>
                  <a:cubicBezTo>
                    <a:pt x="113770" y="76403"/>
                    <a:pt x="113325" y="75963"/>
                    <a:pt x="113325" y="75743"/>
                  </a:cubicBezTo>
                  <a:cubicBezTo>
                    <a:pt x="113176" y="75522"/>
                    <a:pt x="113176" y="75082"/>
                    <a:pt x="113325" y="75082"/>
                  </a:cubicBezTo>
                  <a:cubicBezTo>
                    <a:pt x="113325" y="74862"/>
                    <a:pt x="113325" y="74422"/>
                    <a:pt x="113473" y="74201"/>
                  </a:cubicBezTo>
                  <a:cubicBezTo>
                    <a:pt x="113621" y="73981"/>
                    <a:pt x="113918" y="73981"/>
                    <a:pt x="114066" y="73761"/>
                  </a:cubicBezTo>
                  <a:cubicBezTo>
                    <a:pt x="114215" y="73761"/>
                    <a:pt x="114511" y="73321"/>
                    <a:pt x="114660" y="72880"/>
                  </a:cubicBezTo>
                  <a:cubicBezTo>
                    <a:pt x="114660" y="72880"/>
                    <a:pt x="114660" y="72440"/>
                    <a:pt x="114808" y="72220"/>
                  </a:cubicBezTo>
                  <a:cubicBezTo>
                    <a:pt x="114808" y="72000"/>
                    <a:pt x="115105" y="71779"/>
                    <a:pt x="115105" y="71779"/>
                  </a:cubicBezTo>
                  <a:cubicBezTo>
                    <a:pt x="115253" y="71339"/>
                    <a:pt x="115698" y="70678"/>
                    <a:pt x="115846" y="70458"/>
                  </a:cubicBezTo>
                  <a:cubicBezTo>
                    <a:pt x="115995" y="70018"/>
                    <a:pt x="116291" y="69137"/>
                    <a:pt x="116440" y="68917"/>
                  </a:cubicBezTo>
                  <a:cubicBezTo>
                    <a:pt x="116588" y="68697"/>
                    <a:pt x="116885" y="68477"/>
                    <a:pt x="117033" y="68477"/>
                  </a:cubicBezTo>
                  <a:cubicBezTo>
                    <a:pt x="117181" y="68256"/>
                    <a:pt x="117626" y="68036"/>
                    <a:pt x="117775" y="67816"/>
                  </a:cubicBezTo>
                  <a:cubicBezTo>
                    <a:pt x="117775" y="67816"/>
                    <a:pt x="117923" y="67376"/>
                    <a:pt x="117923" y="67155"/>
                  </a:cubicBezTo>
                  <a:cubicBezTo>
                    <a:pt x="118071" y="66935"/>
                    <a:pt x="118071" y="66495"/>
                    <a:pt x="118220" y="66275"/>
                  </a:cubicBezTo>
                  <a:cubicBezTo>
                    <a:pt x="118220" y="66275"/>
                    <a:pt x="118368" y="66055"/>
                    <a:pt x="118516" y="66055"/>
                  </a:cubicBezTo>
                  <a:cubicBezTo>
                    <a:pt x="118665" y="66055"/>
                    <a:pt x="118813" y="65834"/>
                    <a:pt x="118961" y="65834"/>
                  </a:cubicBezTo>
                  <a:cubicBezTo>
                    <a:pt x="119110" y="65614"/>
                    <a:pt x="119110" y="65394"/>
                    <a:pt x="119258" y="65174"/>
                  </a:cubicBezTo>
                  <a:cubicBezTo>
                    <a:pt x="119406" y="65174"/>
                    <a:pt x="119703" y="65174"/>
                    <a:pt x="119851" y="64954"/>
                  </a:cubicBezTo>
                  <a:cubicBezTo>
                    <a:pt x="120000" y="64733"/>
                    <a:pt x="120000" y="63853"/>
                    <a:pt x="119851" y="63412"/>
                  </a:cubicBezTo>
                  <a:cubicBezTo>
                    <a:pt x="119703" y="63192"/>
                    <a:pt x="119110" y="63633"/>
                    <a:pt x="118961" y="63412"/>
                  </a:cubicBezTo>
                  <a:cubicBezTo>
                    <a:pt x="118813" y="63192"/>
                    <a:pt x="118665" y="62532"/>
                    <a:pt x="118516" y="62311"/>
                  </a:cubicBezTo>
                  <a:cubicBezTo>
                    <a:pt x="118368" y="62091"/>
                    <a:pt x="117923" y="61871"/>
                    <a:pt x="117775" y="61871"/>
                  </a:cubicBezTo>
                  <a:cubicBezTo>
                    <a:pt x="117626" y="61651"/>
                    <a:pt x="117181" y="61871"/>
                    <a:pt x="116885" y="61871"/>
                  </a:cubicBezTo>
                  <a:cubicBezTo>
                    <a:pt x="116885" y="61651"/>
                    <a:pt x="116588" y="61431"/>
                    <a:pt x="116588" y="61211"/>
                  </a:cubicBezTo>
                  <a:cubicBezTo>
                    <a:pt x="116440" y="60770"/>
                    <a:pt x="116143" y="60110"/>
                    <a:pt x="115995" y="59889"/>
                  </a:cubicBezTo>
                  <a:cubicBezTo>
                    <a:pt x="115698" y="59669"/>
                    <a:pt x="115253" y="59669"/>
                    <a:pt x="115105" y="59449"/>
                  </a:cubicBezTo>
                  <a:cubicBezTo>
                    <a:pt x="114956" y="59449"/>
                    <a:pt x="114511" y="59449"/>
                    <a:pt x="114363" y="59229"/>
                  </a:cubicBezTo>
                  <a:cubicBezTo>
                    <a:pt x="114066" y="59009"/>
                    <a:pt x="113918" y="58128"/>
                    <a:pt x="113918" y="57908"/>
                  </a:cubicBezTo>
                  <a:cubicBezTo>
                    <a:pt x="113770" y="57688"/>
                    <a:pt x="113621" y="57027"/>
                    <a:pt x="113473" y="56807"/>
                  </a:cubicBezTo>
                  <a:cubicBezTo>
                    <a:pt x="113325" y="56807"/>
                    <a:pt x="113028" y="57027"/>
                    <a:pt x="112880" y="57027"/>
                  </a:cubicBezTo>
                  <a:cubicBezTo>
                    <a:pt x="112731" y="57027"/>
                    <a:pt x="112286" y="57247"/>
                    <a:pt x="112138" y="57247"/>
                  </a:cubicBezTo>
                  <a:cubicBezTo>
                    <a:pt x="111990" y="57247"/>
                    <a:pt x="111693" y="57027"/>
                    <a:pt x="111545" y="56807"/>
                  </a:cubicBezTo>
                  <a:cubicBezTo>
                    <a:pt x="111396" y="56587"/>
                    <a:pt x="111248" y="55926"/>
                    <a:pt x="111100" y="55706"/>
                  </a:cubicBezTo>
                  <a:cubicBezTo>
                    <a:pt x="111100" y="55266"/>
                    <a:pt x="111396" y="54605"/>
                    <a:pt x="111248" y="54165"/>
                  </a:cubicBezTo>
                  <a:cubicBezTo>
                    <a:pt x="111248" y="53724"/>
                    <a:pt x="110951" y="52844"/>
                    <a:pt x="110803" y="52403"/>
                  </a:cubicBezTo>
                  <a:cubicBezTo>
                    <a:pt x="110655" y="52183"/>
                    <a:pt x="110210" y="51743"/>
                    <a:pt x="109913" y="51522"/>
                  </a:cubicBezTo>
                  <a:cubicBezTo>
                    <a:pt x="109765" y="51522"/>
                    <a:pt x="109320" y="51522"/>
                    <a:pt x="109171" y="51743"/>
                  </a:cubicBezTo>
                  <a:cubicBezTo>
                    <a:pt x="109023" y="51743"/>
                    <a:pt x="109023" y="52623"/>
                    <a:pt x="108875" y="52623"/>
                  </a:cubicBezTo>
                  <a:cubicBezTo>
                    <a:pt x="108726" y="52844"/>
                    <a:pt x="108281" y="52623"/>
                    <a:pt x="108133" y="52403"/>
                  </a:cubicBezTo>
                  <a:cubicBezTo>
                    <a:pt x="107985" y="52183"/>
                    <a:pt x="107985" y="51522"/>
                    <a:pt x="107985" y="51302"/>
                  </a:cubicBezTo>
                  <a:cubicBezTo>
                    <a:pt x="107836" y="51082"/>
                    <a:pt x="107540" y="50642"/>
                    <a:pt x="107540" y="50422"/>
                  </a:cubicBezTo>
                  <a:cubicBezTo>
                    <a:pt x="107391" y="50201"/>
                    <a:pt x="107243" y="49541"/>
                    <a:pt x="107391" y="49100"/>
                  </a:cubicBezTo>
                  <a:cubicBezTo>
                    <a:pt x="107391" y="48880"/>
                    <a:pt x="107688" y="48660"/>
                    <a:pt x="107688" y="48440"/>
                  </a:cubicBezTo>
                  <a:cubicBezTo>
                    <a:pt x="107688" y="48220"/>
                    <a:pt x="107243" y="48000"/>
                    <a:pt x="107243" y="47779"/>
                  </a:cubicBezTo>
                  <a:cubicBezTo>
                    <a:pt x="107095" y="47559"/>
                    <a:pt x="107243" y="46678"/>
                    <a:pt x="107243" y="46458"/>
                  </a:cubicBezTo>
                  <a:cubicBezTo>
                    <a:pt x="107243" y="46018"/>
                    <a:pt x="106946" y="45798"/>
                    <a:pt x="106946" y="45577"/>
                  </a:cubicBezTo>
                  <a:cubicBezTo>
                    <a:pt x="106798" y="45137"/>
                    <a:pt x="107095" y="44477"/>
                    <a:pt x="107243" y="44256"/>
                  </a:cubicBezTo>
                  <a:cubicBezTo>
                    <a:pt x="107391" y="44256"/>
                    <a:pt x="107540" y="44256"/>
                    <a:pt x="107688" y="44256"/>
                  </a:cubicBezTo>
                  <a:cubicBezTo>
                    <a:pt x="107836" y="44036"/>
                    <a:pt x="108133" y="43816"/>
                    <a:pt x="108133" y="43596"/>
                  </a:cubicBezTo>
                  <a:cubicBezTo>
                    <a:pt x="108281" y="43376"/>
                    <a:pt x="108430" y="42935"/>
                    <a:pt x="108430" y="42715"/>
                  </a:cubicBezTo>
                  <a:cubicBezTo>
                    <a:pt x="108430" y="42275"/>
                    <a:pt x="108281" y="41834"/>
                    <a:pt x="108281" y="41614"/>
                  </a:cubicBezTo>
                  <a:cubicBezTo>
                    <a:pt x="108281" y="41394"/>
                    <a:pt x="108281" y="41174"/>
                    <a:pt x="108430" y="40954"/>
                  </a:cubicBezTo>
                  <a:cubicBezTo>
                    <a:pt x="108430" y="40954"/>
                    <a:pt x="108726" y="40954"/>
                    <a:pt x="108875" y="40733"/>
                  </a:cubicBezTo>
                  <a:cubicBezTo>
                    <a:pt x="108875" y="40513"/>
                    <a:pt x="108875" y="39853"/>
                    <a:pt x="108875" y="39853"/>
                  </a:cubicBezTo>
                  <a:cubicBezTo>
                    <a:pt x="106353" y="36330"/>
                    <a:pt x="106353" y="36330"/>
                    <a:pt x="106353" y="36330"/>
                  </a:cubicBezTo>
                  <a:cubicBezTo>
                    <a:pt x="108133" y="33467"/>
                    <a:pt x="108133" y="33467"/>
                    <a:pt x="108133" y="33467"/>
                  </a:cubicBezTo>
                  <a:cubicBezTo>
                    <a:pt x="108133" y="33467"/>
                    <a:pt x="108133" y="32366"/>
                    <a:pt x="108281" y="32146"/>
                  </a:cubicBezTo>
                  <a:cubicBezTo>
                    <a:pt x="108281" y="31926"/>
                    <a:pt x="108578" y="31706"/>
                    <a:pt x="108578" y="31486"/>
                  </a:cubicBezTo>
                  <a:cubicBezTo>
                    <a:pt x="108578" y="31266"/>
                    <a:pt x="108578" y="30605"/>
                    <a:pt x="108578" y="30385"/>
                  </a:cubicBezTo>
                  <a:cubicBezTo>
                    <a:pt x="108578" y="30165"/>
                    <a:pt x="108726" y="29724"/>
                    <a:pt x="108875" y="29504"/>
                  </a:cubicBezTo>
                  <a:cubicBezTo>
                    <a:pt x="109023" y="29504"/>
                    <a:pt x="109320" y="29284"/>
                    <a:pt x="109468" y="29284"/>
                  </a:cubicBezTo>
                  <a:cubicBezTo>
                    <a:pt x="109468" y="29064"/>
                    <a:pt x="109616" y="28403"/>
                    <a:pt x="109616" y="28183"/>
                  </a:cubicBezTo>
                  <a:cubicBezTo>
                    <a:pt x="109765" y="27743"/>
                    <a:pt x="109913" y="27082"/>
                    <a:pt x="109913" y="26642"/>
                  </a:cubicBezTo>
                  <a:cubicBezTo>
                    <a:pt x="109913" y="26422"/>
                    <a:pt x="109765" y="25761"/>
                    <a:pt x="109765" y="25321"/>
                  </a:cubicBezTo>
                  <a:cubicBezTo>
                    <a:pt x="109765" y="24880"/>
                    <a:pt x="109913" y="24000"/>
                    <a:pt x="109913" y="23559"/>
                  </a:cubicBezTo>
                  <a:cubicBezTo>
                    <a:pt x="110061" y="23119"/>
                    <a:pt x="110210" y="22018"/>
                    <a:pt x="110506" y="21577"/>
                  </a:cubicBezTo>
                  <a:cubicBezTo>
                    <a:pt x="110506" y="21357"/>
                    <a:pt x="110951" y="21357"/>
                    <a:pt x="111100" y="21137"/>
                  </a:cubicBezTo>
                  <a:cubicBezTo>
                    <a:pt x="111100" y="20917"/>
                    <a:pt x="111100" y="20256"/>
                    <a:pt x="111100" y="20036"/>
                  </a:cubicBezTo>
                  <a:cubicBezTo>
                    <a:pt x="111248" y="19816"/>
                    <a:pt x="111545" y="19816"/>
                    <a:pt x="111693" y="19596"/>
                  </a:cubicBezTo>
                  <a:cubicBezTo>
                    <a:pt x="111841" y="19376"/>
                    <a:pt x="112138" y="19376"/>
                    <a:pt x="112286" y="19155"/>
                  </a:cubicBezTo>
                  <a:cubicBezTo>
                    <a:pt x="111990" y="18935"/>
                    <a:pt x="111990" y="18935"/>
                    <a:pt x="111990" y="18935"/>
                  </a:cubicBezTo>
                  <a:cubicBezTo>
                    <a:pt x="111990" y="18935"/>
                    <a:pt x="111841" y="18275"/>
                    <a:pt x="111693" y="18055"/>
                  </a:cubicBezTo>
                  <a:cubicBezTo>
                    <a:pt x="111545" y="18055"/>
                    <a:pt x="111248" y="18055"/>
                    <a:pt x="111248" y="17834"/>
                  </a:cubicBezTo>
                  <a:cubicBezTo>
                    <a:pt x="111100" y="17614"/>
                    <a:pt x="111100" y="17174"/>
                    <a:pt x="110951" y="16954"/>
                  </a:cubicBezTo>
                  <a:cubicBezTo>
                    <a:pt x="110803" y="16954"/>
                    <a:pt x="110655" y="16954"/>
                    <a:pt x="110506" y="17174"/>
                  </a:cubicBezTo>
                  <a:cubicBezTo>
                    <a:pt x="110358" y="17174"/>
                    <a:pt x="110210" y="17394"/>
                    <a:pt x="110061" y="17394"/>
                  </a:cubicBezTo>
                  <a:cubicBezTo>
                    <a:pt x="109913" y="17394"/>
                    <a:pt x="109765" y="16954"/>
                    <a:pt x="109616" y="16954"/>
                  </a:cubicBezTo>
                  <a:cubicBezTo>
                    <a:pt x="109468" y="16954"/>
                    <a:pt x="109171" y="17174"/>
                    <a:pt x="109171" y="17174"/>
                  </a:cubicBezTo>
                  <a:cubicBezTo>
                    <a:pt x="109023" y="17394"/>
                    <a:pt x="108726" y="17174"/>
                    <a:pt x="108578" y="17174"/>
                  </a:cubicBezTo>
                  <a:cubicBezTo>
                    <a:pt x="108430" y="17174"/>
                    <a:pt x="108281" y="17614"/>
                    <a:pt x="108133" y="17614"/>
                  </a:cubicBezTo>
                  <a:cubicBezTo>
                    <a:pt x="107985" y="17614"/>
                    <a:pt x="107540" y="17394"/>
                    <a:pt x="107540" y="17174"/>
                  </a:cubicBezTo>
                  <a:cubicBezTo>
                    <a:pt x="107391" y="16954"/>
                    <a:pt x="107391" y="16513"/>
                    <a:pt x="107243" y="16293"/>
                  </a:cubicBezTo>
                  <a:cubicBezTo>
                    <a:pt x="107095" y="16293"/>
                    <a:pt x="106946" y="16293"/>
                    <a:pt x="106798" y="16293"/>
                  </a:cubicBezTo>
                  <a:cubicBezTo>
                    <a:pt x="106650" y="16513"/>
                    <a:pt x="106501" y="16733"/>
                    <a:pt x="106353" y="16733"/>
                  </a:cubicBezTo>
                  <a:cubicBezTo>
                    <a:pt x="106205" y="16733"/>
                    <a:pt x="105908" y="16733"/>
                    <a:pt x="105760" y="16513"/>
                  </a:cubicBezTo>
                  <a:cubicBezTo>
                    <a:pt x="105611" y="16293"/>
                    <a:pt x="105760" y="16073"/>
                    <a:pt x="105760" y="15853"/>
                  </a:cubicBezTo>
                  <a:cubicBezTo>
                    <a:pt x="105611" y="15633"/>
                    <a:pt x="105463" y="15633"/>
                    <a:pt x="105463" y="15633"/>
                  </a:cubicBezTo>
                  <a:cubicBezTo>
                    <a:pt x="105315" y="15412"/>
                    <a:pt x="105018" y="14972"/>
                    <a:pt x="104870" y="14752"/>
                  </a:cubicBezTo>
                  <a:cubicBezTo>
                    <a:pt x="104721" y="14532"/>
                    <a:pt x="104425" y="13871"/>
                    <a:pt x="104276" y="13651"/>
                  </a:cubicBezTo>
                  <a:cubicBezTo>
                    <a:pt x="104276" y="13651"/>
                    <a:pt x="103831" y="13431"/>
                    <a:pt x="103683" y="13211"/>
                  </a:cubicBezTo>
                  <a:cubicBezTo>
                    <a:pt x="103683" y="12990"/>
                    <a:pt x="103386" y="12770"/>
                    <a:pt x="103386" y="12770"/>
                  </a:cubicBezTo>
                  <a:cubicBezTo>
                    <a:pt x="103386" y="12330"/>
                    <a:pt x="103831" y="12110"/>
                    <a:pt x="103831" y="11669"/>
                  </a:cubicBezTo>
                  <a:cubicBezTo>
                    <a:pt x="103980" y="11449"/>
                    <a:pt x="103831" y="10568"/>
                    <a:pt x="103683" y="10348"/>
                  </a:cubicBezTo>
                  <a:cubicBezTo>
                    <a:pt x="103535" y="10128"/>
                    <a:pt x="103238" y="9688"/>
                    <a:pt x="103090" y="9467"/>
                  </a:cubicBezTo>
                  <a:cubicBezTo>
                    <a:pt x="102941" y="9467"/>
                    <a:pt x="102793" y="9027"/>
                    <a:pt x="102793" y="8807"/>
                  </a:cubicBezTo>
                  <a:cubicBezTo>
                    <a:pt x="102793" y="8587"/>
                    <a:pt x="102941" y="7926"/>
                    <a:pt x="102941" y="7706"/>
                  </a:cubicBezTo>
                  <a:cubicBezTo>
                    <a:pt x="102793" y="7486"/>
                    <a:pt x="102645" y="6825"/>
                    <a:pt x="102496" y="6605"/>
                  </a:cubicBezTo>
                  <a:cubicBezTo>
                    <a:pt x="102348" y="6605"/>
                    <a:pt x="102051" y="7266"/>
                    <a:pt x="101755" y="7045"/>
                  </a:cubicBezTo>
                  <a:cubicBezTo>
                    <a:pt x="101755" y="7045"/>
                    <a:pt x="101606" y="6385"/>
                    <a:pt x="101606" y="6165"/>
                  </a:cubicBezTo>
                  <a:cubicBezTo>
                    <a:pt x="101606" y="5944"/>
                    <a:pt x="102200" y="5284"/>
                    <a:pt x="102051" y="5064"/>
                  </a:cubicBezTo>
                  <a:cubicBezTo>
                    <a:pt x="101903" y="4844"/>
                    <a:pt x="101458" y="4844"/>
                    <a:pt x="101310" y="4844"/>
                  </a:cubicBezTo>
                  <a:cubicBezTo>
                    <a:pt x="101161" y="4623"/>
                    <a:pt x="101161" y="4183"/>
                    <a:pt x="101013" y="4183"/>
                  </a:cubicBezTo>
                  <a:cubicBezTo>
                    <a:pt x="100865" y="3963"/>
                    <a:pt x="100716" y="4403"/>
                    <a:pt x="100568" y="4183"/>
                  </a:cubicBezTo>
                  <a:cubicBezTo>
                    <a:pt x="100271" y="4183"/>
                    <a:pt x="100123" y="3743"/>
                    <a:pt x="99826" y="3743"/>
                  </a:cubicBezTo>
                  <a:cubicBezTo>
                    <a:pt x="99678" y="3522"/>
                    <a:pt x="99381" y="3522"/>
                    <a:pt x="99233" y="3743"/>
                  </a:cubicBezTo>
                  <a:cubicBezTo>
                    <a:pt x="99085" y="3743"/>
                    <a:pt x="98936" y="4183"/>
                    <a:pt x="98788" y="4183"/>
                  </a:cubicBezTo>
                  <a:cubicBezTo>
                    <a:pt x="98640" y="4403"/>
                    <a:pt x="98491" y="4403"/>
                    <a:pt x="98491" y="4183"/>
                  </a:cubicBezTo>
                  <a:cubicBezTo>
                    <a:pt x="98343" y="4183"/>
                    <a:pt x="98195" y="3743"/>
                    <a:pt x="98046" y="3522"/>
                  </a:cubicBezTo>
                  <a:cubicBezTo>
                    <a:pt x="97898" y="3302"/>
                    <a:pt x="97750" y="2642"/>
                    <a:pt x="97750" y="2422"/>
                  </a:cubicBezTo>
                  <a:cubicBezTo>
                    <a:pt x="97601" y="1981"/>
                    <a:pt x="97305" y="1321"/>
                    <a:pt x="97008" y="1321"/>
                  </a:cubicBezTo>
                  <a:cubicBezTo>
                    <a:pt x="96860" y="1100"/>
                    <a:pt x="96266" y="1541"/>
                    <a:pt x="95970" y="1321"/>
                  </a:cubicBezTo>
                  <a:cubicBezTo>
                    <a:pt x="95822" y="1100"/>
                    <a:pt x="95970" y="440"/>
                    <a:pt x="95673" y="220"/>
                  </a:cubicBezTo>
                  <a:cubicBezTo>
                    <a:pt x="95525" y="0"/>
                    <a:pt x="94783" y="220"/>
                    <a:pt x="94783" y="220"/>
                  </a:cubicBezTo>
                  <a:cubicBezTo>
                    <a:pt x="80988" y="5724"/>
                    <a:pt x="80988" y="5724"/>
                    <a:pt x="80988" y="5724"/>
                  </a:cubicBezTo>
                  <a:cubicBezTo>
                    <a:pt x="53547" y="15853"/>
                    <a:pt x="53547" y="15853"/>
                    <a:pt x="53547" y="15853"/>
                  </a:cubicBezTo>
                  <a:cubicBezTo>
                    <a:pt x="29072" y="24220"/>
                    <a:pt x="29072" y="24220"/>
                    <a:pt x="29072" y="24220"/>
                  </a:cubicBezTo>
                  <a:cubicBezTo>
                    <a:pt x="13498" y="29284"/>
                    <a:pt x="13498" y="29284"/>
                    <a:pt x="13498" y="29284"/>
                  </a:cubicBezTo>
                  <a:cubicBezTo>
                    <a:pt x="12163" y="19155"/>
                    <a:pt x="12163" y="19155"/>
                    <a:pt x="12163" y="19155"/>
                  </a:cubicBezTo>
                  <a:cubicBezTo>
                    <a:pt x="11569" y="19816"/>
                    <a:pt x="10828" y="20697"/>
                    <a:pt x="10383" y="21137"/>
                  </a:cubicBezTo>
                  <a:cubicBezTo>
                    <a:pt x="10086" y="21577"/>
                    <a:pt x="9344" y="22458"/>
                    <a:pt x="8899" y="22899"/>
                  </a:cubicBezTo>
                  <a:cubicBezTo>
                    <a:pt x="8603" y="23339"/>
                    <a:pt x="8009" y="24220"/>
                    <a:pt x="7713" y="24660"/>
                  </a:cubicBezTo>
                  <a:cubicBezTo>
                    <a:pt x="7564" y="24880"/>
                    <a:pt x="7268" y="25541"/>
                    <a:pt x="6971" y="25541"/>
                  </a:cubicBezTo>
                  <a:cubicBezTo>
                    <a:pt x="6971" y="25541"/>
                    <a:pt x="6674" y="25321"/>
                    <a:pt x="6674" y="25321"/>
                  </a:cubicBezTo>
                  <a:cubicBezTo>
                    <a:pt x="6526" y="25100"/>
                    <a:pt x="6526" y="24880"/>
                    <a:pt x="6378" y="24880"/>
                  </a:cubicBezTo>
                  <a:cubicBezTo>
                    <a:pt x="6229" y="24660"/>
                    <a:pt x="6081" y="24880"/>
                    <a:pt x="5933" y="24880"/>
                  </a:cubicBezTo>
                  <a:cubicBezTo>
                    <a:pt x="5784" y="25100"/>
                    <a:pt x="5488" y="25321"/>
                    <a:pt x="5488" y="25761"/>
                  </a:cubicBezTo>
                  <a:cubicBezTo>
                    <a:pt x="5339" y="25981"/>
                    <a:pt x="5488" y="26422"/>
                    <a:pt x="5488" y="26862"/>
                  </a:cubicBezTo>
                  <a:cubicBezTo>
                    <a:pt x="5488" y="27082"/>
                    <a:pt x="5339" y="27522"/>
                    <a:pt x="5191" y="27522"/>
                  </a:cubicBezTo>
                  <a:cubicBezTo>
                    <a:pt x="5043" y="27963"/>
                    <a:pt x="4449" y="28623"/>
                    <a:pt x="4153" y="29064"/>
                  </a:cubicBezTo>
                  <a:cubicBezTo>
                    <a:pt x="3411" y="29944"/>
                    <a:pt x="1779" y="31706"/>
                    <a:pt x="889" y="32807"/>
                  </a:cubicBezTo>
                  <a:cubicBezTo>
                    <a:pt x="741" y="33027"/>
                    <a:pt x="444" y="33247"/>
                    <a:pt x="0" y="33688"/>
                  </a:cubicBezTo>
                  <a:cubicBezTo>
                    <a:pt x="7416" y="86532"/>
                    <a:pt x="7416" y="86532"/>
                    <a:pt x="7416" y="86532"/>
                  </a:cubicBezTo>
                  <a:cubicBezTo>
                    <a:pt x="6674" y="86532"/>
                    <a:pt x="6674" y="86532"/>
                    <a:pt x="6674" y="86532"/>
                  </a:cubicBezTo>
                  <a:cubicBezTo>
                    <a:pt x="11273" y="120000"/>
                    <a:pt x="11273" y="120000"/>
                    <a:pt x="11273" y="120000"/>
                  </a:cubicBezTo>
                  <a:cubicBezTo>
                    <a:pt x="30852" y="114055"/>
                    <a:pt x="30852" y="114055"/>
                    <a:pt x="30852" y="114055"/>
                  </a:cubicBezTo>
                  <a:lnTo>
                    <a:pt x="30704" y="112954"/>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8" name="Google Shape;178;p16"/>
            <p:cNvSpPr/>
            <p:nvPr/>
          </p:nvSpPr>
          <p:spPr>
            <a:xfrm>
              <a:off x="5280025" y="3052763"/>
              <a:ext cx="9600" cy="15900"/>
            </a:xfrm>
            <a:custGeom>
              <a:rect b="b" l="l" r="r" t="t"/>
              <a:pathLst>
                <a:path extrusionOk="0" h="120000" w="120000">
                  <a:moveTo>
                    <a:pt x="10000" y="33333"/>
                  </a:moveTo>
                  <a:cubicBezTo>
                    <a:pt x="20000" y="40000"/>
                    <a:pt x="40000" y="46666"/>
                    <a:pt x="50000" y="53333"/>
                  </a:cubicBezTo>
                  <a:cubicBezTo>
                    <a:pt x="60000" y="60000"/>
                    <a:pt x="60000" y="73333"/>
                    <a:pt x="70000" y="86666"/>
                  </a:cubicBezTo>
                  <a:cubicBezTo>
                    <a:pt x="70000" y="86666"/>
                    <a:pt x="70000" y="86666"/>
                    <a:pt x="70000" y="93333"/>
                  </a:cubicBezTo>
                  <a:cubicBezTo>
                    <a:pt x="80000" y="93333"/>
                    <a:pt x="100000" y="100000"/>
                    <a:pt x="110000" y="113333"/>
                  </a:cubicBezTo>
                  <a:cubicBezTo>
                    <a:pt x="120000" y="113333"/>
                    <a:pt x="120000" y="120000"/>
                    <a:pt x="120000" y="120000"/>
                  </a:cubicBezTo>
                  <a:cubicBezTo>
                    <a:pt x="80000" y="0"/>
                    <a:pt x="80000" y="0"/>
                    <a:pt x="80000" y="0"/>
                  </a:cubicBezTo>
                  <a:cubicBezTo>
                    <a:pt x="70000" y="0"/>
                    <a:pt x="60000" y="6666"/>
                    <a:pt x="50000" y="6666"/>
                  </a:cubicBezTo>
                  <a:cubicBezTo>
                    <a:pt x="50000" y="6666"/>
                    <a:pt x="40000" y="0"/>
                    <a:pt x="40000" y="0"/>
                  </a:cubicBezTo>
                  <a:cubicBezTo>
                    <a:pt x="30000" y="0"/>
                    <a:pt x="30000" y="0"/>
                    <a:pt x="30000" y="0"/>
                  </a:cubicBezTo>
                  <a:cubicBezTo>
                    <a:pt x="30000" y="0"/>
                    <a:pt x="30000" y="0"/>
                    <a:pt x="30000" y="0"/>
                  </a:cubicBezTo>
                  <a:cubicBezTo>
                    <a:pt x="30000" y="6666"/>
                    <a:pt x="20000" y="13333"/>
                    <a:pt x="20000" y="20000"/>
                  </a:cubicBezTo>
                  <a:cubicBezTo>
                    <a:pt x="10000" y="26666"/>
                    <a:pt x="10000" y="26666"/>
                    <a:pt x="0" y="33333"/>
                  </a:cubicBezTo>
                  <a:cubicBezTo>
                    <a:pt x="0" y="33333"/>
                    <a:pt x="0" y="33333"/>
                    <a:pt x="0" y="33333"/>
                  </a:cubicBezTo>
                  <a:cubicBezTo>
                    <a:pt x="10000" y="33333"/>
                    <a:pt x="10000" y="33333"/>
                    <a:pt x="10000" y="33333"/>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79" name="Google Shape;179;p16"/>
            <p:cNvSpPr/>
            <p:nvPr/>
          </p:nvSpPr>
          <p:spPr>
            <a:xfrm>
              <a:off x="5127625" y="3071813"/>
              <a:ext cx="503100" cy="493800"/>
            </a:xfrm>
            <a:custGeom>
              <a:rect b="b" l="l" r="r" t="t"/>
              <a:pathLst>
                <a:path extrusionOk="0" h="120000" w="120000">
                  <a:moveTo>
                    <a:pt x="120000" y="23754"/>
                  </a:moveTo>
                  <a:cubicBezTo>
                    <a:pt x="119798" y="23549"/>
                    <a:pt x="119597" y="23344"/>
                    <a:pt x="119396" y="22935"/>
                  </a:cubicBezTo>
                  <a:cubicBezTo>
                    <a:pt x="119396" y="22525"/>
                    <a:pt x="119396" y="22320"/>
                    <a:pt x="119396" y="22116"/>
                  </a:cubicBezTo>
                  <a:cubicBezTo>
                    <a:pt x="119396" y="21911"/>
                    <a:pt x="119396" y="21706"/>
                    <a:pt x="119396" y="21501"/>
                  </a:cubicBezTo>
                  <a:cubicBezTo>
                    <a:pt x="119396" y="21296"/>
                    <a:pt x="119396" y="21296"/>
                    <a:pt x="119396" y="21092"/>
                  </a:cubicBezTo>
                  <a:cubicBezTo>
                    <a:pt x="119195" y="21092"/>
                    <a:pt x="118994" y="20887"/>
                    <a:pt x="118592" y="20887"/>
                  </a:cubicBezTo>
                  <a:cubicBezTo>
                    <a:pt x="118592" y="20682"/>
                    <a:pt x="117788" y="20477"/>
                    <a:pt x="117587" y="19658"/>
                  </a:cubicBezTo>
                  <a:cubicBezTo>
                    <a:pt x="117587" y="19453"/>
                    <a:pt x="117587" y="19249"/>
                    <a:pt x="117587" y="19044"/>
                  </a:cubicBezTo>
                  <a:cubicBezTo>
                    <a:pt x="117587" y="19044"/>
                    <a:pt x="117587" y="19044"/>
                    <a:pt x="117587" y="18839"/>
                  </a:cubicBezTo>
                  <a:cubicBezTo>
                    <a:pt x="117386" y="18839"/>
                    <a:pt x="116381" y="18839"/>
                    <a:pt x="115979" y="18020"/>
                  </a:cubicBezTo>
                  <a:cubicBezTo>
                    <a:pt x="115979" y="18020"/>
                    <a:pt x="115979" y="18020"/>
                    <a:pt x="115979" y="18020"/>
                  </a:cubicBezTo>
                  <a:cubicBezTo>
                    <a:pt x="115778" y="18020"/>
                    <a:pt x="115778" y="18020"/>
                    <a:pt x="115577" y="17815"/>
                  </a:cubicBezTo>
                  <a:cubicBezTo>
                    <a:pt x="115175" y="17610"/>
                    <a:pt x="114572" y="17201"/>
                    <a:pt x="114572" y="16587"/>
                  </a:cubicBezTo>
                  <a:cubicBezTo>
                    <a:pt x="114572" y="16177"/>
                    <a:pt x="114572" y="15767"/>
                    <a:pt x="114773" y="15563"/>
                  </a:cubicBezTo>
                  <a:cubicBezTo>
                    <a:pt x="114572" y="15563"/>
                    <a:pt x="114572" y="15563"/>
                    <a:pt x="114572" y="15563"/>
                  </a:cubicBezTo>
                  <a:cubicBezTo>
                    <a:pt x="114371" y="15563"/>
                    <a:pt x="114371" y="15563"/>
                    <a:pt x="114371" y="15563"/>
                  </a:cubicBezTo>
                  <a:cubicBezTo>
                    <a:pt x="114170" y="15767"/>
                    <a:pt x="113969" y="15972"/>
                    <a:pt x="113567" y="15972"/>
                  </a:cubicBezTo>
                  <a:cubicBezTo>
                    <a:pt x="113567" y="15972"/>
                    <a:pt x="113366" y="15972"/>
                    <a:pt x="113366" y="15972"/>
                  </a:cubicBezTo>
                  <a:cubicBezTo>
                    <a:pt x="113165" y="15972"/>
                    <a:pt x="112964" y="15972"/>
                    <a:pt x="112964" y="15972"/>
                  </a:cubicBezTo>
                  <a:cubicBezTo>
                    <a:pt x="112763" y="16177"/>
                    <a:pt x="112763" y="16177"/>
                    <a:pt x="112562" y="16177"/>
                  </a:cubicBezTo>
                  <a:cubicBezTo>
                    <a:pt x="112361" y="16177"/>
                    <a:pt x="112160" y="16177"/>
                    <a:pt x="112160" y="16177"/>
                  </a:cubicBezTo>
                  <a:cubicBezTo>
                    <a:pt x="111557" y="16177"/>
                    <a:pt x="110954" y="16177"/>
                    <a:pt x="110552" y="15767"/>
                  </a:cubicBezTo>
                  <a:cubicBezTo>
                    <a:pt x="110351" y="15563"/>
                    <a:pt x="110150" y="15358"/>
                    <a:pt x="109949" y="15153"/>
                  </a:cubicBezTo>
                  <a:cubicBezTo>
                    <a:pt x="109748" y="14948"/>
                    <a:pt x="109748" y="14948"/>
                    <a:pt x="109748" y="14948"/>
                  </a:cubicBezTo>
                  <a:cubicBezTo>
                    <a:pt x="109748" y="14744"/>
                    <a:pt x="109748" y="14744"/>
                    <a:pt x="109748" y="14744"/>
                  </a:cubicBezTo>
                  <a:cubicBezTo>
                    <a:pt x="109547" y="14744"/>
                    <a:pt x="109346" y="14539"/>
                    <a:pt x="109346" y="14334"/>
                  </a:cubicBezTo>
                  <a:cubicBezTo>
                    <a:pt x="109145" y="14334"/>
                    <a:pt x="108944" y="14334"/>
                    <a:pt x="108944" y="14334"/>
                  </a:cubicBezTo>
                  <a:cubicBezTo>
                    <a:pt x="108743" y="14334"/>
                    <a:pt x="108743" y="14334"/>
                    <a:pt x="108743" y="14334"/>
                  </a:cubicBezTo>
                  <a:cubicBezTo>
                    <a:pt x="108542" y="14129"/>
                    <a:pt x="108542" y="14129"/>
                    <a:pt x="108542" y="14129"/>
                  </a:cubicBezTo>
                  <a:cubicBezTo>
                    <a:pt x="108542" y="14129"/>
                    <a:pt x="108140" y="14129"/>
                    <a:pt x="107939" y="14129"/>
                  </a:cubicBezTo>
                  <a:cubicBezTo>
                    <a:pt x="107939" y="14129"/>
                    <a:pt x="107939" y="14129"/>
                    <a:pt x="107939" y="14129"/>
                  </a:cubicBezTo>
                  <a:cubicBezTo>
                    <a:pt x="107738" y="13924"/>
                    <a:pt x="107336" y="13924"/>
                    <a:pt x="107135" y="13924"/>
                  </a:cubicBezTo>
                  <a:cubicBezTo>
                    <a:pt x="107135" y="13924"/>
                    <a:pt x="107135" y="13924"/>
                    <a:pt x="107135" y="13924"/>
                  </a:cubicBezTo>
                  <a:cubicBezTo>
                    <a:pt x="107135" y="14129"/>
                    <a:pt x="106934" y="14129"/>
                    <a:pt x="106934" y="14129"/>
                  </a:cubicBezTo>
                  <a:cubicBezTo>
                    <a:pt x="106934" y="14334"/>
                    <a:pt x="106733" y="14334"/>
                    <a:pt x="106733" y="14334"/>
                  </a:cubicBezTo>
                  <a:cubicBezTo>
                    <a:pt x="106733" y="14539"/>
                    <a:pt x="106733" y="14539"/>
                    <a:pt x="106532" y="14539"/>
                  </a:cubicBezTo>
                  <a:cubicBezTo>
                    <a:pt x="106532" y="14539"/>
                    <a:pt x="106532" y="14744"/>
                    <a:pt x="106532" y="14744"/>
                  </a:cubicBezTo>
                  <a:cubicBezTo>
                    <a:pt x="106532" y="14948"/>
                    <a:pt x="106532" y="14948"/>
                    <a:pt x="106532" y="15153"/>
                  </a:cubicBezTo>
                  <a:cubicBezTo>
                    <a:pt x="106532" y="15153"/>
                    <a:pt x="106532" y="15153"/>
                    <a:pt x="106331" y="15358"/>
                  </a:cubicBezTo>
                  <a:cubicBezTo>
                    <a:pt x="106331" y="15563"/>
                    <a:pt x="106331" y="15972"/>
                    <a:pt x="106130" y="16382"/>
                  </a:cubicBezTo>
                  <a:cubicBezTo>
                    <a:pt x="106130" y="16382"/>
                    <a:pt x="105527" y="16996"/>
                    <a:pt x="104924" y="17201"/>
                  </a:cubicBezTo>
                  <a:cubicBezTo>
                    <a:pt x="104924" y="17201"/>
                    <a:pt x="104723" y="17201"/>
                    <a:pt x="104723" y="17201"/>
                  </a:cubicBezTo>
                  <a:cubicBezTo>
                    <a:pt x="104321" y="17201"/>
                    <a:pt x="104120" y="16996"/>
                    <a:pt x="103718" y="16996"/>
                  </a:cubicBezTo>
                  <a:cubicBezTo>
                    <a:pt x="103718" y="16996"/>
                    <a:pt x="103718" y="16996"/>
                    <a:pt x="103718" y="16996"/>
                  </a:cubicBezTo>
                  <a:cubicBezTo>
                    <a:pt x="103517" y="16996"/>
                    <a:pt x="103517" y="16791"/>
                    <a:pt x="103316" y="16791"/>
                  </a:cubicBezTo>
                  <a:cubicBezTo>
                    <a:pt x="103316" y="16791"/>
                    <a:pt x="103316" y="16791"/>
                    <a:pt x="103316" y="16791"/>
                  </a:cubicBezTo>
                  <a:cubicBezTo>
                    <a:pt x="103316" y="16996"/>
                    <a:pt x="103316" y="16996"/>
                    <a:pt x="103316" y="16996"/>
                  </a:cubicBezTo>
                  <a:cubicBezTo>
                    <a:pt x="103115" y="17201"/>
                    <a:pt x="103115" y="17406"/>
                    <a:pt x="102713" y="17815"/>
                  </a:cubicBezTo>
                  <a:cubicBezTo>
                    <a:pt x="102713" y="17815"/>
                    <a:pt x="102713" y="17815"/>
                    <a:pt x="102512" y="17815"/>
                  </a:cubicBezTo>
                  <a:cubicBezTo>
                    <a:pt x="102713" y="18225"/>
                    <a:pt x="102713" y="18634"/>
                    <a:pt x="102512" y="18839"/>
                  </a:cubicBezTo>
                  <a:cubicBezTo>
                    <a:pt x="102311" y="19044"/>
                    <a:pt x="102311" y="19044"/>
                    <a:pt x="102110" y="19249"/>
                  </a:cubicBezTo>
                  <a:cubicBezTo>
                    <a:pt x="102110" y="19249"/>
                    <a:pt x="102311" y="19453"/>
                    <a:pt x="102311" y="19453"/>
                  </a:cubicBezTo>
                  <a:cubicBezTo>
                    <a:pt x="102311" y="20068"/>
                    <a:pt x="102110" y="20682"/>
                    <a:pt x="101909" y="20887"/>
                  </a:cubicBezTo>
                  <a:cubicBezTo>
                    <a:pt x="101708" y="21092"/>
                    <a:pt x="101507" y="21296"/>
                    <a:pt x="101306" y="21296"/>
                  </a:cubicBezTo>
                  <a:cubicBezTo>
                    <a:pt x="101306" y="21296"/>
                    <a:pt x="101306" y="21296"/>
                    <a:pt x="101306" y="21296"/>
                  </a:cubicBezTo>
                  <a:cubicBezTo>
                    <a:pt x="101306" y="21501"/>
                    <a:pt x="101306" y="21501"/>
                    <a:pt x="101306" y="21501"/>
                  </a:cubicBezTo>
                  <a:cubicBezTo>
                    <a:pt x="100904" y="21911"/>
                    <a:pt x="100703" y="22116"/>
                    <a:pt x="100100" y="22320"/>
                  </a:cubicBezTo>
                  <a:cubicBezTo>
                    <a:pt x="100100" y="22320"/>
                    <a:pt x="99899" y="22320"/>
                    <a:pt x="99899" y="22320"/>
                  </a:cubicBezTo>
                  <a:cubicBezTo>
                    <a:pt x="99698" y="22320"/>
                    <a:pt x="99497" y="22320"/>
                    <a:pt x="99296" y="22320"/>
                  </a:cubicBezTo>
                  <a:cubicBezTo>
                    <a:pt x="99095" y="22320"/>
                    <a:pt x="98894" y="22525"/>
                    <a:pt x="98693" y="22525"/>
                  </a:cubicBezTo>
                  <a:cubicBezTo>
                    <a:pt x="98492" y="22730"/>
                    <a:pt x="98291" y="22730"/>
                    <a:pt x="98090" y="22730"/>
                  </a:cubicBezTo>
                  <a:cubicBezTo>
                    <a:pt x="97889" y="22730"/>
                    <a:pt x="97487" y="22730"/>
                    <a:pt x="97286" y="22525"/>
                  </a:cubicBezTo>
                  <a:cubicBezTo>
                    <a:pt x="97085" y="22320"/>
                    <a:pt x="96884" y="22320"/>
                    <a:pt x="96683" y="22116"/>
                  </a:cubicBezTo>
                  <a:cubicBezTo>
                    <a:pt x="96683" y="22116"/>
                    <a:pt x="96683" y="22116"/>
                    <a:pt x="96683" y="22116"/>
                  </a:cubicBezTo>
                  <a:cubicBezTo>
                    <a:pt x="96482" y="22320"/>
                    <a:pt x="96281" y="22320"/>
                    <a:pt x="96080" y="22525"/>
                  </a:cubicBezTo>
                  <a:cubicBezTo>
                    <a:pt x="95879" y="22525"/>
                    <a:pt x="95276" y="22730"/>
                    <a:pt x="95075" y="22730"/>
                  </a:cubicBezTo>
                  <a:cubicBezTo>
                    <a:pt x="94874" y="22730"/>
                    <a:pt x="94673" y="22730"/>
                    <a:pt x="94472" y="22525"/>
                  </a:cubicBezTo>
                  <a:cubicBezTo>
                    <a:pt x="94271" y="22525"/>
                    <a:pt x="94070" y="22320"/>
                    <a:pt x="93869" y="22320"/>
                  </a:cubicBezTo>
                  <a:cubicBezTo>
                    <a:pt x="93869" y="22320"/>
                    <a:pt x="93668" y="22116"/>
                    <a:pt x="93668" y="22116"/>
                  </a:cubicBezTo>
                  <a:cubicBezTo>
                    <a:pt x="93668" y="22116"/>
                    <a:pt x="93467" y="22116"/>
                    <a:pt x="93467" y="22116"/>
                  </a:cubicBezTo>
                  <a:cubicBezTo>
                    <a:pt x="93266" y="22116"/>
                    <a:pt x="93266" y="22116"/>
                    <a:pt x="93065" y="22116"/>
                  </a:cubicBezTo>
                  <a:cubicBezTo>
                    <a:pt x="93065" y="22116"/>
                    <a:pt x="93065" y="22116"/>
                    <a:pt x="92864" y="21911"/>
                  </a:cubicBezTo>
                  <a:cubicBezTo>
                    <a:pt x="92663" y="21911"/>
                    <a:pt x="92261" y="21911"/>
                    <a:pt x="91859" y="21706"/>
                  </a:cubicBezTo>
                  <a:cubicBezTo>
                    <a:pt x="91658" y="22116"/>
                    <a:pt x="91256" y="22320"/>
                    <a:pt x="91055" y="22525"/>
                  </a:cubicBezTo>
                  <a:cubicBezTo>
                    <a:pt x="91055" y="22730"/>
                    <a:pt x="91055" y="23139"/>
                    <a:pt x="90854" y="23754"/>
                  </a:cubicBezTo>
                  <a:cubicBezTo>
                    <a:pt x="90653" y="23959"/>
                    <a:pt x="90452" y="24163"/>
                    <a:pt x="90251" y="24163"/>
                  </a:cubicBezTo>
                  <a:cubicBezTo>
                    <a:pt x="90251" y="24163"/>
                    <a:pt x="90251" y="24163"/>
                    <a:pt x="90251" y="24163"/>
                  </a:cubicBezTo>
                  <a:cubicBezTo>
                    <a:pt x="90251" y="24368"/>
                    <a:pt x="90251" y="24778"/>
                    <a:pt x="90050" y="25187"/>
                  </a:cubicBezTo>
                  <a:cubicBezTo>
                    <a:pt x="89849" y="25597"/>
                    <a:pt x="89447" y="25597"/>
                    <a:pt x="89246" y="25802"/>
                  </a:cubicBezTo>
                  <a:cubicBezTo>
                    <a:pt x="89246" y="25802"/>
                    <a:pt x="89246" y="26006"/>
                    <a:pt x="89246" y="26211"/>
                  </a:cubicBezTo>
                  <a:cubicBezTo>
                    <a:pt x="89246" y="26416"/>
                    <a:pt x="89246" y="26416"/>
                    <a:pt x="89246" y="26416"/>
                  </a:cubicBezTo>
                  <a:cubicBezTo>
                    <a:pt x="89246" y="26825"/>
                    <a:pt x="89045" y="27440"/>
                    <a:pt x="88442" y="27849"/>
                  </a:cubicBezTo>
                  <a:cubicBezTo>
                    <a:pt x="88241" y="27849"/>
                    <a:pt x="88040" y="27849"/>
                    <a:pt x="87839" y="27849"/>
                  </a:cubicBezTo>
                  <a:cubicBezTo>
                    <a:pt x="87638" y="27849"/>
                    <a:pt x="87236" y="27645"/>
                    <a:pt x="87035" y="27645"/>
                  </a:cubicBezTo>
                  <a:cubicBezTo>
                    <a:pt x="87035" y="27645"/>
                    <a:pt x="86834" y="27645"/>
                    <a:pt x="86834" y="27440"/>
                  </a:cubicBezTo>
                  <a:cubicBezTo>
                    <a:pt x="86834" y="27440"/>
                    <a:pt x="86633" y="27440"/>
                    <a:pt x="86432" y="27235"/>
                  </a:cubicBezTo>
                  <a:cubicBezTo>
                    <a:pt x="86432" y="27235"/>
                    <a:pt x="86231" y="27235"/>
                    <a:pt x="86231" y="27030"/>
                  </a:cubicBezTo>
                  <a:cubicBezTo>
                    <a:pt x="86231" y="27030"/>
                    <a:pt x="86030" y="27030"/>
                    <a:pt x="85829" y="27030"/>
                  </a:cubicBezTo>
                  <a:cubicBezTo>
                    <a:pt x="85829" y="27030"/>
                    <a:pt x="85628" y="27030"/>
                    <a:pt x="85427" y="27030"/>
                  </a:cubicBezTo>
                  <a:cubicBezTo>
                    <a:pt x="85427" y="27030"/>
                    <a:pt x="85427" y="27030"/>
                    <a:pt x="85427" y="27030"/>
                  </a:cubicBezTo>
                  <a:cubicBezTo>
                    <a:pt x="85427" y="27235"/>
                    <a:pt x="85226" y="27440"/>
                    <a:pt x="85226" y="27645"/>
                  </a:cubicBezTo>
                  <a:cubicBezTo>
                    <a:pt x="85226" y="27645"/>
                    <a:pt x="85226" y="27645"/>
                    <a:pt x="85226" y="27849"/>
                  </a:cubicBezTo>
                  <a:cubicBezTo>
                    <a:pt x="85226" y="28054"/>
                    <a:pt x="85226" y="28259"/>
                    <a:pt x="85025" y="28668"/>
                  </a:cubicBezTo>
                  <a:cubicBezTo>
                    <a:pt x="84824" y="29078"/>
                    <a:pt x="84623" y="29488"/>
                    <a:pt x="84422" y="29488"/>
                  </a:cubicBezTo>
                  <a:cubicBezTo>
                    <a:pt x="84221" y="29692"/>
                    <a:pt x="84221" y="29692"/>
                    <a:pt x="84020" y="29897"/>
                  </a:cubicBezTo>
                  <a:cubicBezTo>
                    <a:pt x="84020" y="29897"/>
                    <a:pt x="84020" y="29897"/>
                    <a:pt x="84020" y="29897"/>
                  </a:cubicBezTo>
                  <a:cubicBezTo>
                    <a:pt x="83819" y="29897"/>
                    <a:pt x="83819" y="29897"/>
                    <a:pt x="83819" y="29897"/>
                  </a:cubicBezTo>
                  <a:cubicBezTo>
                    <a:pt x="83819" y="30102"/>
                    <a:pt x="83618" y="30102"/>
                    <a:pt x="83618" y="30307"/>
                  </a:cubicBezTo>
                  <a:cubicBezTo>
                    <a:pt x="83618" y="30307"/>
                    <a:pt x="83417" y="30511"/>
                    <a:pt x="83417" y="30511"/>
                  </a:cubicBezTo>
                  <a:cubicBezTo>
                    <a:pt x="83417" y="30511"/>
                    <a:pt x="83216" y="30716"/>
                    <a:pt x="83216" y="30716"/>
                  </a:cubicBezTo>
                  <a:cubicBezTo>
                    <a:pt x="83216" y="30716"/>
                    <a:pt x="83216" y="30716"/>
                    <a:pt x="83216" y="30716"/>
                  </a:cubicBezTo>
                  <a:cubicBezTo>
                    <a:pt x="83216" y="30921"/>
                    <a:pt x="83015" y="31126"/>
                    <a:pt x="82814" y="31331"/>
                  </a:cubicBezTo>
                  <a:cubicBezTo>
                    <a:pt x="82613" y="31535"/>
                    <a:pt x="82412" y="31740"/>
                    <a:pt x="82211" y="31945"/>
                  </a:cubicBezTo>
                  <a:cubicBezTo>
                    <a:pt x="82010" y="31945"/>
                    <a:pt x="82010" y="32150"/>
                    <a:pt x="82010" y="32150"/>
                  </a:cubicBezTo>
                  <a:cubicBezTo>
                    <a:pt x="82010" y="32150"/>
                    <a:pt x="82010" y="32354"/>
                    <a:pt x="82010" y="32354"/>
                  </a:cubicBezTo>
                  <a:cubicBezTo>
                    <a:pt x="82010" y="32559"/>
                    <a:pt x="81809" y="32764"/>
                    <a:pt x="81809" y="32764"/>
                  </a:cubicBezTo>
                  <a:cubicBezTo>
                    <a:pt x="81809" y="32969"/>
                    <a:pt x="81809" y="32969"/>
                    <a:pt x="81809" y="32969"/>
                  </a:cubicBezTo>
                  <a:cubicBezTo>
                    <a:pt x="81809" y="33378"/>
                    <a:pt x="81608" y="33993"/>
                    <a:pt x="81206" y="34197"/>
                  </a:cubicBezTo>
                  <a:cubicBezTo>
                    <a:pt x="81005" y="34402"/>
                    <a:pt x="80603" y="34607"/>
                    <a:pt x="80402" y="34607"/>
                  </a:cubicBezTo>
                  <a:cubicBezTo>
                    <a:pt x="80402" y="34607"/>
                    <a:pt x="80402" y="34812"/>
                    <a:pt x="80201" y="34812"/>
                  </a:cubicBezTo>
                  <a:cubicBezTo>
                    <a:pt x="80201" y="34812"/>
                    <a:pt x="80201" y="35017"/>
                    <a:pt x="80201" y="35017"/>
                  </a:cubicBezTo>
                  <a:cubicBezTo>
                    <a:pt x="80000" y="35221"/>
                    <a:pt x="80000" y="35631"/>
                    <a:pt x="79597" y="35836"/>
                  </a:cubicBezTo>
                  <a:cubicBezTo>
                    <a:pt x="79396" y="36040"/>
                    <a:pt x="79195" y="36040"/>
                    <a:pt x="79195" y="36040"/>
                  </a:cubicBezTo>
                  <a:cubicBezTo>
                    <a:pt x="78994" y="36245"/>
                    <a:pt x="78994" y="36450"/>
                    <a:pt x="78994" y="36655"/>
                  </a:cubicBezTo>
                  <a:cubicBezTo>
                    <a:pt x="78793" y="36655"/>
                    <a:pt x="78793" y="36860"/>
                    <a:pt x="78592" y="37064"/>
                  </a:cubicBezTo>
                  <a:cubicBezTo>
                    <a:pt x="78592" y="37064"/>
                    <a:pt x="78592" y="37064"/>
                    <a:pt x="78592" y="37064"/>
                  </a:cubicBezTo>
                  <a:cubicBezTo>
                    <a:pt x="78592" y="37269"/>
                    <a:pt x="78391" y="37269"/>
                    <a:pt x="78391" y="37269"/>
                  </a:cubicBezTo>
                  <a:cubicBezTo>
                    <a:pt x="78391" y="37474"/>
                    <a:pt x="78391" y="37679"/>
                    <a:pt x="78190" y="37883"/>
                  </a:cubicBezTo>
                  <a:cubicBezTo>
                    <a:pt x="77989" y="38088"/>
                    <a:pt x="77788" y="38498"/>
                    <a:pt x="77587" y="38498"/>
                  </a:cubicBezTo>
                  <a:cubicBezTo>
                    <a:pt x="77386" y="38703"/>
                    <a:pt x="76984" y="38907"/>
                    <a:pt x="76582" y="39112"/>
                  </a:cubicBezTo>
                  <a:cubicBezTo>
                    <a:pt x="75376" y="39726"/>
                    <a:pt x="75376" y="39726"/>
                    <a:pt x="75376" y="39726"/>
                  </a:cubicBezTo>
                  <a:cubicBezTo>
                    <a:pt x="71758" y="21296"/>
                    <a:pt x="71758" y="21296"/>
                    <a:pt x="71758" y="21296"/>
                  </a:cubicBezTo>
                  <a:cubicBezTo>
                    <a:pt x="44221" y="27030"/>
                    <a:pt x="44221" y="27030"/>
                    <a:pt x="44221" y="27030"/>
                  </a:cubicBezTo>
                  <a:cubicBezTo>
                    <a:pt x="38793" y="0"/>
                    <a:pt x="38793" y="0"/>
                    <a:pt x="38793" y="0"/>
                  </a:cubicBezTo>
                  <a:cubicBezTo>
                    <a:pt x="38793" y="409"/>
                    <a:pt x="38793" y="1023"/>
                    <a:pt x="38793" y="1433"/>
                  </a:cubicBezTo>
                  <a:cubicBezTo>
                    <a:pt x="38793" y="1638"/>
                    <a:pt x="38793" y="1638"/>
                    <a:pt x="38793" y="1638"/>
                  </a:cubicBezTo>
                  <a:cubicBezTo>
                    <a:pt x="38793" y="1843"/>
                    <a:pt x="38592" y="2047"/>
                    <a:pt x="38592" y="2457"/>
                  </a:cubicBezTo>
                  <a:cubicBezTo>
                    <a:pt x="38592" y="2457"/>
                    <a:pt x="38592" y="2457"/>
                    <a:pt x="38592" y="2662"/>
                  </a:cubicBezTo>
                  <a:cubicBezTo>
                    <a:pt x="38793" y="2866"/>
                    <a:pt x="38994" y="3071"/>
                    <a:pt x="39195" y="3276"/>
                  </a:cubicBezTo>
                  <a:cubicBezTo>
                    <a:pt x="39195" y="3686"/>
                    <a:pt x="39195" y="4095"/>
                    <a:pt x="39195" y="4300"/>
                  </a:cubicBezTo>
                  <a:cubicBezTo>
                    <a:pt x="39195" y="4300"/>
                    <a:pt x="39195" y="4505"/>
                    <a:pt x="39195" y="4505"/>
                  </a:cubicBezTo>
                  <a:cubicBezTo>
                    <a:pt x="39195" y="4505"/>
                    <a:pt x="39195" y="4505"/>
                    <a:pt x="39195" y="4505"/>
                  </a:cubicBezTo>
                  <a:cubicBezTo>
                    <a:pt x="39396" y="4709"/>
                    <a:pt x="39597" y="5119"/>
                    <a:pt x="39597" y="5324"/>
                  </a:cubicBezTo>
                  <a:cubicBezTo>
                    <a:pt x="39798" y="5733"/>
                    <a:pt x="39597" y="6143"/>
                    <a:pt x="39597" y="6552"/>
                  </a:cubicBezTo>
                  <a:cubicBezTo>
                    <a:pt x="39597" y="6552"/>
                    <a:pt x="39396" y="6552"/>
                    <a:pt x="39396" y="6757"/>
                  </a:cubicBezTo>
                  <a:cubicBezTo>
                    <a:pt x="39396" y="6757"/>
                    <a:pt x="39396" y="6757"/>
                    <a:pt x="39597" y="6962"/>
                  </a:cubicBezTo>
                  <a:cubicBezTo>
                    <a:pt x="39597" y="7167"/>
                    <a:pt x="39597" y="7576"/>
                    <a:pt x="39396" y="7986"/>
                  </a:cubicBezTo>
                  <a:cubicBezTo>
                    <a:pt x="39195" y="8395"/>
                    <a:pt x="38994" y="8600"/>
                    <a:pt x="38793" y="8600"/>
                  </a:cubicBezTo>
                  <a:cubicBezTo>
                    <a:pt x="38793" y="8805"/>
                    <a:pt x="38793" y="9010"/>
                    <a:pt x="38793" y="9215"/>
                  </a:cubicBezTo>
                  <a:cubicBezTo>
                    <a:pt x="38793" y="9215"/>
                    <a:pt x="38793" y="9419"/>
                    <a:pt x="38793" y="9419"/>
                  </a:cubicBezTo>
                  <a:cubicBezTo>
                    <a:pt x="38793" y="9829"/>
                    <a:pt x="38793" y="10034"/>
                    <a:pt x="38793" y="10443"/>
                  </a:cubicBezTo>
                  <a:cubicBezTo>
                    <a:pt x="38592" y="10853"/>
                    <a:pt x="38592" y="11058"/>
                    <a:pt x="38391" y="11467"/>
                  </a:cubicBezTo>
                  <a:cubicBezTo>
                    <a:pt x="38190" y="11467"/>
                    <a:pt x="38190" y="11672"/>
                    <a:pt x="38190" y="11672"/>
                  </a:cubicBezTo>
                  <a:cubicBezTo>
                    <a:pt x="38190" y="11877"/>
                    <a:pt x="38190" y="12286"/>
                    <a:pt x="38190" y="12491"/>
                  </a:cubicBezTo>
                  <a:cubicBezTo>
                    <a:pt x="38190" y="12491"/>
                    <a:pt x="38190" y="12696"/>
                    <a:pt x="38190" y="12696"/>
                  </a:cubicBezTo>
                  <a:cubicBezTo>
                    <a:pt x="38391" y="13105"/>
                    <a:pt x="38592" y="13720"/>
                    <a:pt x="38391" y="14334"/>
                  </a:cubicBezTo>
                  <a:cubicBezTo>
                    <a:pt x="38190" y="14539"/>
                    <a:pt x="37989" y="14948"/>
                    <a:pt x="37788" y="14948"/>
                  </a:cubicBezTo>
                  <a:cubicBezTo>
                    <a:pt x="37788" y="15153"/>
                    <a:pt x="37788" y="15358"/>
                    <a:pt x="37788" y="15358"/>
                  </a:cubicBezTo>
                  <a:cubicBezTo>
                    <a:pt x="37989" y="15767"/>
                    <a:pt x="38190" y="15972"/>
                    <a:pt x="38190" y="16177"/>
                  </a:cubicBezTo>
                  <a:cubicBezTo>
                    <a:pt x="38190" y="16382"/>
                    <a:pt x="38190" y="16382"/>
                    <a:pt x="38190" y="16382"/>
                  </a:cubicBezTo>
                  <a:cubicBezTo>
                    <a:pt x="38391" y="16996"/>
                    <a:pt x="38391" y="17406"/>
                    <a:pt x="38391" y="17815"/>
                  </a:cubicBezTo>
                  <a:cubicBezTo>
                    <a:pt x="38391" y="18020"/>
                    <a:pt x="38190" y="18225"/>
                    <a:pt x="38190" y="18634"/>
                  </a:cubicBezTo>
                  <a:cubicBezTo>
                    <a:pt x="38190" y="18634"/>
                    <a:pt x="38190" y="18634"/>
                    <a:pt x="38190" y="18634"/>
                  </a:cubicBezTo>
                  <a:cubicBezTo>
                    <a:pt x="38190" y="18634"/>
                    <a:pt x="38190" y="18839"/>
                    <a:pt x="38190" y="18839"/>
                  </a:cubicBezTo>
                  <a:cubicBezTo>
                    <a:pt x="38391" y="19249"/>
                    <a:pt x="38592" y="19658"/>
                    <a:pt x="38592" y="20068"/>
                  </a:cubicBezTo>
                  <a:cubicBezTo>
                    <a:pt x="38592" y="20477"/>
                    <a:pt x="38391" y="21092"/>
                    <a:pt x="37788" y="21501"/>
                  </a:cubicBezTo>
                  <a:cubicBezTo>
                    <a:pt x="37788" y="21501"/>
                    <a:pt x="37788" y="21501"/>
                    <a:pt x="37788" y="21501"/>
                  </a:cubicBezTo>
                  <a:cubicBezTo>
                    <a:pt x="37788" y="22116"/>
                    <a:pt x="37788" y="22730"/>
                    <a:pt x="37587" y="22935"/>
                  </a:cubicBezTo>
                  <a:cubicBezTo>
                    <a:pt x="37587" y="23139"/>
                    <a:pt x="37386" y="23344"/>
                    <a:pt x="37386" y="23549"/>
                  </a:cubicBezTo>
                  <a:cubicBezTo>
                    <a:pt x="37386" y="23549"/>
                    <a:pt x="37386" y="23549"/>
                    <a:pt x="37386" y="23549"/>
                  </a:cubicBezTo>
                  <a:cubicBezTo>
                    <a:pt x="37587" y="23959"/>
                    <a:pt x="37788" y="24368"/>
                    <a:pt x="37788" y="24982"/>
                  </a:cubicBezTo>
                  <a:cubicBezTo>
                    <a:pt x="37587" y="25597"/>
                    <a:pt x="37185" y="26006"/>
                    <a:pt x="36984" y="26211"/>
                  </a:cubicBezTo>
                  <a:cubicBezTo>
                    <a:pt x="36783" y="26211"/>
                    <a:pt x="36783" y="26211"/>
                    <a:pt x="36783" y="26416"/>
                  </a:cubicBezTo>
                  <a:cubicBezTo>
                    <a:pt x="36984" y="26416"/>
                    <a:pt x="37386" y="26621"/>
                    <a:pt x="37587" y="26825"/>
                  </a:cubicBezTo>
                  <a:cubicBezTo>
                    <a:pt x="37788" y="27235"/>
                    <a:pt x="38190" y="28259"/>
                    <a:pt x="37989" y="29078"/>
                  </a:cubicBezTo>
                  <a:cubicBezTo>
                    <a:pt x="37788" y="29488"/>
                    <a:pt x="37587" y="29692"/>
                    <a:pt x="37386" y="29897"/>
                  </a:cubicBezTo>
                  <a:cubicBezTo>
                    <a:pt x="37587" y="30102"/>
                    <a:pt x="37587" y="30307"/>
                    <a:pt x="37587" y="30716"/>
                  </a:cubicBezTo>
                  <a:cubicBezTo>
                    <a:pt x="37587" y="30921"/>
                    <a:pt x="37386" y="31945"/>
                    <a:pt x="36984" y="32354"/>
                  </a:cubicBezTo>
                  <a:cubicBezTo>
                    <a:pt x="36582" y="32559"/>
                    <a:pt x="36180" y="32764"/>
                    <a:pt x="35778" y="32764"/>
                  </a:cubicBezTo>
                  <a:cubicBezTo>
                    <a:pt x="35778" y="32764"/>
                    <a:pt x="35778" y="32764"/>
                    <a:pt x="35778" y="32764"/>
                  </a:cubicBezTo>
                  <a:cubicBezTo>
                    <a:pt x="35577" y="32969"/>
                    <a:pt x="35376" y="33378"/>
                    <a:pt x="35175" y="33583"/>
                  </a:cubicBezTo>
                  <a:cubicBezTo>
                    <a:pt x="35175" y="33583"/>
                    <a:pt x="34974" y="33788"/>
                    <a:pt x="34974" y="33788"/>
                  </a:cubicBezTo>
                  <a:cubicBezTo>
                    <a:pt x="34572" y="34402"/>
                    <a:pt x="33969" y="35221"/>
                    <a:pt x="33567" y="35631"/>
                  </a:cubicBezTo>
                  <a:cubicBezTo>
                    <a:pt x="33567" y="35836"/>
                    <a:pt x="33567" y="35836"/>
                    <a:pt x="33567" y="35836"/>
                  </a:cubicBezTo>
                  <a:cubicBezTo>
                    <a:pt x="33366" y="36040"/>
                    <a:pt x="32964" y="36655"/>
                    <a:pt x="32964" y="36860"/>
                  </a:cubicBezTo>
                  <a:cubicBezTo>
                    <a:pt x="32964" y="37064"/>
                    <a:pt x="32763" y="37269"/>
                    <a:pt x="32763" y="37474"/>
                  </a:cubicBezTo>
                  <a:cubicBezTo>
                    <a:pt x="32562" y="37883"/>
                    <a:pt x="32562" y="38293"/>
                    <a:pt x="32361" y="38703"/>
                  </a:cubicBezTo>
                  <a:cubicBezTo>
                    <a:pt x="32160" y="38907"/>
                    <a:pt x="31758" y="39726"/>
                    <a:pt x="31356" y="39931"/>
                  </a:cubicBezTo>
                  <a:cubicBezTo>
                    <a:pt x="30954" y="40136"/>
                    <a:pt x="30753" y="40341"/>
                    <a:pt x="30552" y="40341"/>
                  </a:cubicBezTo>
                  <a:cubicBezTo>
                    <a:pt x="30552" y="40341"/>
                    <a:pt x="30552" y="40546"/>
                    <a:pt x="30552" y="40546"/>
                  </a:cubicBezTo>
                  <a:cubicBezTo>
                    <a:pt x="30552" y="40750"/>
                    <a:pt x="30351" y="40955"/>
                    <a:pt x="30351" y="40955"/>
                  </a:cubicBezTo>
                  <a:cubicBezTo>
                    <a:pt x="30351" y="41160"/>
                    <a:pt x="30351" y="41160"/>
                    <a:pt x="30351" y="41160"/>
                  </a:cubicBezTo>
                  <a:cubicBezTo>
                    <a:pt x="30150" y="41569"/>
                    <a:pt x="30150" y="41979"/>
                    <a:pt x="29547" y="42389"/>
                  </a:cubicBezTo>
                  <a:cubicBezTo>
                    <a:pt x="29346" y="42593"/>
                    <a:pt x="29145" y="42593"/>
                    <a:pt x="28743" y="42593"/>
                  </a:cubicBezTo>
                  <a:cubicBezTo>
                    <a:pt x="28542" y="42593"/>
                    <a:pt x="28341" y="42593"/>
                    <a:pt x="28341" y="42593"/>
                  </a:cubicBezTo>
                  <a:cubicBezTo>
                    <a:pt x="28341" y="42593"/>
                    <a:pt x="28140" y="42593"/>
                    <a:pt x="28140" y="42593"/>
                  </a:cubicBezTo>
                  <a:cubicBezTo>
                    <a:pt x="27939" y="42593"/>
                    <a:pt x="27738" y="43003"/>
                    <a:pt x="27738" y="43003"/>
                  </a:cubicBezTo>
                  <a:cubicBezTo>
                    <a:pt x="27537" y="43208"/>
                    <a:pt x="27537" y="43208"/>
                    <a:pt x="27537" y="43412"/>
                  </a:cubicBezTo>
                  <a:cubicBezTo>
                    <a:pt x="27336" y="43822"/>
                    <a:pt x="27135" y="44027"/>
                    <a:pt x="26934" y="44436"/>
                  </a:cubicBezTo>
                  <a:cubicBezTo>
                    <a:pt x="26934" y="44436"/>
                    <a:pt x="26130" y="45255"/>
                    <a:pt x="25326" y="45255"/>
                  </a:cubicBezTo>
                  <a:cubicBezTo>
                    <a:pt x="25326" y="45255"/>
                    <a:pt x="25326" y="45255"/>
                    <a:pt x="25326" y="45255"/>
                  </a:cubicBezTo>
                  <a:cubicBezTo>
                    <a:pt x="24522" y="45255"/>
                    <a:pt x="23718" y="44436"/>
                    <a:pt x="23517" y="44027"/>
                  </a:cubicBezTo>
                  <a:cubicBezTo>
                    <a:pt x="23316" y="43822"/>
                    <a:pt x="23316" y="43617"/>
                    <a:pt x="23316" y="43208"/>
                  </a:cubicBezTo>
                  <a:cubicBezTo>
                    <a:pt x="23316" y="43208"/>
                    <a:pt x="23316" y="43412"/>
                    <a:pt x="23316" y="43412"/>
                  </a:cubicBezTo>
                  <a:cubicBezTo>
                    <a:pt x="23115" y="43617"/>
                    <a:pt x="22713" y="44027"/>
                    <a:pt x="22512" y="44436"/>
                  </a:cubicBezTo>
                  <a:cubicBezTo>
                    <a:pt x="22311" y="44436"/>
                    <a:pt x="22311" y="44436"/>
                    <a:pt x="22311" y="44641"/>
                  </a:cubicBezTo>
                  <a:cubicBezTo>
                    <a:pt x="22110" y="44641"/>
                    <a:pt x="22110" y="44641"/>
                    <a:pt x="22110" y="44846"/>
                  </a:cubicBezTo>
                  <a:cubicBezTo>
                    <a:pt x="21909" y="44846"/>
                    <a:pt x="21909" y="45051"/>
                    <a:pt x="21708" y="45051"/>
                  </a:cubicBezTo>
                  <a:cubicBezTo>
                    <a:pt x="21708" y="45255"/>
                    <a:pt x="21507" y="45460"/>
                    <a:pt x="21507" y="45665"/>
                  </a:cubicBezTo>
                  <a:cubicBezTo>
                    <a:pt x="21507" y="45870"/>
                    <a:pt x="21507" y="45870"/>
                    <a:pt x="21507" y="46075"/>
                  </a:cubicBezTo>
                  <a:cubicBezTo>
                    <a:pt x="21507" y="46484"/>
                    <a:pt x="21708" y="46894"/>
                    <a:pt x="21507" y="47303"/>
                  </a:cubicBezTo>
                  <a:cubicBezTo>
                    <a:pt x="21507" y="47713"/>
                    <a:pt x="21105" y="48327"/>
                    <a:pt x="20703" y="48532"/>
                  </a:cubicBezTo>
                  <a:cubicBezTo>
                    <a:pt x="20301" y="48941"/>
                    <a:pt x="19296" y="49146"/>
                    <a:pt x="19296" y="49146"/>
                  </a:cubicBezTo>
                  <a:cubicBezTo>
                    <a:pt x="19296" y="49146"/>
                    <a:pt x="19095" y="49146"/>
                    <a:pt x="19095" y="49146"/>
                  </a:cubicBezTo>
                  <a:cubicBezTo>
                    <a:pt x="18894" y="49146"/>
                    <a:pt x="18693" y="49146"/>
                    <a:pt x="18492" y="48941"/>
                  </a:cubicBezTo>
                  <a:cubicBezTo>
                    <a:pt x="18492" y="48941"/>
                    <a:pt x="18492" y="49146"/>
                    <a:pt x="18492" y="49146"/>
                  </a:cubicBezTo>
                  <a:cubicBezTo>
                    <a:pt x="18693" y="49351"/>
                    <a:pt x="18693" y="49556"/>
                    <a:pt x="18693" y="49761"/>
                  </a:cubicBezTo>
                  <a:cubicBezTo>
                    <a:pt x="18693" y="50375"/>
                    <a:pt x="18693" y="50580"/>
                    <a:pt x="18492" y="50989"/>
                  </a:cubicBezTo>
                  <a:cubicBezTo>
                    <a:pt x="18291" y="51399"/>
                    <a:pt x="17889" y="51604"/>
                    <a:pt x="17688" y="51604"/>
                  </a:cubicBezTo>
                  <a:cubicBezTo>
                    <a:pt x="17688" y="51604"/>
                    <a:pt x="17688" y="51604"/>
                    <a:pt x="17487" y="51808"/>
                  </a:cubicBezTo>
                  <a:cubicBezTo>
                    <a:pt x="17487" y="51808"/>
                    <a:pt x="17487" y="51808"/>
                    <a:pt x="17487" y="52013"/>
                  </a:cubicBezTo>
                  <a:cubicBezTo>
                    <a:pt x="17487" y="52013"/>
                    <a:pt x="17487" y="52013"/>
                    <a:pt x="17688" y="52013"/>
                  </a:cubicBezTo>
                  <a:cubicBezTo>
                    <a:pt x="17889" y="52218"/>
                    <a:pt x="18090" y="52423"/>
                    <a:pt x="18291" y="52832"/>
                  </a:cubicBezTo>
                  <a:cubicBezTo>
                    <a:pt x="18492" y="53651"/>
                    <a:pt x="18291" y="54675"/>
                    <a:pt x="18291" y="54880"/>
                  </a:cubicBezTo>
                  <a:cubicBezTo>
                    <a:pt x="18090" y="55290"/>
                    <a:pt x="17889" y="55904"/>
                    <a:pt x="17286" y="56109"/>
                  </a:cubicBezTo>
                  <a:cubicBezTo>
                    <a:pt x="17286" y="56109"/>
                    <a:pt x="17286" y="56313"/>
                    <a:pt x="17085" y="56313"/>
                  </a:cubicBezTo>
                  <a:cubicBezTo>
                    <a:pt x="17085" y="56313"/>
                    <a:pt x="17085" y="56313"/>
                    <a:pt x="17085" y="56313"/>
                  </a:cubicBezTo>
                  <a:cubicBezTo>
                    <a:pt x="17487" y="56518"/>
                    <a:pt x="17889" y="57133"/>
                    <a:pt x="17889" y="57337"/>
                  </a:cubicBezTo>
                  <a:cubicBezTo>
                    <a:pt x="18090" y="57747"/>
                    <a:pt x="18090" y="58156"/>
                    <a:pt x="18090" y="58361"/>
                  </a:cubicBezTo>
                  <a:cubicBezTo>
                    <a:pt x="18090" y="58361"/>
                    <a:pt x="18090" y="58566"/>
                    <a:pt x="18090" y="58566"/>
                  </a:cubicBezTo>
                  <a:cubicBezTo>
                    <a:pt x="18291" y="58771"/>
                    <a:pt x="18693" y="58976"/>
                    <a:pt x="18894" y="59385"/>
                  </a:cubicBezTo>
                  <a:cubicBezTo>
                    <a:pt x="19095" y="60000"/>
                    <a:pt x="19095" y="60819"/>
                    <a:pt x="18693" y="61433"/>
                  </a:cubicBezTo>
                  <a:cubicBezTo>
                    <a:pt x="18291" y="61638"/>
                    <a:pt x="17889" y="61843"/>
                    <a:pt x="17487" y="61843"/>
                  </a:cubicBezTo>
                  <a:cubicBezTo>
                    <a:pt x="17286" y="61843"/>
                    <a:pt x="17085" y="61843"/>
                    <a:pt x="16884" y="61843"/>
                  </a:cubicBezTo>
                  <a:cubicBezTo>
                    <a:pt x="16683" y="61843"/>
                    <a:pt x="16683" y="61843"/>
                    <a:pt x="16683" y="61843"/>
                  </a:cubicBezTo>
                  <a:cubicBezTo>
                    <a:pt x="16482" y="62047"/>
                    <a:pt x="16482" y="62457"/>
                    <a:pt x="16482" y="62866"/>
                  </a:cubicBezTo>
                  <a:cubicBezTo>
                    <a:pt x="16281" y="63276"/>
                    <a:pt x="15678" y="63890"/>
                    <a:pt x="15075" y="64095"/>
                  </a:cubicBezTo>
                  <a:cubicBezTo>
                    <a:pt x="14874" y="64300"/>
                    <a:pt x="14472" y="64300"/>
                    <a:pt x="14271" y="64300"/>
                  </a:cubicBezTo>
                  <a:cubicBezTo>
                    <a:pt x="13869" y="64300"/>
                    <a:pt x="13467" y="64300"/>
                    <a:pt x="13266" y="64095"/>
                  </a:cubicBezTo>
                  <a:cubicBezTo>
                    <a:pt x="12663" y="63481"/>
                    <a:pt x="12864" y="62662"/>
                    <a:pt x="12864" y="62047"/>
                  </a:cubicBezTo>
                  <a:cubicBezTo>
                    <a:pt x="12864" y="62047"/>
                    <a:pt x="12864" y="62047"/>
                    <a:pt x="12864" y="61843"/>
                  </a:cubicBezTo>
                  <a:cubicBezTo>
                    <a:pt x="12864" y="61843"/>
                    <a:pt x="12864" y="61638"/>
                    <a:pt x="12864" y="61433"/>
                  </a:cubicBezTo>
                  <a:cubicBezTo>
                    <a:pt x="12864" y="61433"/>
                    <a:pt x="12663" y="61228"/>
                    <a:pt x="12663" y="61228"/>
                  </a:cubicBezTo>
                  <a:cubicBezTo>
                    <a:pt x="12462" y="60819"/>
                    <a:pt x="12462" y="60614"/>
                    <a:pt x="12462" y="60409"/>
                  </a:cubicBezTo>
                  <a:cubicBezTo>
                    <a:pt x="12462" y="60409"/>
                    <a:pt x="12462" y="60409"/>
                    <a:pt x="12462" y="60409"/>
                  </a:cubicBezTo>
                  <a:cubicBezTo>
                    <a:pt x="12462" y="60409"/>
                    <a:pt x="12462" y="60409"/>
                    <a:pt x="12462" y="60409"/>
                  </a:cubicBezTo>
                  <a:cubicBezTo>
                    <a:pt x="12261" y="60409"/>
                    <a:pt x="12060" y="60614"/>
                    <a:pt x="11859" y="60614"/>
                  </a:cubicBezTo>
                  <a:cubicBezTo>
                    <a:pt x="11859" y="60614"/>
                    <a:pt x="11859" y="60614"/>
                    <a:pt x="11859" y="60614"/>
                  </a:cubicBezTo>
                  <a:cubicBezTo>
                    <a:pt x="11859" y="60614"/>
                    <a:pt x="11055" y="60614"/>
                    <a:pt x="10452" y="60000"/>
                  </a:cubicBezTo>
                  <a:cubicBezTo>
                    <a:pt x="10452" y="60204"/>
                    <a:pt x="10452" y="60409"/>
                    <a:pt x="10251" y="60614"/>
                  </a:cubicBezTo>
                  <a:cubicBezTo>
                    <a:pt x="10050" y="60819"/>
                    <a:pt x="9849" y="60819"/>
                    <a:pt x="9648" y="61023"/>
                  </a:cubicBezTo>
                  <a:cubicBezTo>
                    <a:pt x="9648" y="61228"/>
                    <a:pt x="9648" y="61228"/>
                    <a:pt x="9648" y="61433"/>
                  </a:cubicBezTo>
                  <a:cubicBezTo>
                    <a:pt x="9648" y="61843"/>
                    <a:pt x="9447" y="62662"/>
                    <a:pt x="9246" y="63071"/>
                  </a:cubicBezTo>
                  <a:cubicBezTo>
                    <a:pt x="9246" y="63276"/>
                    <a:pt x="9045" y="63276"/>
                    <a:pt x="9045" y="63481"/>
                  </a:cubicBezTo>
                  <a:cubicBezTo>
                    <a:pt x="9045" y="63481"/>
                    <a:pt x="9045" y="63686"/>
                    <a:pt x="8844" y="63686"/>
                  </a:cubicBezTo>
                  <a:cubicBezTo>
                    <a:pt x="8844" y="63890"/>
                    <a:pt x="8844" y="64095"/>
                    <a:pt x="8844" y="64300"/>
                  </a:cubicBezTo>
                  <a:cubicBezTo>
                    <a:pt x="8844" y="64300"/>
                    <a:pt x="8844" y="64300"/>
                    <a:pt x="9045" y="64505"/>
                  </a:cubicBezTo>
                  <a:cubicBezTo>
                    <a:pt x="9045" y="64709"/>
                    <a:pt x="9246" y="65119"/>
                    <a:pt x="9246" y="65733"/>
                  </a:cubicBezTo>
                  <a:cubicBezTo>
                    <a:pt x="9246" y="66143"/>
                    <a:pt x="8844" y="66552"/>
                    <a:pt x="8442" y="67167"/>
                  </a:cubicBezTo>
                  <a:cubicBezTo>
                    <a:pt x="8442" y="67167"/>
                    <a:pt x="8442" y="67167"/>
                    <a:pt x="8442" y="67167"/>
                  </a:cubicBezTo>
                  <a:cubicBezTo>
                    <a:pt x="8241" y="67372"/>
                    <a:pt x="8040" y="67576"/>
                    <a:pt x="7839" y="67576"/>
                  </a:cubicBezTo>
                  <a:cubicBezTo>
                    <a:pt x="7839" y="67781"/>
                    <a:pt x="7839" y="67781"/>
                    <a:pt x="7638" y="67781"/>
                  </a:cubicBezTo>
                  <a:cubicBezTo>
                    <a:pt x="7839" y="67781"/>
                    <a:pt x="7839" y="67986"/>
                    <a:pt x="8040" y="67986"/>
                  </a:cubicBezTo>
                  <a:cubicBezTo>
                    <a:pt x="8241" y="68395"/>
                    <a:pt x="8643" y="68805"/>
                    <a:pt x="8844" y="69010"/>
                  </a:cubicBezTo>
                  <a:cubicBezTo>
                    <a:pt x="9045" y="69624"/>
                    <a:pt x="9246" y="70443"/>
                    <a:pt x="9246" y="70648"/>
                  </a:cubicBezTo>
                  <a:cubicBezTo>
                    <a:pt x="9246" y="71058"/>
                    <a:pt x="9246" y="71262"/>
                    <a:pt x="9246" y="71467"/>
                  </a:cubicBezTo>
                  <a:cubicBezTo>
                    <a:pt x="9246" y="71467"/>
                    <a:pt x="9246" y="71672"/>
                    <a:pt x="9246" y="71672"/>
                  </a:cubicBezTo>
                  <a:cubicBezTo>
                    <a:pt x="9246" y="71672"/>
                    <a:pt x="9246" y="71672"/>
                    <a:pt x="9246" y="71672"/>
                  </a:cubicBezTo>
                  <a:cubicBezTo>
                    <a:pt x="9447" y="71877"/>
                    <a:pt x="9849" y="72081"/>
                    <a:pt x="9849" y="72491"/>
                  </a:cubicBezTo>
                  <a:cubicBezTo>
                    <a:pt x="10050" y="73310"/>
                    <a:pt x="9849" y="74334"/>
                    <a:pt x="9648" y="74948"/>
                  </a:cubicBezTo>
                  <a:cubicBezTo>
                    <a:pt x="9246" y="75358"/>
                    <a:pt x="8643" y="75767"/>
                    <a:pt x="8442" y="75767"/>
                  </a:cubicBezTo>
                  <a:cubicBezTo>
                    <a:pt x="8241" y="75767"/>
                    <a:pt x="8241" y="75767"/>
                    <a:pt x="8040" y="75767"/>
                  </a:cubicBezTo>
                  <a:cubicBezTo>
                    <a:pt x="7839" y="75767"/>
                    <a:pt x="7437" y="75767"/>
                    <a:pt x="7236" y="75767"/>
                  </a:cubicBezTo>
                  <a:cubicBezTo>
                    <a:pt x="7236" y="75767"/>
                    <a:pt x="7035" y="75563"/>
                    <a:pt x="7035" y="75563"/>
                  </a:cubicBezTo>
                  <a:cubicBezTo>
                    <a:pt x="7035" y="75767"/>
                    <a:pt x="6834" y="75767"/>
                    <a:pt x="6834" y="75767"/>
                  </a:cubicBezTo>
                  <a:cubicBezTo>
                    <a:pt x="6834" y="75767"/>
                    <a:pt x="6834" y="75972"/>
                    <a:pt x="6834" y="76177"/>
                  </a:cubicBezTo>
                  <a:cubicBezTo>
                    <a:pt x="6834" y="76382"/>
                    <a:pt x="6834" y="76587"/>
                    <a:pt x="7035" y="76587"/>
                  </a:cubicBezTo>
                  <a:cubicBezTo>
                    <a:pt x="7035" y="76996"/>
                    <a:pt x="7236" y="77201"/>
                    <a:pt x="7236" y="77610"/>
                  </a:cubicBezTo>
                  <a:cubicBezTo>
                    <a:pt x="7437" y="78020"/>
                    <a:pt x="7236" y="78839"/>
                    <a:pt x="7236" y="79044"/>
                  </a:cubicBezTo>
                  <a:cubicBezTo>
                    <a:pt x="7236" y="79863"/>
                    <a:pt x="7035" y="80477"/>
                    <a:pt x="6834" y="80887"/>
                  </a:cubicBezTo>
                  <a:cubicBezTo>
                    <a:pt x="6633" y="81296"/>
                    <a:pt x="6030" y="81911"/>
                    <a:pt x="5628" y="82116"/>
                  </a:cubicBezTo>
                  <a:cubicBezTo>
                    <a:pt x="5226" y="82116"/>
                    <a:pt x="5025" y="82320"/>
                    <a:pt x="4623" y="82320"/>
                  </a:cubicBezTo>
                  <a:cubicBezTo>
                    <a:pt x="4623" y="82320"/>
                    <a:pt x="4221" y="82320"/>
                    <a:pt x="4221" y="82320"/>
                  </a:cubicBezTo>
                  <a:cubicBezTo>
                    <a:pt x="4221" y="82320"/>
                    <a:pt x="4020" y="82525"/>
                    <a:pt x="3819" y="82730"/>
                  </a:cubicBezTo>
                  <a:cubicBezTo>
                    <a:pt x="3417" y="82935"/>
                    <a:pt x="3015" y="82935"/>
                    <a:pt x="2613" y="82935"/>
                  </a:cubicBezTo>
                  <a:cubicBezTo>
                    <a:pt x="2613" y="82935"/>
                    <a:pt x="2613" y="82935"/>
                    <a:pt x="2412" y="82935"/>
                  </a:cubicBezTo>
                  <a:cubicBezTo>
                    <a:pt x="2412" y="83139"/>
                    <a:pt x="2211" y="83139"/>
                    <a:pt x="2010" y="83344"/>
                  </a:cubicBezTo>
                  <a:cubicBezTo>
                    <a:pt x="1809" y="83549"/>
                    <a:pt x="1608" y="83549"/>
                    <a:pt x="1407" y="83754"/>
                  </a:cubicBezTo>
                  <a:cubicBezTo>
                    <a:pt x="1407" y="83754"/>
                    <a:pt x="1407" y="83754"/>
                    <a:pt x="1407" y="83754"/>
                  </a:cubicBezTo>
                  <a:cubicBezTo>
                    <a:pt x="1005" y="83959"/>
                    <a:pt x="603" y="84163"/>
                    <a:pt x="201" y="84368"/>
                  </a:cubicBezTo>
                  <a:cubicBezTo>
                    <a:pt x="201" y="84368"/>
                    <a:pt x="0" y="84368"/>
                    <a:pt x="0" y="84368"/>
                  </a:cubicBezTo>
                  <a:cubicBezTo>
                    <a:pt x="201" y="84368"/>
                    <a:pt x="201" y="84573"/>
                    <a:pt x="201" y="84573"/>
                  </a:cubicBezTo>
                  <a:cubicBezTo>
                    <a:pt x="201" y="84778"/>
                    <a:pt x="201" y="84778"/>
                    <a:pt x="402" y="84778"/>
                  </a:cubicBezTo>
                  <a:cubicBezTo>
                    <a:pt x="402" y="84982"/>
                    <a:pt x="603" y="84982"/>
                    <a:pt x="804" y="85187"/>
                  </a:cubicBezTo>
                  <a:cubicBezTo>
                    <a:pt x="1206" y="85802"/>
                    <a:pt x="1608" y="86621"/>
                    <a:pt x="1608" y="87030"/>
                  </a:cubicBezTo>
                  <a:cubicBezTo>
                    <a:pt x="1809" y="87440"/>
                    <a:pt x="1809" y="88054"/>
                    <a:pt x="1809" y="88668"/>
                  </a:cubicBezTo>
                  <a:cubicBezTo>
                    <a:pt x="1608" y="89078"/>
                    <a:pt x="1407" y="89283"/>
                    <a:pt x="1206" y="89488"/>
                  </a:cubicBezTo>
                  <a:cubicBezTo>
                    <a:pt x="1206" y="89488"/>
                    <a:pt x="1005" y="89692"/>
                    <a:pt x="1005" y="89692"/>
                  </a:cubicBezTo>
                  <a:cubicBezTo>
                    <a:pt x="1005" y="89692"/>
                    <a:pt x="1005" y="89692"/>
                    <a:pt x="1005" y="89897"/>
                  </a:cubicBezTo>
                  <a:cubicBezTo>
                    <a:pt x="1005" y="89897"/>
                    <a:pt x="1005" y="89897"/>
                    <a:pt x="1005" y="89897"/>
                  </a:cubicBezTo>
                  <a:cubicBezTo>
                    <a:pt x="1206" y="90307"/>
                    <a:pt x="1206" y="90511"/>
                    <a:pt x="1206" y="90921"/>
                  </a:cubicBezTo>
                  <a:cubicBezTo>
                    <a:pt x="1206" y="91535"/>
                    <a:pt x="804" y="92150"/>
                    <a:pt x="804" y="92150"/>
                  </a:cubicBezTo>
                  <a:cubicBezTo>
                    <a:pt x="804" y="92354"/>
                    <a:pt x="603" y="92354"/>
                    <a:pt x="603" y="92559"/>
                  </a:cubicBezTo>
                  <a:cubicBezTo>
                    <a:pt x="603" y="92559"/>
                    <a:pt x="603" y="92559"/>
                    <a:pt x="804" y="92559"/>
                  </a:cubicBezTo>
                  <a:cubicBezTo>
                    <a:pt x="804" y="92559"/>
                    <a:pt x="804" y="92559"/>
                    <a:pt x="804" y="92559"/>
                  </a:cubicBezTo>
                  <a:cubicBezTo>
                    <a:pt x="1206" y="92764"/>
                    <a:pt x="1407" y="92764"/>
                    <a:pt x="1608" y="92969"/>
                  </a:cubicBezTo>
                  <a:cubicBezTo>
                    <a:pt x="1809" y="93174"/>
                    <a:pt x="2010" y="93378"/>
                    <a:pt x="2211" y="93583"/>
                  </a:cubicBezTo>
                  <a:cubicBezTo>
                    <a:pt x="2211" y="93583"/>
                    <a:pt x="2211" y="93583"/>
                    <a:pt x="2211" y="93583"/>
                  </a:cubicBezTo>
                  <a:cubicBezTo>
                    <a:pt x="2412" y="93583"/>
                    <a:pt x="2814" y="93788"/>
                    <a:pt x="3015" y="93993"/>
                  </a:cubicBezTo>
                  <a:cubicBezTo>
                    <a:pt x="3417" y="94197"/>
                    <a:pt x="3618" y="94812"/>
                    <a:pt x="4020" y="95426"/>
                  </a:cubicBezTo>
                  <a:cubicBezTo>
                    <a:pt x="4020" y="95426"/>
                    <a:pt x="4020" y="95426"/>
                    <a:pt x="4020" y="95631"/>
                  </a:cubicBezTo>
                  <a:cubicBezTo>
                    <a:pt x="4221" y="95631"/>
                    <a:pt x="4221" y="95836"/>
                    <a:pt x="4422" y="96040"/>
                  </a:cubicBezTo>
                  <a:cubicBezTo>
                    <a:pt x="4422" y="96040"/>
                    <a:pt x="4422" y="96040"/>
                    <a:pt x="4422" y="96245"/>
                  </a:cubicBezTo>
                  <a:cubicBezTo>
                    <a:pt x="4422" y="96245"/>
                    <a:pt x="4422" y="96245"/>
                    <a:pt x="4422" y="96245"/>
                  </a:cubicBezTo>
                  <a:cubicBezTo>
                    <a:pt x="4824" y="96245"/>
                    <a:pt x="5427" y="96450"/>
                    <a:pt x="5829" y="96860"/>
                  </a:cubicBezTo>
                  <a:cubicBezTo>
                    <a:pt x="6432" y="97474"/>
                    <a:pt x="6231" y="98703"/>
                    <a:pt x="6231" y="99112"/>
                  </a:cubicBezTo>
                  <a:cubicBezTo>
                    <a:pt x="6231" y="99112"/>
                    <a:pt x="6231" y="99112"/>
                    <a:pt x="6231" y="99112"/>
                  </a:cubicBezTo>
                  <a:cubicBezTo>
                    <a:pt x="6834" y="99317"/>
                    <a:pt x="7437" y="99522"/>
                    <a:pt x="7839" y="99931"/>
                  </a:cubicBezTo>
                  <a:cubicBezTo>
                    <a:pt x="8241" y="100341"/>
                    <a:pt x="8442" y="100955"/>
                    <a:pt x="8442" y="101365"/>
                  </a:cubicBezTo>
                  <a:cubicBezTo>
                    <a:pt x="8643" y="101569"/>
                    <a:pt x="8643" y="101569"/>
                    <a:pt x="8643" y="101774"/>
                  </a:cubicBezTo>
                  <a:cubicBezTo>
                    <a:pt x="8844" y="102184"/>
                    <a:pt x="8844" y="102389"/>
                    <a:pt x="8844" y="102593"/>
                  </a:cubicBezTo>
                  <a:cubicBezTo>
                    <a:pt x="9045" y="102593"/>
                    <a:pt x="9246" y="102798"/>
                    <a:pt x="9447" y="102798"/>
                  </a:cubicBezTo>
                  <a:cubicBezTo>
                    <a:pt x="9447" y="102798"/>
                    <a:pt x="9648" y="102798"/>
                    <a:pt x="9648" y="102798"/>
                  </a:cubicBezTo>
                  <a:cubicBezTo>
                    <a:pt x="10050" y="103003"/>
                    <a:pt x="10452" y="103208"/>
                    <a:pt x="10854" y="103412"/>
                  </a:cubicBezTo>
                  <a:cubicBezTo>
                    <a:pt x="11055" y="103617"/>
                    <a:pt x="11457" y="104027"/>
                    <a:pt x="11457" y="104436"/>
                  </a:cubicBezTo>
                  <a:cubicBezTo>
                    <a:pt x="11658" y="104846"/>
                    <a:pt x="11658" y="105051"/>
                    <a:pt x="11658" y="105460"/>
                  </a:cubicBezTo>
                  <a:cubicBezTo>
                    <a:pt x="11658" y="105460"/>
                    <a:pt x="11658" y="105460"/>
                    <a:pt x="11658" y="105460"/>
                  </a:cubicBezTo>
                  <a:cubicBezTo>
                    <a:pt x="11859" y="105665"/>
                    <a:pt x="12060" y="105665"/>
                    <a:pt x="12261" y="106075"/>
                  </a:cubicBezTo>
                  <a:cubicBezTo>
                    <a:pt x="12462" y="106279"/>
                    <a:pt x="12663" y="106484"/>
                    <a:pt x="12663" y="106894"/>
                  </a:cubicBezTo>
                  <a:cubicBezTo>
                    <a:pt x="12663" y="106894"/>
                    <a:pt x="12663" y="107098"/>
                    <a:pt x="12663" y="107098"/>
                  </a:cubicBezTo>
                  <a:cubicBezTo>
                    <a:pt x="12663" y="107098"/>
                    <a:pt x="12663" y="107098"/>
                    <a:pt x="12864" y="107098"/>
                  </a:cubicBezTo>
                  <a:cubicBezTo>
                    <a:pt x="12864" y="107098"/>
                    <a:pt x="12864" y="107098"/>
                    <a:pt x="12864" y="107098"/>
                  </a:cubicBezTo>
                  <a:cubicBezTo>
                    <a:pt x="13266" y="107098"/>
                    <a:pt x="13467" y="107098"/>
                    <a:pt x="13668" y="107098"/>
                  </a:cubicBezTo>
                  <a:cubicBezTo>
                    <a:pt x="13869" y="107098"/>
                    <a:pt x="14070" y="107098"/>
                    <a:pt x="14271" y="107098"/>
                  </a:cubicBezTo>
                  <a:cubicBezTo>
                    <a:pt x="14472" y="107098"/>
                    <a:pt x="14472" y="107098"/>
                    <a:pt x="14472" y="107303"/>
                  </a:cubicBezTo>
                  <a:cubicBezTo>
                    <a:pt x="14673" y="107098"/>
                    <a:pt x="14874" y="106894"/>
                    <a:pt x="15276" y="106894"/>
                  </a:cubicBezTo>
                  <a:cubicBezTo>
                    <a:pt x="15477" y="106894"/>
                    <a:pt x="15477" y="106894"/>
                    <a:pt x="15477" y="106894"/>
                  </a:cubicBezTo>
                  <a:cubicBezTo>
                    <a:pt x="15477" y="106894"/>
                    <a:pt x="15477" y="106894"/>
                    <a:pt x="15477" y="106894"/>
                  </a:cubicBezTo>
                  <a:cubicBezTo>
                    <a:pt x="16281" y="107098"/>
                    <a:pt x="16683" y="107918"/>
                    <a:pt x="16884" y="108327"/>
                  </a:cubicBezTo>
                  <a:cubicBezTo>
                    <a:pt x="16884" y="108532"/>
                    <a:pt x="16884" y="108532"/>
                    <a:pt x="16884" y="108532"/>
                  </a:cubicBezTo>
                  <a:cubicBezTo>
                    <a:pt x="16884" y="108532"/>
                    <a:pt x="16884" y="108532"/>
                    <a:pt x="16884" y="108532"/>
                  </a:cubicBezTo>
                  <a:cubicBezTo>
                    <a:pt x="17286" y="108737"/>
                    <a:pt x="17688" y="108941"/>
                    <a:pt x="17889" y="109351"/>
                  </a:cubicBezTo>
                  <a:cubicBezTo>
                    <a:pt x="17889" y="109556"/>
                    <a:pt x="18090" y="109556"/>
                    <a:pt x="18090" y="109761"/>
                  </a:cubicBezTo>
                  <a:cubicBezTo>
                    <a:pt x="18090" y="109761"/>
                    <a:pt x="18291" y="109761"/>
                    <a:pt x="18492" y="109761"/>
                  </a:cubicBezTo>
                  <a:cubicBezTo>
                    <a:pt x="18492" y="109761"/>
                    <a:pt x="18693" y="109761"/>
                    <a:pt x="18693" y="109761"/>
                  </a:cubicBezTo>
                  <a:cubicBezTo>
                    <a:pt x="19095" y="109761"/>
                    <a:pt x="19497" y="110170"/>
                    <a:pt x="19698" y="110375"/>
                  </a:cubicBezTo>
                  <a:cubicBezTo>
                    <a:pt x="19698" y="110375"/>
                    <a:pt x="19698" y="110375"/>
                    <a:pt x="19698" y="110375"/>
                  </a:cubicBezTo>
                  <a:cubicBezTo>
                    <a:pt x="19899" y="110375"/>
                    <a:pt x="20100" y="110170"/>
                    <a:pt x="20301" y="110170"/>
                  </a:cubicBezTo>
                  <a:cubicBezTo>
                    <a:pt x="20502" y="110170"/>
                    <a:pt x="20502" y="110170"/>
                    <a:pt x="20502" y="110170"/>
                  </a:cubicBezTo>
                  <a:cubicBezTo>
                    <a:pt x="20502" y="110170"/>
                    <a:pt x="20502" y="110170"/>
                    <a:pt x="20502" y="110170"/>
                  </a:cubicBezTo>
                  <a:cubicBezTo>
                    <a:pt x="20904" y="109761"/>
                    <a:pt x="20904" y="109761"/>
                    <a:pt x="20904" y="109761"/>
                  </a:cubicBezTo>
                  <a:cubicBezTo>
                    <a:pt x="20904" y="108737"/>
                    <a:pt x="20904" y="108737"/>
                    <a:pt x="20904" y="108737"/>
                  </a:cubicBezTo>
                  <a:cubicBezTo>
                    <a:pt x="21909" y="109351"/>
                    <a:pt x="21909" y="109351"/>
                    <a:pt x="21909" y="109351"/>
                  </a:cubicBezTo>
                  <a:cubicBezTo>
                    <a:pt x="22110" y="109146"/>
                    <a:pt x="22110" y="109146"/>
                    <a:pt x="22110" y="109146"/>
                  </a:cubicBezTo>
                  <a:cubicBezTo>
                    <a:pt x="22110" y="109351"/>
                    <a:pt x="22110" y="109351"/>
                    <a:pt x="22110" y="109351"/>
                  </a:cubicBezTo>
                  <a:cubicBezTo>
                    <a:pt x="22713" y="109761"/>
                    <a:pt x="22713" y="109761"/>
                    <a:pt x="22713" y="109761"/>
                  </a:cubicBezTo>
                  <a:cubicBezTo>
                    <a:pt x="22914" y="109965"/>
                    <a:pt x="23115" y="110375"/>
                    <a:pt x="23316" y="110580"/>
                  </a:cubicBezTo>
                  <a:cubicBezTo>
                    <a:pt x="23517" y="110989"/>
                    <a:pt x="23718" y="111604"/>
                    <a:pt x="23718" y="111808"/>
                  </a:cubicBezTo>
                  <a:cubicBezTo>
                    <a:pt x="23718" y="112218"/>
                    <a:pt x="23718" y="112627"/>
                    <a:pt x="23517" y="113242"/>
                  </a:cubicBezTo>
                  <a:cubicBezTo>
                    <a:pt x="23718" y="113242"/>
                    <a:pt x="23919" y="113242"/>
                    <a:pt x="24120" y="113447"/>
                  </a:cubicBezTo>
                  <a:cubicBezTo>
                    <a:pt x="24522" y="113856"/>
                    <a:pt x="24723" y="114675"/>
                    <a:pt x="24723" y="115085"/>
                  </a:cubicBezTo>
                  <a:cubicBezTo>
                    <a:pt x="24924" y="115290"/>
                    <a:pt x="24723" y="115699"/>
                    <a:pt x="24723" y="115904"/>
                  </a:cubicBezTo>
                  <a:cubicBezTo>
                    <a:pt x="24723" y="115904"/>
                    <a:pt x="24723" y="115904"/>
                    <a:pt x="24723" y="115904"/>
                  </a:cubicBezTo>
                  <a:cubicBezTo>
                    <a:pt x="24723" y="116109"/>
                    <a:pt x="24924" y="116109"/>
                    <a:pt x="24924" y="116109"/>
                  </a:cubicBezTo>
                  <a:cubicBezTo>
                    <a:pt x="24924" y="116109"/>
                    <a:pt x="24924" y="116109"/>
                    <a:pt x="24924" y="116109"/>
                  </a:cubicBezTo>
                  <a:cubicBezTo>
                    <a:pt x="25125" y="116313"/>
                    <a:pt x="25326" y="116313"/>
                    <a:pt x="25326" y="116313"/>
                  </a:cubicBezTo>
                  <a:cubicBezTo>
                    <a:pt x="25728" y="116518"/>
                    <a:pt x="25929" y="116723"/>
                    <a:pt x="26130" y="116723"/>
                  </a:cubicBezTo>
                  <a:cubicBezTo>
                    <a:pt x="26331" y="116928"/>
                    <a:pt x="26532" y="117337"/>
                    <a:pt x="26934" y="117542"/>
                  </a:cubicBezTo>
                  <a:cubicBezTo>
                    <a:pt x="26934" y="117542"/>
                    <a:pt x="26934" y="117747"/>
                    <a:pt x="27135" y="117747"/>
                  </a:cubicBezTo>
                  <a:cubicBezTo>
                    <a:pt x="27135" y="117747"/>
                    <a:pt x="27135" y="117952"/>
                    <a:pt x="27336" y="117952"/>
                  </a:cubicBezTo>
                  <a:cubicBezTo>
                    <a:pt x="27336" y="117952"/>
                    <a:pt x="27336" y="117952"/>
                    <a:pt x="27336" y="117952"/>
                  </a:cubicBezTo>
                  <a:cubicBezTo>
                    <a:pt x="27738" y="117747"/>
                    <a:pt x="27939" y="117542"/>
                    <a:pt x="28341" y="117542"/>
                  </a:cubicBezTo>
                  <a:cubicBezTo>
                    <a:pt x="28944" y="117542"/>
                    <a:pt x="29748" y="117952"/>
                    <a:pt x="30150" y="118156"/>
                  </a:cubicBezTo>
                  <a:cubicBezTo>
                    <a:pt x="30552" y="118361"/>
                    <a:pt x="30954" y="118771"/>
                    <a:pt x="31356" y="119180"/>
                  </a:cubicBezTo>
                  <a:cubicBezTo>
                    <a:pt x="31356" y="119180"/>
                    <a:pt x="31356" y="119385"/>
                    <a:pt x="31557" y="119385"/>
                  </a:cubicBezTo>
                  <a:cubicBezTo>
                    <a:pt x="31557" y="119590"/>
                    <a:pt x="31758" y="119590"/>
                    <a:pt x="31758" y="119795"/>
                  </a:cubicBezTo>
                  <a:cubicBezTo>
                    <a:pt x="31959" y="119795"/>
                    <a:pt x="31959" y="120000"/>
                    <a:pt x="31959" y="120000"/>
                  </a:cubicBezTo>
                  <a:cubicBezTo>
                    <a:pt x="31959" y="120000"/>
                    <a:pt x="32160" y="120000"/>
                    <a:pt x="32160" y="120000"/>
                  </a:cubicBezTo>
                  <a:cubicBezTo>
                    <a:pt x="32160" y="120000"/>
                    <a:pt x="32361" y="120000"/>
                    <a:pt x="32361" y="120000"/>
                  </a:cubicBezTo>
                  <a:cubicBezTo>
                    <a:pt x="32361" y="120000"/>
                    <a:pt x="32562" y="120000"/>
                    <a:pt x="32562" y="120000"/>
                  </a:cubicBezTo>
                  <a:cubicBezTo>
                    <a:pt x="32763" y="119795"/>
                    <a:pt x="33165" y="119590"/>
                    <a:pt x="33366" y="119590"/>
                  </a:cubicBezTo>
                  <a:cubicBezTo>
                    <a:pt x="33567" y="119385"/>
                    <a:pt x="33768" y="119385"/>
                    <a:pt x="33969" y="119385"/>
                  </a:cubicBezTo>
                  <a:cubicBezTo>
                    <a:pt x="33969" y="119385"/>
                    <a:pt x="34170" y="119385"/>
                    <a:pt x="34170" y="119385"/>
                  </a:cubicBezTo>
                  <a:cubicBezTo>
                    <a:pt x="34170" y="119385"/>
                    <a:pt x="34371" y="119385"/>
                    <a:pt x="34371" y="119385"/>
                  </a:cubicBezTo>
                  <a:cubicBezTo>
                    <a:pt x="34371" y="119385"/>
                    <a:pt x="34371" y="119385"/>
                    <a:pt x="34371" y="119385"/>
                  </a:cubicBezTo>
                  <a:cubicBezTo>
                    <a:pt x="34371" y="119385"/>
                    <a:pt x="34572" y="119180"/>
                    <a:pt x="34572" y="118976"/>
                  </a:cubicBezTo>
                  <a:cubicBezTo>
                    <a:pt x="34773" y="118976"/>
                    <a:pt x="34773" y="118771"/>
                    <a:pt x="34974" y="118771"/>
                  </a:cubicBezTo>
                  <a:cubicBezTo>
                    <a:pt x="34974" y="118771"/>
                    <a:pt x="35175" y="118566"/>
                    <a:pt x="35175" y="118566"/>
                  </a:cubicBezTo>
                  <a:cubicBezTo>
                    <a:pt x="35175" y="118566"/>
                    <a:pt x="35175" y="118361"/>
                    <a:pt x="35175" y="118361"/>
                  </a:cubicBezTo>
                  <a:cubicBezTo>
                    <a:pt x="35376" y="118156"/>
                    <a:pt x="35577" y="117747"/>
                    <a:pt x="35778" y="117542"/>
                  </a:cubicBezTo>
                  <a:cubicBezTo>
                    <a:pt x="35979" y="117337"/>
                    <a:pt x="36180" y="117337"/>
                    <a:pt x="36381" y="117337"/>
                  </a:cubicBezTo>
                  <a:cubicBezTo>
                    <a:pt x="36381" y="117133"/>
                    <a:pt x="36582" y="116928"/>
                    <a:pt x="36582" y="116928"/>
                  </a:cubicBezTo>
                  <a:cubicBezTo>
                    <a:pt x="36783" y="116723"/>
                    <a:pt x="36984" y="116723"/>
                    <a:pt x="36984" y="116723"/>
                  </a:cubicBezTo>
                  <a:cubicBezTo>
                    <a:pt x="36984" y="116723"/>
                    <a:pt x="37185" y="116723"/>
                    <a:pt x="37185" y="116518"/>
                  </a:cubicBezTo>
                  <a:cubicBezTo>
                    <a:pt x="37185" y="116518"/>
                    <a:pt x="37185" y="116518"/>
                    <a:pt x="37185" y="116518"/>
                  </a:cubicBezTo>
                  <a:cubicBezTo>
                    <a:pt x="37185" y="116313"/>
                    <a:pt x="37386" y="116109"/>
                    <a:pt x="37386" y="115904"/>
                  </a:cubicBezTo>
                  <a:cubicBezTo>
                    <a:pt x="37587" y="115699"/>
                    <a:pt x="37587" y="115290"/>
                    <a:pt x="37788" y="115085"/>
                  </a:cubicBezTo>
                  <a:cubicBezTo>
                    <a:pt x="37989" y="114675"/>
                    <a:pt x="38391" y="114266"/>
                    <a:pt x="38592" y="114061"/>
                  </a:cubicBezTo>
                  <a:cubicBezTo>
                    <a:pt x="39195" y="113447"/>
                    <a:pt x="39195" y="113447"/>
                    <a:pt x="39195" y="113447"/>
                  </a:cubicBezTo>
                  <a:cubicBezTo>
                    <a:pt x="43819" y="116313"/>
                    <a:pt x="43819" y="116313"/>
                    <a:pt x="43819" y="116313"/>
                  </a:cubicBezTo>
                  <a:cubicBezTo>
                    <a:pt x="48643" y="112832"/>
                    <a:pt x="48643" y="112832"/>
                    <a:pt x="48643" y="112832"/>
                  </a:cubicBezTo>
                  <a:cubicBezTo>
                    <a:pt x="50452" y="112832"/>
                    <a:pt x="50452" y="112832"/>
                    <a:pt x="50452" y="112832"/>
                  </a:cubicBezTo>
                  <a:cubicBezTo>
                    <a:pt x="51658" y="111399"/>
                    <a:pt x="51658" y="111399"/>
                    <a:pt x="51658" y="111399"/>
                  </a:cubicBezTo>
                  <a:cubicBezTo>
                    <a:pt x="51256" y="111194"/>
                    <a:pt x="51256" y="111194"/>
                    <a:pt x="51256" y="111194"/>
                  </a:cubicBezTo>
                  <a:cubicBezTo>
                    <a:pt x="51256" y="107508"/>
                    <a:pt x="51256" y="107508"/>
                    <a:pt x="51256" y="107508"/>
                  </a:cubicBezTo>
                  <a:cubicBezTo>
                    <a:pt x="53467" y="107508"/>
                    <a:pt x="53467" y="107508"/>
                    <a:pt x="53467" y="107508"/>
                  </a:cubicBezTo>
                  <a:cubicBezTo>
                    <a:pt x="55276" y="108737"/>
                    <a:pt x="55276" y="108737"/>
                    <a:pt x="55276" y="108737"/>
                  </a:cubicBezTo>
                  <a:cubicBezTo>
                    <a:pt x="60100" y="104232"/>
                    <a:pt x="60100" y="104232"/>
                    <a:pt x="60100" y="104232"/>
                  </a:cubicBezTo>
                  <a:cubicBezTo>
                    <a:pt x="60301" y="104027"/>
                    <a:pt x="60301" y="104027"/>
                    <a:pt x="60301" y="104027"/>
                  </a:cubicBezTo>
                  <a:cubicBezTo>
                    <a:pt x="60301" y="104027"/>
                    <a:pt x="61105" y="104027"/>
                    <a:pt x="61507" y="104027"/>
                  </a:cubicBezTo>
                  <a:cubicBezTo>
                    <a:pt x="61909" y="104027"/>
                    <a:pt x="62512" y="104027"/>
                    <a:pt x="62914" y="104436"/>
                  </a:cubicBezTo>
                  <a:cubicBezTo>
                    <a:pt x="63115" y="104641"/>
                    <a:pt x="63115" y="104846"/>
                    <a:pt x="63115" y="105051"/>
                  </a:cubicBezTo>
                  <a:cubicBezTo>
                    <a:pt x="65527" y="102593"/>
                    <a:pt x="65527" y="102593"/>
                    <a:pt x="65527" y="102593"/>
                  </a:cubicBezTo>
                  <a:cubicBezTo>
                    <a:pt x="65527" y="102593"/>
                    <a:pt x="65326" y="102389"/>
                    <a:pt x="65326" y="102389"/>
                  </a:cubicBezTo>
                  <a:cubicBezTo>
                    <a:pt x="64522" y="101774"/>
                    <a:pt x="64723" y="100750"/>
                    <a:pt x="64924" y="100341"/>
                  </a:cubicBezTo>
                  <a:cubicBezTo>
                    <a:pt x="64924" y="99931"/>
                    <a:pt x="65527" y="99317"/>
                    <a:pt x="65929" y="99112"/>
                  </a:cubicBezTo>
                  <a:cubicBezTo>
                    <a:pt x="65929" y="98907"/>
                    <a:pt x="66130" y="98907"/>
                    <a:pt x="66331" y="98703"/>
                  </a:cubicBezTo>
                  <a:cubicBezTo>
                    <a:pt x="66532" y="98703"/>
                    <a:pt x="66532" y="98703"/>
                    <a:pt x="66532" y="98703"/>
                  </a:cubicBezTo>
                  <a:cubicBezTo>
                    <a:pt x="66733" y="98498"/>
                    <a:pt x="66733" y="98498"/>
                    <a:pt x="66733" y="98498"/>
                  </a:cubicBezTo>
                  <a:cubicBezTo>
                    <a:pt x="66532" y="98498"/>
                    <a:pt x="66331" y="98498"/>
                    <a:pt x="66130" y="98293"/>
                  </a:cubicBezTo>
                  <a:cubicBezTo>
                    <a:pt x="65728" y="98088"/>
                    <a:pt x="65326" y="97474"/>
                    <a:pt x="65125" y="97269"/>
                  </a:cubicBezTo>
                  <a:cubicBezTo>
                    <a:pt x="65125" y="97064"/>
                    <a:pt x="64723" y="96450"/>
                    <a:pt x="64723" y="95836"/>
                  </a:cubicBezTo>
                  <a:cubicBezTo>
                    <a:pt x="64723" y="95426"/>
                    <a:pt x="64924" y="95017"/>
                    <a:pt x="65125" y="94812"/>
                  </a:cubicBezTo>
                  <a:cubicBezTo>
                    <a:pt x="65125" y="94812"/>
                    <a:pt x="65125" y="94607"/>
                    <a:pt x="65125" y="94607"/>
                  </a:cubicBezTo>
                  <a:cubicBezTo>
                    <a:pt x="65326" y="94607"/>
                    <a:pt x="65326" y="94402"/>
                    <a:pt x="65326" y="94402"/>
                  </a:cubicBezTo>
                  <a:cubicBezTo>
                    <a:pt x="65326" y="94402"/>
                    <a:pt x="65326" y="94402"/>
                    <a:pt x="65326" y="94402"/>
                  </a:cubicBezTo>
                  <a:cubicBezTo>
                    <a:pt x="65326" y="94197"/>
                    <a:pt x="65326" y="94197"/>
                    <a:pt x="65326" y="93993"/>
                  </a:cubicBezTo>
                  <a:cubicBezTo>
                    <a:pt x="65326" y="93993"/>
                    <a:pt x="65326" y="93993"/>
                    <a:pt x="65326" y="93788"/>
                  </a:cubicBezTo>
                  <a:cubicBezTo>
                    <a:pt x="65326" y="93788"/>
                    <a:pt x="65326" y="93788"/>
                    <a:pt x="65326" y="93788"/>
                  </a:cubicBezTo>
                  <a:cubicBezTo>
                    <a:pt x="65326" y="93583"/>
                    <a:pt x="65326" y="92969"/>
                    <a:pt x="65527" y="92559"/>
                  </a:cubicBezTo>
                  <a:cubicBezTo>
                    <a:pt x="65527" y="92354"/>
                    <a:pt x="65728" y="92354"/>
                    <a:pt x="65929" y="92150"/>
                  </a:cubicBezTo>
                  <a:cubicBezTo>
                    <a:pt x="65929" y="92150"/>
                    <a:pt x="65929" y="92150"/>
                    <a:pt x="65929" y="92150"/>
                  </a:cubicBezTo>
                  <a:cubicBezTo>
                    <a:pt x="65929" y="92150"/>
                    <a:pt x="65929" y="91945"/>
                    <a:pt x="65929" y="91945"/>
                  </a:cubicBezTo>
                  <a:cubicBezTo>
                    <a:pt x="65929" y="91740"/>
                    <a:pt x="65929" y="91331"/>
                    <a:pt x="65929" y="90921"/>
                  </a:cubicBezTo>
                  <a:cubicBezTo>
                    <a:pt x="66130" y="90716"/>
                    <a:pt x="66130" y="90716"/>
                    <a:pt x="66331" y="90511"/>
                  </a:cubicBezTo>
                  <a:cubicBezTo>
                    <a:pt x="66331" y="90307"/>
                    <a:pt x="66331" y="90102"/>
                    <a:pt x="66532" y="89897"/>
                  </a:cubicBezTo>
                  <a:cubicBezTo>
                    <a:pt x="66532" y="89692"/>
                    <a:pt x="66733" y="89488"/>
                    <a:pt x="66733" y="89488"/>
                  </a:cubicBezTo>
                  <a:cubicBezTo>
                    <a:pt x="66733" y="89283"/>
                    <a:pt x="66733" y="89078"/>
                    <a:pt x="66733" y="88873"/>
                  </a:cubicBezTo>
                  <a:cubicBezTo>
                    <a:pt x="66934" y="88668"/>
                    <a:pt x="67135" y="88054"/>
                    <a:pt x="67336" y="87849"/>
                  </a:cubicBezTo>
                  <a:cubicBezTo>
                    <a:pt x="67537" y="87645"/>
                    <a:pt x="67738" y="87440"/>
                    <a:pt x="67939" y="87440"/>
                  </a:cubicBezTo>
                  <a:cubicBezTo>
                    <a:pt x="67939" y="87440"/>
                    <a:pt x="67939" y="87235"/>
                    <a:pt x="68140" y="87235"/>
                  </a:cubicBezTo>
                  <a:cubicBezTo>
                    <a:pt x="68140" y="87235"/>
                    <a:pt x="68341" y="86825"/>
                    <a:pt x="68542" y="86621"/>
                  </a:cubicBezTo>
                  <a:cubicBezTo>
                    <a:pt x="68542" y="86416"/>
                    <a:pt x="68743" y="86211"/>
                    <a:pt x="68743" y="86211"/>
                  </a:cubicBezTo>
                  <a:cubicBezTo>
                    <a:pt x="68743" y="86006"/>
                    <a:pt x="68944" y="85802"/>
                    <a:pt x="68944" y="85802"/>
                  </a:cubicBezTo>
                  <a:cubicBezTo>
                    <a:pt x="69145" y="85392"/>
                    <a:pt x="69547" y="84778"/>
                    <a:pt x="69748" y="84573"/>
                  </a:cubicBezTo>
                  <a:cubicBezTo>
                    <a:pt x="69748" y="84368"/>
                    <a:pt x="70150" y="83754"/>
                    <a:pt x="70150" y="83344"/>
                  </a:cubicBezTo>
                  <a:cubicBezTo>
                    <a:pt x="70351" y="83139"/>
                    <a:pt x="70552" y="82525"/>
                    <a:pt x="70753" y="82116"/>
                  </a:cubicBezTo>
                  <a:cubicBezTo>
                    <a:pt x="70753" y="82116"/>
                    <a:pt x="70753" y="81706"/>
                    <a:pt x="70753" y="81501"/>
                  </a:cubicBezTo>
                  <a:cubicBezTo>
                    <a:pt x="70954" y="81296"/>
                    <a:pt x="70954" y="81092"/>
                    <a:pt x="70954" y="81092"/>
                  </a:cubicBezTo>
                  <a:cubicBezTo>
                    <a:pt x="70954" y="80887"/>
                    <a:pt x="71155" y="80682"/>
                    <a:pt x="71155" y="80477"/>
                  </a:cubicBezTo>
                  <a:cubicBezTo>
                    <a:pt x="71155" y="80273"/>
                    <a:pt x="71356" y="79863"/>
                    <a:pt x="71356" y="79863"/>
                  </a:cubicBezTo>
                  <a:cubicBezTo>
                    <a:pt x="71356" y="79658"/>
                    <a:pt x="71356" y="79658"/>
                    <a:pt x="71356" y="79658"/>
                  </a:cubicBezTo>
                  <a:cubicBezTo>
                    <a:pt x="71155" y="79453"/>
                    <a:pt x="70954" y="79044"/>
                    <a:pt x="70954" y="78634"/>
                  </a:cubicBezTo>
                  <a:cubicBezTo>
                    <a:pt x="70954" y="78020"/>
                    <a:pt x="71155" y="77610"/>
                    <a:pt x="71356" y="77406"/>
                  </a:cubicBezTo>
                  <a:cubicBezTo>
                    <a:pt x="71356" y="77406"/>
                    <a:pt x="71356" y="77201"/>
                    <a:pt x="71356" y="77201"/>
                  </a:cubicBezTo>
                  <a:cubicBezTo>
                    <a:pt x="71356" y="76996"/>
                    <a:pt x="71356" y="76791"/>
                    <a:pt x="71356" y="76587"/>
                  </a:cubicBezTo>
                  <a:cubicBezTo>
                    <a:pt x="71356" y="76382"/>
                    <a:pt x="71356" y="75972"/>
                    <a:pt x="71356" y="75563"/>
                  </a:cubicBezTo>
                  <a:cubicBezTo>
                    <a:pt x="71557" y="75153"/>
                    <a:pt x="71959" y="74744"/>
                    <a:pt x="72361" y="74129"/>
                  </a:cubicBezTo>
                  <a:cubicBezTo>
                    <a:pt x="72562" y="74129"/>
                    <a:pt x="72562" y="74129"/>
                    <a:pt x="72562" y="74129"/>
                  </a:cubicBezTo>
                  <a:cubicBezTo>
                    <a:pt x="72763" y="73924"/>
                    <a:pt x="72964" y="73720"/>
                    <a:pt x="73165" y="73515"/>
                  </a:cubicBezTo>
                  <a:cubicBezTo>
                    <a:pt x="73366" y="73310"/>
                    <a:pt x="73567" y="73105"/>
                    <a:pt x="73567" y="73105"/>
                  </a:cubicBezTo>
                  <a:cubicBezTo>
                    <a:pt x="73768" y="73105"/>
                    <a:pt x="73768" y="72901"/>
                    <a:pt x="73768" y="72901"/>
                  </a:cubicBezTo>
                  <a:cubicBezTo>
                    <a:pt x="73768" y="72901"/>
                    <a:pt x="73768" y="72901"/>
                    <a:pt x="73768" y="72901"/>
                  </a:cubicBezTo>
                  <a:cubicBezTo>
                    <a:pt x="73567" y="72696"/>
                    <a:pt x="73366" y="72696"/>
                    <a:pt x="73165" y="72286"/>
                  </a:cubicBezTo>
                  <a:cubicBezTo>
                    <a:pt x="72763" y="71672"/>
                    <a:pt x="73165" y="70853"/>
                    <a:pt x="73366" y="70443"/>
                  </a:cubicBezTo>
                  <a:cubicBezTo>
                    <a:pt x="73567" y="70238"/>
                    <a:pt x="73768" y="70034"/>
                    <a:pt x="73969" y="69829"/>
                  </a:cubicBezTo>
                  <a:cubicBezTo>
                    <a:pt x="73969" y="69829"/>
                    <a:pt x="73969" y="69624"/>
                    <a:pt x="74170" y="69624"/>
                  </a:cubicBezTo>
                  <a:cubicBezTo>
                    <a:pt x="74170" y="69624"/>
                    <a:pt x="74170" y="68805"/>
                    <a:pt x="74773" y="68600"/>
                  </a:cubicBezTo>
                  <a:cubicBezTo>
                    <a:pt x="74773" y="68395"/>
                    <a:pt x="74974" y="68395"/>
                    <a:pt x="74974" y="68395"/>
                  </a:cubicBezTo>
                  <a:cubicBezTo>
                    <a:pt x="74974" y="68395"/>
                    <a:pt x="74974" y="68395"/>
                    <a:pt x="74974" y="68191"/>
                  </a:cubicBezTo>
                  <a:cubicBezTo>
                    <a:pt x="74974" y="68191"/>
                    <a:pt x="74974" y="67986"/>
                    <a:pt x="74974" y="67986"/>
                  </a:cubicBezTo>
                  <a:cubicBezTo>
                    <a:pt x="74974" y="67781"/>
                    <a:pt x="74974" y="67781"/>
                    <a:pt x="74974" y="67781"/>
                  </a:cubicBezTo>
                  <a:cubicBezTo>
                    <a:pt x="74974" y="67576"/>
                    <a:pt x="74974" y="67167"/>
                    <a:pt x="74974" y="66757"/>
                  </a:cubicBezTo>
                  <a:cubicBezTo>
                    <a:pt x="75175" y="66552"/>
                    <a:pt x="75376" y="66348"/>
                    <a:pt x="75577" y="66143"/>
                  </a:cubicBezTo>
                  <a:cubicBezTo>
                    <a:pt x="75577" y="66143"/>
                    <a:pt x="75577" y="66143"/>
                    <a:pt x="75577" y="66143"/>
                  </a:cubicBezTo>
                  <a:cubicBezTo>
                    <a:pt x="75376" y="66143"/>
                    <a:pt x="75376" y="66143"/>
                    <a:pt x="75376" y="65938"/>
                  </a:cubicBezTo>
                  <a:cubicBezTo>
                    <a:pt x="75376" y="65938"/>
                    <a:pt x="75376" y="65938"/>
                    <a:pt x="75376" y="65733"/>
                  </a:cubicBezTo>
                  <a:cubicBezTo>
                    <a:pt x="75175" y="65529"/>
                    <a:pt x="74974" y="65119"/>
                    <a:pt x="74773" y="64709"/>
                  </a:cubicBezTo>
                  <a:cubicBezTo>
                    <a:pt x="74773" y="64300"/>
                    <a:pt x="74974" y="63686"/>
                    <a:pt x="75175" y="63276"/>
                  </a:cubicBezTo>
                  <a:cubicBezTo>
                    <a:pt x="75376" y="63276"/>
                    <a:pt x="75376" y="63071"/>
                    <a:pt x="75577" y="63071"/>
                  </a:cubicBezTo>
                  <a:cubicBezTo>
                    <a:pt x="75376" y="62866"/>
                    <a:pt x="75175" y="62457"/>
                    <a:pt x="75175" y="62047"/>
                  </a:cubicBezTo>
                  <a:cubicBezTo>
                    <a:pt x="75175" y="61638"/>
                    <a:pt x="75376" y="61433"/>
                    <a:pt x="75376" y="61228"/>
                  </a:cubicBezTo>
                  <a:cubicBezTo>
                    <a:pt x="75376" y="61023"/>
                    <a:pt x="75376" y="61023"/>
                    <a:pt x="75376" y="60819"/>
                  </a:cubicBezTo>
                  <a:cubicBezTo>
                    <a:pt x="75175" y="59180"/>
                    <a:pt x="75175" y="59180"/>
                    <a:pt x="75175" y="59180"/>
                  </a:cubicBezTo>
                  <a:cubicBezTo>
                    <a:pt x="80201" y="60409"/>
                    <a:pt x="80201" y="60409"/>
                    <a:pt x="80201" y="60409"/>
                  </a:cubicBezTo>
                  <a:cubicBezTo>
                    <a:pt x="82613" y="63481"/>
                    <a:pt x="82613" y="63481"/>
                    <a:pt x="82613" y="63481"/>
                  </a:cubicBezTo>
                  <a:cubicBezTo>
                    <a:pt x="86432" y="63890"/>
                    <a:pt x="86432" y="63890"/>
                    <a:pt x="86432" y="63890"/>
                  </a:cubicBezTo>
                  <a:cubicBezTo>
                    <a:pt x="86432" y="63686"/>
                    <a:pt x="86432" y="63686"/>
                    <a:pt x="86432" y="63686"/>
                  </a:cubicBezTo>
                  <a:cubicBezTo>
                    <a:pt x="86633" y="63481"/>
                    <a:pt x="86633" y="63276"/>
                    <a:pt x="86834" y="63071"/>
                  </a:cubicBezTo>
                  <a:cubicBezTo>
                    <a:pt x="86834" y="62866"/>
                    <a:pt x="87035" y="62662"/>
                    <a:pt x="87035" y="62662"/>
                  </a:cubicBezTo>
                  <a:cubicBezTo>
                    <a:pt x="87035" y="62662"/>
                    <a:pt x="87035" y="62457"/>
                    <a:pt x="87035" y="62457"/>
                  </a:cubicBezTo>
                  <a:cubicBezTo>
                    <a:pt x="87236" y="62252"/>
                    <a:pt x="87236" y="62047"/>
                    <a:pt x="87437" y="61843"/>
                  </a:cubicBezTo>
                  <a:cubicBezTo>
                    <a:pt x="87437" y="61638"/>
                    <a:pt x="87638" y="61433"/>
                    <a:pt x="87839" y="61433"/>
                  </a:cubicBezTo>
                  <a:cubicBezTo>
                    <a:pt x="87839" y="61228"/>
                    <a:pt x="87839" y="61023"/>
                    <a:pt x="87839" y="61023"/>
                  </a:cubicBezTo>
                  <a:cubicBezTo>
                    <a:pt x="87839" y="60819"/>
                    <a:pt x="87638" y="60614"/>
                    <a:pt x="87638" y="60409"/>
                  </a:cubicBezTo>
                  <a:cubicBezTo>
                    <a:pt x="87638" y="60409"/>
                    <a:pt x="87638" y="60409"/>
                    <a:pt x="87638" y="60409"/>
                  </a:cubicBezTo>
                  <a:cubicBezTo>
                    <a:pt x="87638" y="60000"/>
                    <a:pt x="87638" y="59795"/>
                    <a:pt x="87839" y="59385"/>
                  </a:cubicBezTo>
                  <a:cubicBezTo>
                    <a:pt x="87839" y="59180"/>
                    <a:pt x="88040" y="58976"/>
                    <a:pt x="88241" y="58771"/>
                  </a:cubicBezTo>
                  <a:cubicBezTo>
                    <a:pt x="88241" y="58771"/>
                    <a:pt x="88241" y="58771"/>
                    <a:pt x="88241" y="58771"/>
                  </a:cubicBezTo>
                  <a:cubicBezTo>
                    <a:pt x="88241" y="58566"/>
                    <a:pt x="88241" y="58361"/>
                    <a:pt x="88241" y="58156"/>
                  </a:cubicBezTo>
                  <a:cubicBezTo>
                    <a:pt x="88241" y="57952"/>
                    <a:pt x="88241" y="57952"/>
                    <a:pt x="88241" y="57952"/>
                  </a:cubicBezTo>
                  <a:cubicBezTo>
                    <a:pt x="88241" y="57952"/>
                    <a:pt x="88241" y="57747"/>
                    <a:pt x="88241" y="57747"/>
                  </a:cubicBezTo>
                  <a:cubicBezTo>
                    <a:pt x="88241" y="57337"/>
                    <a:pt x="88241" y="57133"/>
                    <a:pt x="88241" y="56723"/>
                  </a:cubicBezTo>
                  <a:cubicBezTo>
                    <a:pt x="88241" y="56313"/>
                    <a:pt x="88643" y="55494"/>
                    <a:pt x="88643" y="55290"/>
                  </a:cubicBezTo>
                  <a:cubicBezTo>
                    <a:pt x="88643" y="55085"/>
                    <a:pt x="88643" y="55085"/>
                    <a:pt x="88643" y="55085"/>
                  </a:cubicBezTo>
                  <a:cubicBezTo>
                    <a:pt x="88844" y="54880"/>
                    <a:pt x="89045" y="54470"/>
                    <a:pt x="89447" y="54266"/>
                  </a:cubicBezTo>
                  <a:cubicBezTo>
                    <a:pt x="89447" y="54061"/>
                    <a:pt x="89447" y="54061"/>
                    <a:pt x="89648" y="54061"/>
                  </a:cubicBezTo>
                  <a:cubicBezTo>
                    <a:pt x="89447" y="53856"/>
                    <a:pt x="89246" y="53651"/>
                    <a:pt x="89246" y="53447"/>
                  </a:cubicBezTo>
                  <a:cubicBezTo>
                    <a:pt x="89045" y="52832"/>
                    <a:pt x="89246" y="51808"/>
                    <a:pt x="89246" y="51808"/>
                  </a:cubicBezTo>
                  <a:cubicBezTo>
                    <a:pt x="89246" y="51604"/>
                    <a:pt x="89447" y="51399"/>
                    <a:pt x="89648" y="51194"/>
                  </a:cubicBezTo>
                  <a:cubicBezTo>
                    <a:pt x="89648" y="51194"/>
                    <a:pt x="89648" y="51194"/>
                    <a:pt x="89648" y="51194"/>
                  </a:cubicBezTo>
                  <a:cubicBezTo>
                    <a:pt x="89648" y="50989"/>
                    <a:pt x="89648" y="50989"/>
                    <a:pt x="89648" y="50989"/>
                  </a:cubicBezTo>
                  <a:cubicBezTo>
                    <a:pt x="89648" y="50580"/>
                    <a:pt x="89648" y="49965"/>
                    <a:pt x="89849" y="49556"/>
                  </a:cubicBezTo>
                  <a:cubicBezTo>
                    <a:pt x="90050" y="49351"/>
                    <a:pt x="90050" y="49351"/>
                    <a:pt x="90251" y="49146"/>
                  </a:cubicBezTo>
                  <a:cubicBezTo>
                    <a:pt x="90251" y="48941"/>
                    <a:pt x="90251" y="48737"/>
                    <a:pt x="90452" y="48532"/>
                  </a:cubicBezTo>
                  <a:cubicBezTo>
                    <a:pt x="90452" y="48122"/>
                    <a:pt x="90854" y="47508"/>
                    <a:pt x="91055" y="47098"/>
                  </a:cubicBezTo>
                  <a:cubicBezTo>
                    <a:pt x="91658" y="46075"/>
                    <a:pt x="91658" y="46075"/>
                    <a:pt x="91658" y="46075"/>
                  </a:cubicBezTo>
                  <a:cubicBezTo>
                    <a:pt x="95075" y="48327"/>
                    <a:pt x="95075" y="48327"/>
                    <a:pt x="95075" y="48327"/>
                  </a:cubicBezTo>
                  <a:cubicBezTo>
                    <a:pt x="96080" y="44232"/>
                    <a:pt x="96080" y="44232"/>
                    <a:pt x="96080" y="44232"/>
                  </a:cubicBezTo>
                  <a:cubicBezTo>
                    <a:pt x="96281" y="44027"/>
                    <a:pt x="96281" y="44027"/>
                    <a:pt x="96281" y="44027"/>
                  </a:cubicBezTo>
                  <a:cubicBezTo>
                    <a:pt x="96482" y="44027"/>
                    <a:pt x="96482" y="44027"/>
                    <a:pt x="96482" y="43822"/>
                  </a:cubicBezTo>
                  <a:cubicBezTo>
                    <a:pt x="96683" y="43822"/>
                    <a:pt x="96683" y="43822"/>
                    <a:pt x="96683" y="43617"/>
                  </a:cubicBezTo>
                  <a:cubicBezTo>
                    <a:pt x="96683" y="43412"/>
                    <a:pt x="96683" y="43003"/>
                    <a:pt x="96884" y="42798"/>
                  </a:cubicBezTo>
                  <a:cubicBezTo>
                    <a:pt x="97085" y="42389"/>
                    <a:pt x="97688" y="41774"/>
                    <a:pt x="98291" y="41774"/>
                  </a:cubicBezTo>
                  <a:cubicBezTo>
                    <a:pt x="98492" y="41774"/>
                    <a:pt x="98492" y="41774"/>
                    <a:pt x="98492" y="41774"/>
                  </a:cubicBezTo>
                  <a:cubicBezTo>
                    <a:pt x="98693" y="41774"/>
                    <a:pt x="98894" y="41774"/>
                    <a:pt x="98894" y="41979"/>
                  </a:cubicBezTo>
                  <a:cubicBezTo>
                    <a:pt x="98894" y="41774"/>
                    <a:pt x="98894" y="41774"/>
                    <a:pt x="98894" y="41774"/>
                  </a:cubicBezTo>
                  <a:cubicBezTo>
                    <a:pt x="99095" y="41365"/>
                    <a:pt x="99095" y="40955"/>
                    <a:pt x="99296" y="40546"/>
                  </a:cubicBezTo>
                  <a:cubicBezTo>
                    <a:pt x="99698" y="40136"/>
                    <a:pt x="100502" y="39931"/>
                    <a:pt x="100703" y="39931"/>
                  </a:cubicBezTo>
                  <a:cubicBezTo>
                    <a:pt x="100703" y="39931"/>
                    <a:pt x="100703" y="39931"/>
                    <a:pt x="100904" y="39931"/>
                  </a:cubicBezTo>
                  <a:cubicBezTo>
                    <a:pt x="100904" y="39726"/>
                    <a:pt x="100904" y="39726"/>
                    <a:pt x="100904" y="39726"/>
                  </a:cubicBezTo>
                  <a:cubicBezTo>
                    <a:pt x="100904" y="39522"/>
                    <a:pt x="100904" y="39522"/>
                    <a:pt x="100904" y="39522"/>
                  </a:cubicBezTo>
                  <a:cubicBezTo>
                    <a:pt x="100904" y="39317"/>
                    <a:pt x="100703" y="39317"/>
                    <a:pt x="100703" y="39112"/>
                  </a:cubicBezTo>
                  <a:cubicBezTo>
                    <a:pt x="100301" y="38293"/>
                    <a:pt x="100904" y="37269"/>
                    <a:pt x="101105" y="37064"/>
                  </a:cubicBezTo>
                  <a:cubicBezTo>
                    <a:pt x="101105" y="36860"/>
                    <a:pt x="101306" y="36655"/>
                    <a:pt x="101507" y="36655"/>
                  </a:cubicBezTo>
                  <a:cubicBezTo>
                    <a:pt x="101507" y="36655"/>
                    <a:pt x="101507" y="36655"/>
                    <a:pt x="101507" y="36655"/>
                  </a:cubicBezTo>
                  <a:cubicBezTo>
                    <a:pt x="101507" y="36450"/>
                    <a:pt x="101708" y="36245"/>
                    <a:pt x="101708" y="35836"/>
                  </a:cubicBezTo>
                  <a:cubicBezTo>
                    <a:pt x="101909" y="35631"/>
                    <a:pt x="102311" y="35017"/>
                    <a:pt x="102713" y="34607"/>
                  </a:cubicBezTo>
                  <a:cubicBezTo>
                    <a:pt x="102713" y="34402"/>
                    <a:pt x="102914" y="34402"/>
                    <a:pt x="103115" y="34402"/>
                  </a:cubicBezTo>
                  <a:cubicBezTo>
                    <a:pt x="103115" y="34197"/>
                    <a:pt x="103115" y="33993"/>
                    <a:pt x="103316" y="33993"/>
                  </a:cubicBezTo>
                  <a:cubicBezTo>
                    <a:pt x="103316" y="33788"/>
                    <a:pt x="103517" y="33583"/>
                    <a:pt x="103517" y="33378"/>
                  </a:cubicBezTo>
                  <a:cubicBezTo>
                    <a:pt x="103316" y="33378"/>
                    <a:pt x="103115" y="33174"/>
                    <a:pt x="103115" y="32969"/>
                  </a:cubicBezTo>
                  <a:cubicBezTo>
                    <a:pt x="102713" y="32559"/>
                    <a:pt x="102512" y="31740"/>
                    <a:pt x="102713" y="31126"/>
                  </a:cubicBezTo>
                  <a:cubicBezTo>
                    <a:pt x="102914" y="30921"/>
                    <a:pt x="103115" y="30716"/>
                    <a:pt x="103316" y="30511"/>
                  </a:cubicBezTo>
                  <a:cubicBezTo>
                    <a:pt x="102914" y="30307"/>
                    <a:pt x="102713" y="30102"/>
                    <a:pt x="102713" y="29692"/>
                  </a:cubicBezTo>
                  <a:cubicBezTo>
                    <a:pt x="102512" y="29078"/>
                    <a:pt x="102914" y="28464"/>
                    <a:pt x="103115" y="28054"/>
                  </a:cubicBezTo>
                  <a:cubicBezTo>
                    <a:pt x="103115" y="28054"/>
                    <a:pt x="103115" y="28054"/>
                    <a:pt x="103115" y="28054"/>
                  </a:cubicBezTo>
                  <a:cubicBezTo>
                    <a:pt x="103316" y="27849"/>
                    <a:pt x="103517" y="27849"/>
                    <a:pt x="103718" y="27645"/>
                  </a:cubicBezTo>
                  <a:cubicBezTo>
                    <a:pt x="103718" y="27645"/>
                    <a:pt x="103718" y="27645"/>
                    <a:pt x="103718" y="27440"/>
                  </a:cubicBezTo>
                  <a:cubicBezTo>
                    <a:pt x="103919" y="27440"/>
                    <a:pt x="103919" y="27235"/>
                    <a:pt x="103919" y="27030"/>
                  </a:cubicBezTo>
                  <a:cubicBezTo>
                    <a:pt x="103919" y="27030"/>
                    <a:pt x="103919" y="26825"/>
                    <a:pt x="103919" y="26621"/>
                  </a:cubicBezTo>
                  <a:cubicBezTo>
                    <a:pt x="103718" y="26416"/>
                    <a:pt x="103517" y="26211"/>
                    <a:pt x="103517" y="25802"/>
                  </a:cubicBezTo>
                  <a:cubicBezTo>
                    <a:pt x="103517" y="25597"/>
                    <a:pt x="103517" y="25392"/>
                    <a:pt x="103517" y="25187"/>
                  </a:cubicBezTo>
                  <a:cubicBezTo>
                    <a:pt x="103316" y="24982"/>
                    <a:pt x="103115" y="24778"/>
                    <a:pt x="102914" y="24368"/>
                  </a:cubicBezTo>
                  <a:cubicBezTo>
                    <a:pt x="102914" y="23754"/>
                    <a:pt x="103115" y="23549"/>
                    <a:pt x="103115" y="23139"/>
                  </a:cubicBezTo>
                  <a:cubicBezTo>
                    <a:pt x="103115" y="23139"/>
                    <a:pt x="103115" y="22730"/>
                    <a:pt x="103115" y="22525"/>
                  </a:cubicBezTo>
                  <a:cubicBezTo>
                    <a:pt x="102713" y="20477"/>
                    <a:pt x="102713" y="20477"/>
                    <a:pt x="102713" y="20477"/>
                  </a:cubicBezTo>
                  <a:cubicBezTo>
                    <a:pt x="119396" y="28873"/>
                    <a:pt x="119396" y="28873"/>
                    <a:pt x="119396" y="28873"/>
                  </a:cubicBezTo>
                  <a:cubicBezTo>
                    <a:pt x="119396" y="28668"/>
                    <a:pt x="119396" y="28668"/>
                    <a:pt x="119396" y="28668"/>
                  </a:cubicBezTo>
                  <a:cubicBezTo>
                    <a:pt x="119396" y="28464"/>
                    <a:pt x="119396" y="28464"/>
                    <a:pt x="119396" y="28464"/>
                  </a:cubicBezTo>
                  <a:cubicBezTo>
                    <a:pt x="119396" y="27849"/>
                    <a:pt x="119396" y="27235"/>
                    <a:pt x="119597" y="26825"/>
                  </a:cubicBezTo>
                  <a:cubicBezTo>
                    <a:pt x="119597" y="26621"/>
                    <a:pt x="119798" y="26416"/>
                    <a:pt x="119798" y="26211"/>
                  </a:cubicBezTo>
                  <a:cubicBezTo>
                    <a:pt x="119798" y="26211"/>
                    <a:pt x="120000" y="26211"/>
                    <a:pt x="120000" y="26211"/>
                  </a:cubicBezTo>
                  <a:cubicBezTo>
                    <a:pt x="120000" y="26006"/>
                    <a:pt x="120000" y="25802"/>
                    <a:pt x="120000" y="25802"/>
                  </a:cubicBezTo>
                  <a:cubicBezTo>
                    <a:pt x="119798" y="25597"/>
                    <a:pt x="119798" y="25392"/>
                    <a:pt x="119798" y="25187"/>
                  </a:cubicBezTo>
                  <a:cubicBezTo>
                    <a:pt x="120000" y="24573"/>
                    <a:pt x="120000" y="24163"/>
                    <a:pt x="120000" y="23754"/>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0" name="Google Shape;180;p16"/>
            <p:cNvSpPr/>
            <p:nvPr/>
          </p:nvSpPr>
          <p:spPr>
            <a:xfrm>
              <a:off x="5864225" y="2792413"/>
              <a:ext cx="152400" cy="354000"/>
            </a:xfrm>
            <a:custGeom>
              <a:rect b="b" l="l" r="r" t="t"/>
              <a:pathLst>
                <a:path extrusionOk="0" h="120000" w="120000">
                  <a:moveTo>
                    <a:pt x="119340" y="69142"/>
                  </a:moveTo>
                  <a:cubicBezTo>
                    <a:pt x="119340" y="67714"/>
                    <a:pt x="118681" y="65142"/>
                    <a:pt x="118681" y="64000"/>
                  </a:cubicBezTo>
                  <a:cubicBezTo>
                    <a:pt x="118021" y="63142"/>
                    <a:pt x="117362" y="62000"/>
                    <a:pt x="117362" y="61428"/>
                  </a:cubicBezTo>
                  <a:cubicBezTo>
                    <a:pt x="116703" y="60285"/>
                    <a:pt x="116043" y="58571"/>
                    <a:pt x="115384" y="57428"/>
                  </a:cubicBezTo>
                  <a:cubicBezTo>
                    <a:pt x="115384" y="56285"/>
                    <a:pt x="115384" y="54285"/>
                    <a:pt x="115384" y="53142"/>
                  </a:cubicBezTo>
                  <a:cubicBezTo>
                    <a:pt x="115384" y="52571"/>
                    <a:pt x="114725" y="51142"/>
                    <a:pt x="114725" y="50285"/>
                  </a:cubicBezTo>
                  <a:cubicBezTo>
                    <a:pt x="114725" y="49142"/>
                    <a:pt x="114065" y="46000"/>
                    <a:pt x="114065" y="45714"/>
                  </a:cubicBezTo>
                  <a:cubicBezTo>
                    <a:pt x="114065" y="45714"/>
                    <a:pt x="112747" y="42000"/>
                    <a:pt x="112087" y="40857"/>
                  </a:cubicBezTo>
                  <a:cubicBezTo>
                    <a:pt x="112087" y="40000"/>
                    <a:pt x="111428" y="38000"/>
                    <a:pt x="110769" y="37142"/>
                  </a:cubicBezTo>
                  <a:cubicBezTo>
                    <a:pt x="110109" y="36857"/>
                    <a:pt x="108791" y="35714"/>
                    <a:pt x="108131" y="35428"/>
                  </a:cubicBezTo>
                  <a:cubicBezTo>
                    <a:pt x="107472" y="35142"/>
                    <a:pt x="106813" y="35142"/>
                    <a:pt x="106153" y="35142"/>
                  </a:cubicBezTo>
                  <a:cubicBezTo>
                    <a:pt x="105494" y="35142"/>
                    <a:pt x="104835" y="35428"/>
                    <a:pt x="104835" y="35428"/>
                  </a:cubicBezTo>
                  <a:cubicBezTo>
                    <a:pt x="104175" y="35714"/>
                    <a:pt x="104175" y="36000"/>
                    <a:pt x="104835" y="36000"/>
                  </a:cubicBezTo>
                  <a:cubicBezTo>
                    <a:pt x="104835" y="36285"/>
                    <a:pt x="106153" y="36285"/>
                    <a:pt x="106153" y="36285"/>
                  </a:cubicBezTo>
                  <a:cubicBezTo>
                    <a:pt x="106813" y="36571"/>
                    <a:pt x="107472" y="36857"/>
                    <a:pt x="107472" y="37142"/>
                  </a:cubicBezTo>
                  <a:cubicBezTo>
                    <a:pt x="107472" y="37428"/>
                    <a:pt x="107472" y="38000"/>
                    <a:pt x="106813" y="38285"/>
                  </a:cubicBezTo>
                  <a:cubicBezTo>
                    <a:pt x="106813" y="38571"/>
                    <a:pt x="105494" y="38571"/>
                    <a:pt x="104835" y="38571"/>
                  </a:cubicBezTo>
                  <a:cubicBezTo>
                    <a:pt x="104175" y="38571"/>
                    <a:pt x="102197" y="38000"/>
                    <a:pt x="100879" y="37714"/>
                  </a:cubicBezTo>
                  <a:cubicBezTo>
                    <a:pt x="100219" y="37714"/>
                    <a:pt x="98241" y="37428"/>
                    <a:pt x="97582" y="37428"/>
                  </a:cubicBezTo>
                  <a:cubicBezTo>
                    <a:pt x="96263" y="37714"/>
                    <a:pt x="93626" y="38000"/>
                    <a:pt x="92307" y="38285"/>
                  </a:cubicBezTo>
                  <a:cubicBezTo>
                    <a:pt x="91648" y="38285"/>
                    <a:pt x="90989" y="38571"/>
                    <a:pt x="90329" y="38857"/>
                  </a:cubicBezTo>
                  <a:cubicBezTo>
                    <a:pt x="89670" y="38857"/>
                    <a:pt x="87692" y="38857"/>
                    <a:pt x="86373" y="38857"/>
                  </a:cubicBezTo>
                  <a:cubicBezTo>
                    <a:pt x="85714" y="38571"/>
                    <a:pt x="84395" y="38285"/>
                    <a:pt x="83736" y="37714"/>
                  </a:cubicBezTo>
                  <a:cubicBezTo>
                    <a:pt x="83076" y="37714"/>
                    <a:pt x="83076" y="36857"/>
                    <a:pt x="83736" y="36571"/>
                  </a:cubicBezTo>
                  <a:cubicBezTo>
                    <a:pt x="83736" y="36571"/>
                    <a:pt x="83736" y="36571"/>
                    <a:pt x="83736" y="36571"/>
                  </a:cubicBezTo>
                  <a:cubicBezTo>
                    <a:pt x="83736" y="36571"/>
                    <a:pt x="83736" y="36285"/>
                    <a:pt x="83736" y="36285"/>
                  </a:cubicBezTo>
                  <a:cubicBezTo>
                    <a:pt x="83736" y="36000"/>
                    <a:pt x="83736" y="35428"/>
                    <a:pt x="84395" y="35142"/>
                  </a:cubicBezTo>
                  <a:cubicBezTo>
                    <a:pt x="84395" y="34857"/>
                    <a:pt x="84395" y="34000"/>
                    <a:pt x="84395" y="33714"/>
                  </a:cubicBezTo>
                  <a:cubicBezTo>
                    <a:pt x="85054" y="33428"/>
                    <a:pt x="85714" y="33142"/>
                    <a:pt x="85714" y="32857"/>
                  </a:cubicBezTo>
                  <a:cubicBezTo>
                    <a:pt x="85714" y="32571"/>
                    <a:pt x="85054" y="31714"/>
                    <a:pt x="85054" y="31142"/>
                  </a:cubicBezTo>
                  <a:cubicBezTo>
                    <a:pt x="85054" y="30857"/>
                    <a:pt x="84395" y="30000"/>
                    <a:pt x="85054" y="29714"/>
                  </a:cubicBezTo>
                  <a:cubicBezTo>
                    <a:pt x="85054" y="29428"/>
                    <a:pt x="86373" y="28857"/>
                    <a:pt x="87032" y="28857"/>
                  </a:cubicBezTo>
                  <a:cubicBezTo>
                    <a:pt x="87692" y="28571"/>
                    <a:pt x="89010" y="28571"/>
                    <a:pt x="90329" y="28571"/>
                  </a:cubicBezTo>
                  <a:cubicBezTo>
                    <a:pt x="90989" y="28571"/>
                    <a:pt x="92307" y="28285"/>
                    <a:pt x="92967" y="28285"/>
                  </a:cubicBezTo>
                  <a:cubicBezTo>
                    <a:pt x="92967" y="28000"/>
                    <a:pt x="94285" y="27714"/>
                    <a:pt x="94285" y="27714"/>
                  </a:cubicBezTo>
                  <a:cubicBezTo>
                    <a:pt x="94285" y="27714"/>
                    <a:pt x="94285" y="27428"/>
                    <a:pt x="93626" y="27428"/>
                  </a:cubicBezTo>
                  <a:cubicBezTo>
                    <a:pt x="93626" y="27142"/>
                    <a:pt x="93626" y="26857"/>
                    <a:pt x="93626" y="26571"/>
                  </a:cubicBezTo>
                  <a:cubicBezTo>
                    <a:pt x="93626" y="26285"/>
                    <a:pt x="94285" y="26000"/>
                    <a:pt x="94945" y="25714"/>
                  </a:cubicBezTo>
                  <a:cubicBezTo>
                    <a:pt x="94945" y="25714"/>
                    <a:pt x="95604" y="25142"/>
                    <a:pt x="96263" y="25428"/>
                  </a:cubicBezTo>
                  <a:cubicBezTo>
                    <a:pt x="96263" y="25428"/>
                    <a:pt x="96263" y="25428"/>
                    <a:pt x="96263" y="25428"/>
                  </a:cubicBezTo>
                  <a:cubicBezTo>
                    <a:pt x="97582" y="17714"/>
                    <a:pt x="97582" y="17714"/>
                    <a:pt x="97582" y="17714"/>
                  </a:cubicBezTo>
                  <a:cubicBezTo>
                    <a:pt x="99560" y="13142"/>
                    <a:pt x="99560" y="13142"/>
                    <a:pt x="99560" y="13142"/>
                  </a:cubicBezTo>
                  <a:cubicBezTo>
                    <a:pt x="98241" y="9142"/>
                    <a:pt x="98241" y="9142"/>
                    <a:pt x="98241" y="9142"/>
                  </a:cubicBezTo>
                  <a:cubicBezTo>
                    <a:pt x="25714" y="0"/>
                    <a:pt x="25714" y="0"/>
                    <a:pt x="25714" y="0"/>
                  </a:cubicBezTo>
                  <a:cubicBezTo>
                    <a:pt x="23736" y="571"/>
                    <a:pt x="23736" y="571"/>
                    <a:pt x="23736" y="571"/>
                  </a:cubicBezTo>
                  <a:cubicBezTo>
                    <a:pt x="23076" y="857"/>
                    <a:pt x="22417" y="1142"/>
                    <a:pt x="21758" y="1428"/>
                  </a:cubicBezTo>
                  <a:cubicBezTo>
                    <a:pt x="21758" y="1428"/>
                    <a:pt x="21758" y="1428"/>
                    <a:pt x="21758" y="1428"/>
                  </a:cubicBezTo>
                  <a:cubicBezTo>
                    <a:pt x="21098" y="1714"/>
                    <a:pt x="20439" y="1714"/>
                    <a:pt x="19780" y="1714"/>
                  </a:cubicBezTo>
                  <a:cubicBezTo>
                    <a:pt x="19780" y="2285"/>
                    <a:pt x="19780" y="2571"/>
                    <a:pt x="19120" y="2857"/>
                  </a:cubicBezTo>
                  <a:cubicBezTo>
                    <a:pt x="18461" y="3428"/>
                    <a:pt x="17142" y="3714"/>
                    <a:pt x="16483" y="4000"/>
                  </a:cubicBezTo>
                  <a:cubicBezTo>
                    <a:pt x="16483" y="4000"/>
                    <a:pt x="16483" y="4000"/>
                    <a:pt x="15824" y="4000"/>
                  </a:cubicBezTo>
                  <a:cubicBezTo>
                    <a:pt x="15824" y="4285"/>
                    <a:pt x="15164" y="5142"/>
                    <a:pt x="14505" y="5714"/>
                  </a:cubicBezTo>
                  <a:cubicBezTo>
                    <a:pt x="14505" y="6285"/>
                    <a:pt x="13846" y="7142"/>
                    <a:pt x="13846" y="7714"/>
                  </a:cubicBezTo>
                  <a:cubicBezTo>
                    <a:pt x="13846" y="7714"/>
                    <a:pt x="14505" y="8000"/>
                    <a:pt x="14505" y="8285"/>
                  </a:cubicBezTo>
                  <a:cubicBezTo>
                    <a:pt x="14505" y="8571"/>
                    <a:pt x="14505" y="9142"/>
                    <a:pt x="14505" y="9428"/>
                  </a:cubicBezTo>
                  <a:cubicBezTo>
                    <a:pt x="14505" y="10000"/>
                    <a:pt x="14505" y="10571"/>
                    <a:pt x="13846" y="11428"/>
                  </a:cubicBezTo>
                  <a:cubicBezTo>
                    <a:pt x="13186" y="11428"/>
                    <a:pt x="13186" y="11714"/>
                    <a:pt x="13186" y="11714"/>
                  </a:cubicBezTo>
                  <a:cubicBezTo>
                    <a:pt x="13186" y="11714"/>
                    <a:pt x="13186" y="12000"/>
                    <a:pt x="13186" y="12000"/>
                  </a:cubicBezTo>
                  <a:cubicBezTo>
                    <a:pt x="12527" y="12571"/>
                    <a:pt x="12527" y="13142"/>
                    <a:pt x="11868" y="13714"/>
                  </a:cubicBezTo>
                  <a:cubicBezTo>
                    <a:pt x="10549" y="14000"/>
                    <a:pt x="9890" y="14285"/>
                    <a:pt x="8571" y="14285"/>
                  </a:cubicBezTo>
                  <a:cubicBezTo>
                    <a:pt x="8571" y="14285"/>
                    <a:pt x="8571" y="14285"/>
                    <a:pt x="8571" y="14285"/>
                  </a:cubicBezTo>
                  <a:cubicBezTo>
                    <a:pt x="8571" y="14571"/>
                    <a:pt x="8571" y="14571"/>
                    <a:pt x="8571" y="14571"/>
                  </a:cubicBezTo>
                  <a:cubicBezTo>
                    <a:pt x="8571" y="14857"/>
                    <a:pt x="8571" y="14857"/>
                    <a:pt x="8571" y="14857"/>
                  </a:cubicBezTo>
                  <a:cubicBezTo>
                    <a:pt x="8571" y="15142"/>
                    <a:pt x="8571" y="15714"/>
                    <a:pt x="8571" y="16285"/>
                  </a:cubicBezTo>
                  <a:cubicBezTo>
                    <a:pt x="7912" y="16571"/>
                    <a:pt x="7252" y="16857"/>
                    <a:pt x="7252" y="17142"/>
                  </a:cubicBezTo>
                  <a:cubicBezTo>
                    <a:pt x="7252" y="17142"/>
                    <a:pt x="7252" y="17142"/>
                    <a:pt x="7252" y="17142"/>
                  </a:cubicBezTo>
                  <a:cubicBezTo>
                    <a:pt x="6593" y="17428"/>
                    <a:pt x="6593" y="17714"/>
                    <a:pt x="6593" y="18285"/>
                  </a:cubicBezTo>
                  <a:cubicBezTo>
                    <a:pt x="7252" y="18857"/>
                    <a:pt x="7252" y="18857"/>
                    <a:pt x="7252" y="18857"/>
                  </a:cubicBezTo>
                  <a:cubicBezTo>
                    <a:pt x="0" y="22000"/>
                    <a:pt x="0" y="22000"/>
                    <a:pt x="0" y="22000"/>
                  </a:cubicBezTo>
                  <a:cubicBezTo>
                    <a:pt x="9890" y="26000"/>
                    <a:pt x="9890" y="26000"/>
                    <a:pt x="9890" y="26000"/>
                  </a:cubicBezTo>
                  <a:cubicBezTo>
                    <a:pt x="9890" y="26571"/>
                    <a:pt x="9890" y="26571"/>
                    <a:pt x="9890" y="26571"/>
                  </a:cubicBezTo>
                  <a:cubicBezTo>
                    <a:pt x="10549" y="27714"/>
                    <a:pt x="9890" y="28285"/>
                    <a:pt x="9230" y="28571"/>
                  </a:cubicBezTo>
                  <a:cubicBezTo>
                    <a:pt x="8571" y="28857"/>
                    <a:pt x="7912" y="29142"/>
                    <a:pt x="7252" y="29142"/>
                  </a:cubicBezTo>
                  <a:cubicBezTo>
                    <a:pt x="7912" y="29428"/>
                    <a:pt x="7912" y="29714"/>
                    <a:pt x="7912" y="30285"/>
                  </a:cubicBezTo>
                  <a:cubicBezTo>
                    <a:pt x="7912" y="30857"/>
                    <a:pt x="6593" y="32000"/>
                    <a:pt x="6593" y="32000"/>
                  </a:cubicBezTo>
                  <a:cubicBezTo>
                    <a:pt x="5934" y="32285"/>
                    <a:pt x="4615" y="33142"/>
                    <a:pt x="2637" y="33714"/>
                  </a:cubicBezTo>
                  <a:cubicBezTo>
                    <a:pt x="2637" y="33714"/>
                    <a:pt x="1978" y="33714"/>
                    <a:pt x="1318" y="33714"/>
                  </a:cubicBezTo>
                  <a:cubicBezTo>
                    <a:pt x="1978" y="34000"/>
                    <a:pt x="2637" y="34285"/>
                    <a:pt x="2637" y="34571"/>
                  </a:cubicBezTo>
                  <a:cubicBezTo>
                    <a:pt x="2637" y="35142"/>
                    <a:pt x="2637" y="35714"/>
                    <a:pt x="2637" y="36000"/>
                  </a:cubicBezTo>
                  <a:cubicBezTo>
                    <a:pt x="2637" y="36285"/>
                    <a:pt x="2637" y="36285"/>
                    <a:pt x="2637" y="36285"/>
                  </a:cubicBezTo>
                  <a:cubicBezTo>
                    <a:pt x="3296" y="36571"/>
                    <a:pt x="4615" y="36857"/>
                    <a:pt x="4615" y="37714"/>
                  </a:cubicBezTo>
                  <a:cubicBezTo>
                    <a:pt x="4615" y="38285"/>
                    <a:pt x="3956" y="38857"/>
                    <a:pt x="3296" y="39142"/>
                  </a:cubicBezTo>
                  <a:cubicBezTo>
                    <a:pt x="3296" y="39142"/>
                    <a:pt x="3296" y="39428"/>
                    <a:pt x="3956" y="39714"/>
                  </a:cubicBezTo>
                  <a:cubicBezTo>
                    <a:pt x="3956" y="39714"/>
                    <a:pt x="3956" y="40000"/>
                    <a:pt x="3956" y="40000"/>
                  </a:cubicBezTo>
                  <a:cubicBezTo>
                    <a:pt x="4615" y="40285"/>
                    <a:pt x="5274" y="40571"/>
                    <a:pt x="5274" y="40857"/>
                  </a:cubicBezTo>
                  <a:cubicBezTo>
                    <a:pt x="5274" y="40857"/>
                    <a:pt x="5274" y="40857"/>
                    <a:pt x="5274" y="40857"/>
                  </a:cubicBezTo>
                  <a:cubicBezTo>
                    <a:pt x="6593" y="40285"/>
                    <a:pt x="7912" y="40285"/>
                    <a:pt x="9890" y="40285"/>
                  </a:cubicBezTo>
                  <a:cubicBezTo>
                    <a:pt x="10549" y="40285"/>
                    <a:pt x="11208" y="40285"/>
                    <a:pt x="11868" y="40285"/>
                  </a:cubicBezTo>
                  <a:cubicBezTo>
                    <a:pt x="13846" y="40571"/>
                    <a:pt x="16483" y="41428"/>
                    <a:pt x="17802" y="42000"/>
                  </a:cubicBezTo>
                  <a:cubicBezTo>
                    <a:pt x="18461" y="42571"/>
                    <a:pt x="20439" y="44000"/>
                    <a:pt x="20439" y="44857"/>
                  </a:cubicBezTo>
                  <a:cubicBezTo>
                    <a:pt x="21098" y="45428"/>
                    <a:pt x="20439" y="46000"/>
                    <a:pt x="20439" y="46285"/>
                  </a:cubicBezTo>
                  <a:cubicBezTo>
                    <a:pt x="20439" y="46571"/>
                    <a:pt x="20439" y="46857"/>
                    <a:pt x="20439" y="46857"/>
                  </a:cubicBezTo>
                  <a:cubicBezTo>
                    <a:pt x="20439" y="47142"/>
                    <a:pt x="20439" y="47428"/>
                    <a:pt x="21098" y="47428"/>
                  </a:cubicBezTo>
                  <a:cubicBezTo>
                    <a:pt x="21098" y="47428"/>
                    <a:pt x="21098" y="47714"/>
                    <a:pt x="21758" y="47714"/>
                  </a:cubicBezTo>
                  <a:cubicBezTo>
                    <a:pt x="21758" y="47714"/>
                    <a:pt x="21758" y="47714"/>
                    <a:pt x="21758" y="47714"/>
                  </a:cubicBezTo>
                  <a:cubicBezTo>
                    <a:pt x="22417" y="47428"/>
                    <a:pt x="23076" y="47428"/>
                    <a:pt x="23736" y="47428"/>
                  </a:cubicBezTo>
                  <a:cubicBezTo>
                    <a:pt x="23736" y="47428"/>
                    <a:pt x="23736" y="47428"/>
                    <a:pt x="23736" y="47428"/>
                  </a:cubicBezTo>
                  <a:cubicBezTo>
                    <a:pt x="24395" y="47428"/>
                    <a:pt x="25714" y="47142"/>
                    <a:pt x="26373" y="47142"/>
                  </a:cubicBezTo>
                  <a:cubicBezTo>
                    <a:pt x="27032" y="47142"/>
                    <a:pt x="27692" y="47142"/>
                    <a:pt x="28351" y="47428"/>
                  </a:cubicBezTo>
                  <a:cubicBezTo>
                    <a:pt x="30329" y="47714"/>
                    <a:pt x="30989" y="48571"/>
                    <a:pt x="31648" y="49142"/>
                  </a:cubicBezTo>
                  <a:cubicBezTo>
                    <a:pt x="31648" y="49142"/>
                    <a:pt x="31648" y="49142"/>
                    <a:pt x="31648" y="49142"/>
                  </a:cubicBezTo>
                  <a:cubicBezTo>
                    <a:pt x="31648" y="49428"/>
                    <a:pt x="32307" y="49714"/>
                    <a:pt x="32307" y="50000"/>
                  </a:cubicBezTo>
                  <a:cubicBezTo>
                    <a:pt x="32307" y="50000"/>
                    <a:pt x="32967" y="50285"/>
                    <a:pt x="32967" y="50571"/>
                  </a:cubicBezTo>
                  <a:cubicBezTo>
                    <a:pt x="32967" y="50571"/>
                    <a:pt x="33626" y="50571"/>
                    <a:pt x="34285" y="50571"/>
                  </a:cubicBezTo>
                  <a:cubicBezTo>
                    <a:pt x="34285" y="50571"/>
                    <a:pt x="34945" y="50571"/>
                    <a:pt x="34945" y="50571"/>
                  </a:cubicBezTo>
                  <a:cubicBezTo>
                    <a:pt x="34945" y="50571"/>
                    <a:pt x="35604" y="50571"/>
                    <a:pt x="35604" y="50571"/>
                  </a:cubicBezTo>
                  <a:cubicBezTo>
                    <a:pt x="36923" y="50857"/>
                    <a:pt x="38901" y="50857"/>
                    <a:pt x="40219" y="51142"/>
                  </a:cubicBezTo>
                  <a:cubicBezTo>
                    <a:pt x="41538" y="51714"/>
                    <a:pt x="42197" y="52285"/>
                    <a:pt x="42857" y="52857"/>
                  </a:cubicBezTo>
                  <a:cubicBezTo>
                    <a:pt x="42857" y="53142"/>
                    <a:pt x="43516" y="53142"/>
                    <a:pt x="43516" y="53428"/>
                  </a:cubicBezTo>
                  <a:cubicBezTo>
                    <a:pt x="43516" y="53428"/>
                    <a:pt x="43516" y="53428"/>
                    <a:pt x="44175" y="53714"/>
                  </a:cubicBezTo>
                  <a:cubicBezTo>
                    <a:pt x="44175" y="53714"/>
                    <a:pt x="44175" y="53714"/>
                    <a:pt x="44175" y="53714"/>
                  </a:cubicBezTo>
                  <a:cubicBezTo>
                    <a:pt x="44175" y="53714"/>
                    <a:pt x="44175" y="53714"/>
                    <a:pt x="44175" y="53714"/>
                  </a:cubicBezTo>
                  <a:cubicBezTo>
                    <a:pt x="44835" y="53714"/>
                    <a:pt x="45494" y="53428"/>
                    <a:pt x="45494" y="53428"/>
                  </a:cubicBezTo>
                  <a:cubicBezTo>
                    <a:pt x="46153" y="53428"/>
                    <a:pt x="46813" y="53428"/>
                    <a:pt x="46813" y="53714"/>
                  </a:cubicBezTo>
                  <a:cubicBezTo>
                    <a:pt x="48131" y="53714"/>
                    <a:pt x="50109" y="54000"/>
                    <a:pt x="51428" y="54571"/>
                  </a:cubicBezTo>
                  <a:cubicBezTo>
                    <a:pt x="52087" y="54857"/>
                    <a:pt x="52747" y="55428"/>
                    <a:pt x="53406" y="55714"/>
                  </a:cubicBezTo>
                  <a:cubicBezTo>
                    <a:pt x="53406" y="55714"/>
                    <a:pt x="53406" y="55714"/>
                    <a:pt x="53406" y="55714"/>
                  </a:cubicBezTo>
                  <a:cubicBezTo>
                    <a:pt x="53406" y="55714"/>
                    <a:pt x="54065" y="55714"/>
                    <a:pt x="54725" y="55714"/>
                  </a:cubicBezTo>
                  <a:cubicBezTo>
                    <a:pt x="56043" y="55714"/>
                    <a:pt x="57362" y="56000"/>
                    <a:pt x="57362" y="56285"/>
                  </a:cubicBezTo>
                  <a:cubicBezTo>
                    <a:pt x="60000" y="57142"/>
                    <a:pt x="59340" y="59142"/>
                    <a:pt x="58021" y="60000"/>
                  </a:cubicBezTo>
                  <a:cubicBezTo>
                    <a:pt x="57362" y="60571"/>
                    <a:pt x="55384" y="60857"/>
                    <a:pt x="54725" y="60857"/>
                  </a:cubicBezTo>
                  <a:cubicBezTo>
                    <a:pt x="54725" y="60857"/>
                    <a:pt x="54065" y="61142"/>
                    <a:pt x="53406" y="61428"/>
                  </a:cubicBezTo>
                  <a:cubicBezTo>
                    <a:pt x="52747" y="61714"/>
                    <a:pt x="52087" y="61714"/>
                    <a:pt x="50769" y="62000"/>
                  </a:cubicBezTo>
                  <a:cubicBezTo>
                    <a:pt x="50769" y="62000"/>
                    <a:pt x="50769" y="62000"/>
                    <a:pt x="50769" y="62000"/>
                  </a:cubicBezTo>
                  <a:cubicBezTo>
                    <a:pt x="50769" y="62000"/>
                    <a:pt x="50769" y="62000"/>
                    <a:pt x="50769" y="62000"/>
                  </a:cubicBezTo>
                  <a:cubicBezTo>
                    <a:pt x="50109" y="62285"/>
                    <a:pt x="50109" y="62285"/>
                    <a:pt x="50109" y="62571"/>
                  </a:cubicBezTo>
                  <a:cubicBezTo>
                    <a:pt x="49450" y="63142"/>
                    <a:pt x="48791" y="63714"/>
                    <a:pt x="48131" y="64000"/>
                  </a:cubicBezTo>
                  <a:cubicBezTo>
                    <a:pt x="47472" y="64285"/>
                    <a:pt x="46153" y="64571"/>
                    <a:pt x="44835" y="64857"/>
                  </a:cubicBezTo>
                  <a:cubicBezTo>
                    <a:pt x="44835" y="64857"/>
                    <a:pt x="44835" y="64857"/>
                    <a:pt x="44175" y="64857"/>
                  </a:cubicBezTo>
                  <a:cubicBezTo>
                    <a:pt x="44175" y="65142"/>
                    <a:pt x="43516" y="65142"/>
                    <a:pt x="43516" y="65142"/>
                  </a:cubicBezTo>
                  <a:cubicBezTo>
                    <a:pt x="43516" y="65142"/>
                    <a:pt x="42857" y="65428"/>
                    <a:pt x="42857" y="65428"/>
                  </a:cubicBezTo>
                  <a:cubicBezTo>
                    <a:pt x="42197" y="65428"/>
                    <a:pt x="41538" y="66000"/>
                    <a:pt x="41538" y="66285"/>
                  </a:cubicBezTo>
                  <a:cubicBezTo>
                    <a:pt x="40879" y="66571"/>
                    <a:pt x="40219" y="66857"/>
                    <a:pt x="40219" y="67142"/>
                  </a:cubicBezTo>
                  <a:cubicBezTo>
                    <a:pt x="40219" y="67142"/>
                    <a:pt x="40219" y="67142"/>
                    <a:pt x="40219" y="67142"/>
                  </a:cubicBezTo>
                  <a:cubicBezTo>
                    <a:pt x="38901" y="67714"/>
                    <a:pt x="37582" y="68571"/>
                    <a:pt x="36923" y="68857"/>
                  </a:cubicBezTo>
                  <a:cubicBezTo>
                    <a:pt x="36923" y="69142"/>
                    <a:pt x="36263" y="69142"/>
                    <a:pt x="36263" y="69142"/>
                  </a:cubicBezTo>
                  <a:cubicBezTo>
                    <a:pt x="36263" y="69428"/>
                    <a:pt x="35604" y="69428"/>
                    <a:pt x="35604" y="69428"/>
                  </a:cubicBezTo>
                  <a:cubicBezTo>
                    <a:pt x="35604" y="69428"/>
                    <a:pt x="35604" y="69428"/>
                    <a:pt x="35604" y="69428"/>
                  </a:cubicBezTo>
                  <a:cubicBezTo>
                    <a:pt x="35604" y="69714"/>
                    <a:pt x="35604" y="70000"/>
                    <a:pt x="34945" y="70285"/>
                  </a:cubicBezTo>
                  <a:cubicBezTo>
                    <a:pt x="34285" y="70857"/>
                    <a:pt x="32967" y="71428"/>
                    <a:pt x="31648" y="72000"/>
                  </a:cubicBezTo>
                  <a:cubicBezTo>
                    <a:pt x="30989" y="72000"/>
                    <a:pt x="30329" y="72285"/>
                    <a:pt x="29670" y="72285"/>
                  </a:cubicBezTo>
                  <a:cubicBezTo>
                    <a:pt x="29670" y="72285"/>
                    <a:pt x="29670" y="72285"/>
                    <a:pt x="29670" y="72285"/>
                  </a:cubicBezTo>
                  <a:cubicBezTo>
                    <a:pt x="29670" y="72285"/>
                    <a:pt x="29670" y="72285"/>
                    <a:pt x="29670" y="72571"/>
                  </a:cubicBezTo>
                  <a:cubicBezTo>
                    <a:pt x="29670" y="72571"/>
                    <a:pt x="29670" y="72571"/>
                    <a:pt x="29670" y="72571"/>
                  </a:cubicBezTo>
                  <a:cubicBezTo>
                    <a:pt x="30329" y="72857"/>
                    <a:pt x="30989" y="73142"/>
                    <a:pt x="31648" y="73714"/>
                  </a:cubicBezTo>
                  <a:cubicBezTo>
                    <a:pt x="32307" y="74285"/>
                    <a:pt x="32307" y="75714"/>
                    <a:pt x="30329" y="76571"/>
                  </a:cubicBezTo>
                  <a:cubicBezTo>
                    <a:pt x="29670" y="76857"/>
                    <a:pt x="27692" y="77142"/>
                    <a:pt x="27032" y="77142"/>
                  </a:cubicBezTo>
                  <a:cubicBezTo>
                    <a:pt x="26373" y="77142"/>
                    <a:pt x="26373" y="77428"/>
                    <a:pt x="25714" y="77714"/>
                  </a:cubicBezTo>
                  <a:cubicBezTo>
                    <a:pt x="25714" y="77714"/>
                    <a:pt x="25054" y="78000"/>
                    <a:pt x="24395" y="78285"/>
                  </a:cubicBezTo>
                  <a:cubicBezTo>
                    <a:pt x="24395" y="78285"/>
                    <a:pt x="24395" y="78285"/>
                    <a:pt x="24395" y="78571"/>
                  </a:cubicBezTo>
                  <a:cubicBezTo>
                    <a:pt x="22417" y="79142"/>
                    <a:pt x="21758" y="79714"/>
                    <a:pt x="19780" y="80000"/>
                  </a:cubicBezTo>
                  <a:cubicBezTo>
                    <a:pt x="19120" y="80285"/>
                    <a:pt x="18461" y="80285"/>
                    <a:pt x="17802" y="80285"/>
                  </a:cubicBezTo>
                  <a:cubicBezTo>
                    <a:pt x="17142" y="80285"/>
                    <a:pt x="16483" y="80285"/>
                    <a:pt x="16483" y="80285"/>
                  </a:cubicBezTo>
                  <a:cubicBezTo>
                    <a:pt x="15824" y="80285"/>
                    <a:pt x="15824" y="80285"/>
                    <a:pt x="15824" y="80285"/>
                  </a:cubicBezTo>
                  <a:cubicBezTo>
                    <a:pt x="15164" y="80285"/>
                    <a:pt x="15164" y="80571"/>
                    <a:pt x="15164" y="80571"/>
                  </a:cubicBezTo>
                  <a:cubicBezTo>
                    <a:pt x="14505" y="80571"/>
                    <a:pt x="14505" y="80571"/>
                    <a:pt x="14505" y="80857"/>
                  </a:cubicBezTo>
                  <a:cubicBezTo>
                    <a:pt x="14505" y="80857"/>
                    <a:pt x="13846" y="81142"/>
                    <a:pt x="13846" y="81142"/>
                  </a:cubicBezTo>
                  <a:cubicBezTo>
                    <a:pt x="13186" y="81428"/>
                    <a:pt x="12527" y="81714"/>
                    <a:pt x="11868" y="82000"/>
                  </a:cubicBezTo>
                  <a:cubicBezTo>
                    <a:pt x="11868" y="82285"/>
                    <a:pt x="11208" y="82285"/>
                    <a:pt x="11208" y="82571"/>
                  </a:cubicBezTo>
                  <a:cubicBezTo>
                    <a:pt x="11208" y="82571"/>
                    <a:pt x="11208" y="82571"/>
                    <a:pt x="10549" y="82571"/>
                  </a:cubicBezTo>
                  <a:cubicBezTo>
                    <a:pt x="10549" y="82571"/>
                    <a:pt x="10549" y="82571"/>
                    <a:pt x="10549" y="82571"/>
                  </a:cubicBezTo>
                  <a:cubicBezTo>
                    <a:pt x="9890" y="84000"/>
                    <a:pt x="9890" y="84000"/>
                    <a:pt x="9890" y="84000"/>
                  </a:cubicBezTo>
                  <a:cubicBezTo>
                    <a:pt x="6593" y="83428"/>
                    <a:pt x="6593" y="83428"/>
                    <a:pt x="6593" y="83428"/>
                  </a:cubicBezTo>
                  <a:cubicBezTo>
                    <a:pt x="6593" y="83428"/>
                    <a:pt x="5934" y="83428"/>
                    <a:pt x="5934" y="83428"/>
                  </a:cubicBezTo>
                  <a:cubicBezTo>
                    <a:pt x="5274" y="83714"/>
                    <a:pt x="4615" y="84000"/>
                    <a:pt x="4615" y="84285"/>
                  </a:cubicBezTo>
                  <a:cubicBezTo>
                    <a:pt x="3956" y="84857"/>
                    <a:pt x="5274" y="85714"/>
                    <a:pt x="5274" y="86285"/>
                  </a:cubicBezTo>
                  <a:cubicBezTo>
                    <a:pt x="4615" y="86571"/>
                    <a:pt x="3956" y="87142"/>
                    <a:pt x="3296" y="87428"/>
                  </a:cubicBezTo>
                  <a:cubicBezTo>
                    <a:pt x="3296" y="87714"/>
                    <a:pt x="2637" y="88000"/>
                    <a:pt x="2637" y="88000"/>
                  </a:cubicBezTo>
                  <a:cubicBezTo>
                    <a:pt x="2637" y="88285"/>
                    <a:pt x="2637" y="88285"/>
                    <a:pt x="2637" y="88571"/>
                  </a:cubicBezTo>
                  <a:cubicBezTo>
                    <a:pt x="3296" y="88571"/>
                    <a:pt x="3956" y="89142"/>
                    <a:pt x="3296" y="89428"/>
                  </a:cubicBezTo>
                  <a:cubicBezTo>
                    <a:pt x="3296" y="89714"/>
                    <a:pt x="2637" y="90285"/>
                    <a:pt x="2637" y="90285"/>
                  </a:cubicBezTo>
                  <a:cubicBezTo>
                    <a:pt x="2637" y="90571"/>
                    <a:pt x="1978" y="90857"/>
                    <a:pt x="1318" y="91142"/>
                  </a:cubicBezTo>
                  <a:cubicBezTo>
                    <a:pt x="1318" y="91428"/>
                    <a:pt x="0" y="91714"/>
                    <a:pt x="0" y="92000"/>
                  </a:cubicBezTo>
                  <a:cubicBezTo>
                    <a:pt x="0" y="92000"/>
                    <a:pt x="0" y="92571"/>
                    <a:pt x="659" y="92571"/>
                  </a:cubicBezTo>
                  <a:cubicBezTo>
                    <a:pt x="659" y="92857"/>
                    <a:pt x="1978" y="93142"/>
                    <a:pt x="2637" y="93142"/>
                  </a:cubicBezTo>
                  <a:cubicBezTo>
                    <a:pt x="3296" y="93142"/>
                    <a:pt x="4615" y="93142"/>
                    <a:pt x="5274" y="93428"/>
                  </a:cubicBezTo>
                  <a:cubicBezTo>
                    <a:pt x="5274" y="93428"/>
                    <a:pt x="5934" y="93714"/>
                    <a:pt x="6593" y="94000"/>
                  </a:cubicBezTo>
                  <a:cubicBezTo>
                    <a:pt x="6593" y="94000"/>
                    <a:pt x="6593" y="94285"/>
                    <a:pt x="6593" y="94571"/>
                  </a:cubicBezTo>
                  <a:cubicBezTo>
                    <a:pt x="6593" y="94857"/>
                    <a:pt x="5934" y="95428"/>
                    <a:pt x="5934" y="95714"/>
                  </a:cubicBezTo>
                  <a:cubicBezTo>
                    <a:pt x="5934" y="96000"/>
                    <a:pt x="6593" y="96285"/>
                    <a:pt x="6593" y="96571"/>
                  </a:cubicBezTo>
                  <a:cubicBezTo>
                    <a:pt x="6593" y="96857"/>
                    <a:pt x="7252" y="97428"/>
                    <a:pt x="7252" y="97714"/>
                  </a:cubicBezTo>
                  <a:cubicBezTo>
                    <a:pt x="6593" y="98000"/>
                    <a:pt x="5274" y="98285"/>
                    <a:pt x="4615" y="98571"/>
                  </a:cubicBezTo>
                  <a:cubicBezTo>
                    <a:pt x="4615" y="98857"/>
                    <a:pt x="5274" y="99714"/>
                    <a:pt x="5934" y="99714"/>
                  </a:cubicBezTo>
                  <a:cubicBezTo>
                    <a:pt x="6593" y="100000"/>
                    <a:pt x="7912" y="100000"/>
                    <a:pt x="8571" y="100000"/>
                  </a:cubicBezTo>
                  <a:cubicBezTo>
                    <a:pt x="9890" y="100000"/>
                    <a:pt x="12527" y="100285"/>
                    <a:pt x="13846" y="100285"/>
                  </a:cubicBezTo>
                  <a:cubicBezTo>
                    <a:pt x="14505" y="100571"/>
                    <a:pt x="15824" y="101142"/>
                    <a:pt x="16483" y="101428"/>
                  </a:cubicBezTo>
                  <a:cubicBezTo>
                    <a:pt x="16483" y="101714"/>
                    <a:pt x="17142" y="102000"/>
                    <a:pt x="17142" y="102000"/>
                  </a:cubicBezTo>
                  <a:cubicBezTo>
                    <a:pt x="18461" y="102285"/>
                    <a:pt x="20439" y="102285"/>
                    <a:pt x="21098" y="102571"/>
                  </a:cubicBezTo>
                  <a:cubicBezTo>
                    <a:pt x="21758" y="102571"/>
                    <a:pt x="21758" y="103142"/>
                    <a:pt x="21758" y="103142"/>
                  </a:cubicBezTo>
                  <a:cubicBezTo>
                    <a:pt x="22417" y="103428"/>
                    <a:pt x="23076" y="103714"/>
                    <a:pt x="23736" y="104000"/>
                  </a:cubicBezTo>
                  <a:cubicBezTo>
                    <a:pt x="23736" y="104000"/>
                    <a:pt x="25054" y="103714"/>
                    <a:pt x="25714" y="103714"/>
                  </a:cubicBezTo>
                  <a:cubicBezTo>
                    <a:pt x="26373" y="103714"/>
                    <a:pt x="27032" y="103428"/>
                    <a:pt x="27692" y="103428"/>
                  </a:cubicBezTo>
                  <a:cubicBezTo>
                    <a:pt x="28351" y="103428"/>
                    <a:pt x="29010" y="103714"/>
                    <a:pt x="29010" y="104000"/>
                  </a:cubicBezTo>
                  <a:cubicBezTo>
                    <a:pt x="29670" y="104285"/>
                    <a:pt x="29670" y="104571"/>
                    <a:pt x="30329" y="104857"/>
                  </a:cubicBezTo>
                  <a:cubicBezTo>
                    <a:pt x="30329" y="105142"/>
                    <a:pt x="31648" y="106000"/>
                    <a:pt x="32307" y="106000"/>
                  </a:cubicBezTo>
                  <a:cubicBezTo>
                    <a:pt x="32967" y="106000"/>
                    <a:pt x="33626" y="105142"/>
                    <a:pt x="34285" y="105142"/>
                  </a:cubicBezTo>
                  <a:cubicBezTo>
                    <a:pt x="34285" y="104857"/>
                    <a:pt x="35604" y="105142"/>
                    <a:pt x="36263" y="105142"/>
                  </a:cubicBezTo>
                  <a:cubicBezTo>
                    <a:pt x="36923" y="105142"/>
                    <a:pt x="36923" y="106000"/>
                    <a:pt x="37582" y="106285"/>
                  </a:cubicBezTo>
                  <a:cubicBezTo>
                    <a:pt x="38241" y="106285"/>
                    <a:pt x="38901" y="106285"/>
                    <a:pt x="39560" y="106285"/>
                  </a:cubicBezTo>
                  <a:cubicBezTo>
                    <a:pt x="40219" y="106285"/>
                    <a:pt x="41538" y="106285"/>
                    <a:pt x="42197" y="106285"/>
                  </a:cubicBezTo>
                  <a:cubicBezTo>
                    <a:pt x="42197" y="106285"/>
                    <a:pt x="42857" y="106857"/>
                    <a:pt x="42857" y="106857"/>
                  </a:cubicBezTo>
                  <a:cubicBezTo>
                    <a:pt x="43516" y="106857"/>
                    <a:pt x="44835" y="107142"/>
                    <a:pt x="45494" y="107428"/>
                  </a:cubicBezTo>
                  <a:cubicBezTo>
                    <a:pt x="45494" y="107428"/>
                    <a:pt x="45494" y="107714"/>
                    <a:pt x="45494" y="108000"/>
                  </a:cubicBezTo>
                  <a:cubicBezTo>
                    <a:pt x="45494" y="108000"/>
                    <a:pt x="45494" y="108571"/>
                    <a:pt x="45494" y="108571"/>
                  </a:cubicBezTo>
                  <a:cubicBezTo>
                    <a:pt x="46153" y="108857"/>
                    <a:pt x="46813" y="109428"/>
                    <a:pt x="46813" y="109428"/>
                  </a:cubicBezTo>
                  <a:cubicBezTo>
                    <a:pt x="47472" y="109428"/>
                    <a:pt x="48791" y="109714"/>
                    <a:pt x="48791" y="109428"/>
                  </a:cubicBezTo>
                  <a:cubicBezTo>
                    <a:pt x="49450" y="109428"/>
                    <a:pt x="50109" y="109142"/>
                    <a:pt x="50109" y="109142"/>
                  </a:cubicBezTo>
                  <a:cubicBezTo>
                    <a:pt x="50769" y="108857"/>
                    <a:pt x="50769" y="108285"/>
                    <a:pt x="50769" y="108285"/>
                  </a:cubicBezTo>
                  <a:cubicBezTo>
                    <a:pt x="51428" y="108000"/>
                    <a:pt x="52747" y="108000"/>
                    <a:pt x="52747" y="108000"/>
                  </a:cubicBezTo>
                  <a:cubicBezTo>
                    <a:pt x="53406" y="107714"/>
                    <a:pt x="54065" y="107428"/>
                    <a:pt x="54725" y="107428"/>
                  </a:cubicBezTo>
                  <a:cubicBezTo>
                    <a:pt x="54725" y="107142"/>
                    <a:pt x="55384" y="106857"/>
                    <a:pt x="56043" y="106857"/>
                  </a:cubicBezTo>
                  <a:cubicBezTo>
                    <a:pt x="56043" y="106857"/>
                    <a:pt x="57362" y="106857"/>
                    <a:pt x="57362" y="106857"/>
                  </a:cubicBezTo>
                  <a:cubicBezTo>
                    <a:pt x="58021" y="107142"/>
                    <a:pt x="58021" y="107714"/>
                    <a:pt x="58021" y="107714"/>
                  </a:cubicBezTo>
                  <a:cubicBezTo>
                    <a:pt x="58681" y="108000"/>
                    <a:pt x="60659" y="108285"/>
                    <a:pt x="61318" y="108285"/>
                  </a:cubicBezTo>
                  <a:cubicBezTo>
                    <a:pt x="61978" y="108000"/>
                    <a:pt x="63956" y="107428"/>
                    <a:pt x="64615" y="107428"/>
                  </a:cubicBezTo>
                  <a:cubicBezTo>
                    <a:pt x="65274" y="107428"/>
                    <a:pt x="66593" y="107428"/>
                    <a:pt x="66593" y="107428"/>
                  </a:cubicBezTo>
                  <a:cubicBezTo>
                    <a:pt x="67912" y="107428"/>
                    <a:pt x="70549" y="107714"/>
                    <a:pt x="71208" y="108000"/>
                  </a:cubicBezTo>
                  <a:cubicBezTo>
                    <a:pt x="71868" y="108285"/>
                    <a:pt x="72527" y="108857"/>
                    <a:pt x="72527" y="109428"/>
                  </a:cubicBezTo>
                  <a:cubicBezTo>
                    <a:pt x="73186" y="109714"/>
                    <a:pt x="73186" y="110571"/>
                    <a:pt x="73186" y="110857"/>
                  </a:cubicBezTo>
                  <a:cubicBezTo>
                    <a:pt x="73186" y="111428"/>
                    <a:pt x="72527" y="112000"/>
                    <a:pt x="71868" y="112571"/>
                  </a:cubicBezTo>
                  <a:cubicBezTo>
                    <a:pt x="71868" y="113142"/>
                    <a:pt x="71208" y="114000"/>
                    <a:pt x="70549" y="114285"/>
                  </a:cubicBezTo>
                  <a:cubicBezTo>
                    <a:pt x="70549" y="114571"/>
                    <a:pt x="69890" y="115142"/>
                    <a:pt x="69890" y="115428"/>
                  </a:cubicBezTo>
                  <a:cubicBezTo>
                    <a:pt x="69890" y="115714"/>
                    <a:pt x="69230" y="116285"/>
                    <a:pt x="69230" y="116571"/>
                  </a:cubicBezTo>
                  <a:cubicBezTo>
                    <a:pt x="69230" y="117142"/>
                    <a:pt x="69230" y="118000"/>
                    <a:pt x="69890" y="118285"/>
                  </a:cubicBezTo>
                  <a:cubicBezTo>
                    <a:pt x="69890" y="118857"/>
                    <a:pt x="70549" y="119714"/>
                    <a:pt x="71208" y="119714"/>
                  </a:cubicBezTo>
                  <a:cubicBezTo>
                    <a:pt x="71868" y="120000"/>
                    <a:pt x="73846" y="120000"/>
                    <a:pt x="74505" y="120000"/>
                  </a:cubicBezTo>
                  <a:cubicBezTo>
                    <a:pt x="75824" y="119714"/>
                    <a:pt x="77142" y="119428"/>
                    <a:pt x="77802" y="119142"/>
                  </a:cubicBezTo>
                  <a:cubicBezTo>
                    <a:pt x="78461" y="118857"/>
                    <a:pt x="80439" y="118285"/>
                    <a:pt x="81098" y="118000"/>
                  </a:cubicBezTo>
                  <a:cubicBezTo>
                    <a:pt x="81098" y="117714"/>
                    <a:pt x="81758" y="117142"/>
                    <a:pt x="81758" y="116857"/>
                  </a:cubicBezTo>
                  <a:cubicBezTo>
                    <a:pt x="82417" y="116571"/>
                    <a:pt x="83736" y="116000"/>
                    <a:pt x="83736" y="115714"/>
                  </a:cubicBezTo>
                  <a:cubicBezTo>
                    <a:pt x="84395" y="115428"/>
                    <a:pt x="85054" y="114857"/>
                    <a:pt x="85054" y="114571"/>
                  </a:cubicBezTo>
                  <a:cubicBezTo>
                    <a:pt x="85714" y="114000"/>
                    <a:pt x="85054" y="113142"/>
                    <a:pt x="85714" y="112571"/>
                  </a:cubicBezTo>
                  <a:cubicBezTo>
                    <a:pt x="85714" y="112285"/>
                    <a:pt x="85714" y="111428"/>
                    <a:pt x="86373" y="111142"/>
                  </a:cubicBezTo>
                  <a:cubicBezTo>
                    <a:pt x="87032" y="110857"/>
                    <a:pt x="87692" y="110285"/>
                    <a:pt x="88351" y="110000"/>
                  </a:cubicBezTo>
                  <a:cubicBezTo>
                    <a:pt x="89010" y="109714"/>
                    <a:pt x="89670" y="109142"/>
                    <a:pt x="89670" y="108857"/>
                  </a:cubicBezTo>
                  <a:cubicBezTo>
                    <a:pt x="89670" y="108571"/>
                    <a:pt x="88351" y="108285"/>
                    <a:pt x="88351" y="108285"/>
                  </a:cubicBezTo>
                  <a:cubicBezTo>
                    <a:pt x="88351" y="108000"/>
                    <a:pt x="89010" y="107714"/>
                    <a:pt x="89010" y="107428"/>
                  </a:cubicBezTo>
                  <a:cubicBezTo>
                    <a:pt x="89010" y="106857"/>
                    <a:pt x="89010" y="105714"/>
                    <a:pt x="89670" y="105142"/>
                  </a:cubicBezTo>
                  <a:cubicBezTo>
                    <a:pt x="89670" y="104285"/>
                    <a:pt x="90329" y="102285"/>
                    <a:pt x="90989" y="101714"/>
                  </a:cubicBezTo>
                  <a:cubicBezTo>
                    <a:pt x="92307" y="100857"/>
                    <a:pt x="94945" y="99428"/>
                    <a:pt x="96263" y="98857"/>
                  </a:cubicBezTo>
                  <a:cubicBezTo>
                    <a:pt x="96923" y="98285"/>
                    <a:pt x="98241" y="97428"/>
                    <a:pt x="98901" y="96857"/>
                  </a:cubicBezTo>
                  <a:cubicBezTo>
                    <a:pt x="99560" y="96285"/>
                    <a:pt x="100879" y="95142"/>
                    <a:pt x="102197" y="94571"/>
                  </a:cubicBezTo>
                  <a:cubicBezTo>
                    <a:pt x="102857" y="94571"/>
                    <a:pt x="104175" y="94000"/>
                    <a:pt x="104175" y="94000"/>
                  </a:cubicBezTo>
                  <a:cubicBezTo>
                    <a:pt x="104835" y="93428"/>
                    <a:pt x="105494" y="92571"/>
                    <a:pt x="106153" y="92285"/>
                  </a:cubicBezTo>
                  <a:cubicBezTo>
                    <a:pt x="106153" y="92000"/>
                    <a:pt x="108131" y="91714"/>
                    <a:pt x="108791" y="91142"/>
                  </a:cubicBezTo>
                  <a:cubicBezTo>
                    <a:pt x="109450" y="90857"/>
                    <a:pt x="110109" y="90285"/>
                    <a:pt x="110769" y="89714"/>
                  </a:cubicBezTo>
                  <a:cubicBezTo>
                    <a:pt x="110769" y="89428"/>
                    <a:pt x="111428" y="88285"/>
                    <a:pt x="111428" y="87714"/>
                  </a:cubicBezTo>
                  <a:cubicBezTo>
                    <a:pt x="111428" y="87428"/>
                    <a:pt x="110109" y="86285"/>
                    <a:pt x="110109" y="86000"/>
                  </a:cubicBezTo>
                  <a:cubicBezTo>
                    <a:pt x="110109" y="85714"/>
                    <a:pt x="111428" y="85428"/>
                    <a:pt x="112087" y="85142"/>
                  </a:cubicBezTo>
                  <a:cubicBezTo>
                    <a:pt x="112747" y="84857"/>
                    <a:pt x="113406" y="84285"/>
                    <a:pt x="113406" y="84000"/>
                  </a:cubicBezTo>
                  <a:cubicBezTo>
                    <a:pt x="114065" y="83714"/>
                    <a:pt x="114065" y="83142"/>
                    <a:pt x="114725" y="82857"/>
                  </a:cubicBezTo>
                  <a:cubicBezTo>
                    <a:pt x="114725" y="82571"/>
                    <a:pt x="114725" y="82000"/>
                    <a:pt x="114725" y="81714"/>
                  </a:cubicBezTo>
                  <a:cubicBezTo>
                    <a:pt x="114725" y="81714"/>
                    <a:pt x="115384" y="81142"/>
                    <a:pt x="115384" y="81142"/>
                  </a:cubicBezTo>
                  <a:cubicBezTo>
                    <a:pt x="116043" y="80285"/>
                    <a:pt x="116043" y="79142"/>
                    <a:pt x="116703" y="78571"/>
                  </a:cubicBezTo>
                  <a:cubicBezTo>
                    <a:pt x="116703" y="77714"/>
                    <a:pt x="119340" y="76000"/>
                    <a:pt x="119340" y="75142"/>
                  </a:cubicBezTo>
                  <a:cubicBezTo>
                    <a:pt x="120000" y="74285"/>
                    <a:pt x="120000" y="72857"/>
                    <a:pt x="120000" y="72285"/>
                  </a:cubicBezTo>
                  <a:cubicBezTo>
                    <a:pt x="120000" y="71428"/>
                    <a:pt x="119340" y="69714"/>
                    <a:pt x="119340" y="69142"/>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1" name="Google Shape;181;p16"/>
            <p:cNvSpPr/>
            <p:nvPr/>
          </p:nvSpPr>
          <p:spPr>
            <a:xfrm>
              <a:off x="5326063" y="2233613"/>
              <a:ext cx="876300" cy="652500"/>
            </a:xfrm>
            <a:custGeom>
              <a:rect b="b" l="l" r="r" t="t"/>
              <a:pathLst>
                <a:path extrusionOk="0" h="120000" w="120000">
                  <a:moveTo>
                    <a:pt x="119538" y="93953"/>
                  </a:moveTo>
                  <a:cubicBezTo>
                    <a:pt x="119423" y="93953"/>
                    <a:pt x="119076" y="93953"/>
                    <a:pt x="118961" y="94108"/>
                  </a:cubicBezTo>
                  <a:cubicBezTo>
                    <a:pt x="118846" y="94108"/>
                    <a:pt x="118730" y="94418"/>
                    <a:pt x="118730" y="94418"/>
                  </a:cubicBezTo>
                  <a:cubicBezTo>
                    <a:pt x="118615" y="94573"/>
                    <a:pt x="118500" y="94883"/>
                    <a:pt x="118500" y="95038"/>
                  </a:cubicBezTo>
                  <a:cubicBezTo>
                    <a:pt x="118384" y="95193"/>
                    <a:pt x="118269" y="95348"/>
                    <a:pt x="118153" y="95503"/>
                  </a:cubicBezTo>
                  <a:cubicBezTo>
                    <a:pt x="118038" y="95658"/>
                    <a:pt x="117807" y="95968"/>
                    <a:pt x="117692" y="96124"/>
                  </a:cubicBezTo>
                  <a:cubicBezTo>
                    <a:pt x="117576" y="96279"/>
                    <a:pt x="117461" y="96434"/>
                    <a:pt x="117346" y="96589"/>
                  </a:cubicBezTo>
                  <a:cubicBezTo>
                    <a:pt x="117230" y="96744"/>
                    <a:pt x="117230" y="97209"/>
                    <a:pt x="117115" y="97364"/>
                  </a:cubicBezTo>
                  <a:cubicBezTo>
                    <a:pt x="117115" y="97364"/>
                    <a:pt x="117000" y="97519"/>
                    <a:pt x="116884" y="97519"/>
                  </a:cubicBezTo>
                  <a:cubicBezTo>
                    <a:pt x="116769" y="97519"/>
                    <a:pt x="116423" y="97209"/>
                    <a:pt x="116423" y="97209"/>
                  </a:cubicBezTo>
                  <a:cubicBezTo>
                    <a:pt x="116423" y="97209"/>
                    <a:pt x="116307" y="96744"/>
                    <a:pt x="116192" y="96744"/>
                  </a:cubicBezTo>
                  <a:cubicBezTo>
                    <a:pt x="116076" y="96589"/>
                    <a:pt x="115961" y="96279"/>
                    <a:pt x="115846" y="96279"/>
                  </a:cubicBezTo>
                  <a:cubicBezTo>
                    <a:pt x="115730" y="96279"/>
                    <a:pt x="115615" y="96434"/>
                    <a:pt x="115500" y="96434"/>
                  </a:cubicBezTo>
                  <a:cubicBezTo>
                    <a:pt x="115500" y="96589"/>
                    <a:pt x="115500" y="96899"/>
                    <a:pt x="115500" y="97054"/>
                  </a:cubicBezTo>
                  <a:cubicBezTo>
                    <a:pt x="115384" y="97209"/>
                    <a:pt x="115269" y="97209"/>
                    <a:pt x="115153" y="97209"/>
                  </a:cubicBezTo>
                  <a:cubicBezTo>
                    <a:pt x="115038" y="97209"/>
                    <a:pt x="114923" y="96899"/>
                    <a:pt x="114923" y="96899"/>
                  </a:cubicBezTo>
                  <a:cubicBezTo>
                    <a:pt x="114807" y="96899"/>
                    <a:pt x="114692" y="97209"/>
                    <a:pt x="114692" y="97209"/>
                  </a:cubicBezTo>
                  <a:cubicBezTo>
                    <a:pt x="114576" y="97364"/>
                    <a:pt x="114461" y="97209"/>
                    <a:pt x="114346" y="97209"/>
                  </a:cubicBezTo>
                  <a:cubicBezTo>
                    <a:pt x="114230" y="97209"/>
                    <a:pt x="114000" y="96899"/>
                    <a:pt x="113884" y="96899"/>
                  </a:cubicBezTo>
                  <a:cubicBezTo>
                    <a:pt x="113884" y="96744"/>
                    <a:pt x="113653" y="96434"/>
                    <a:pt x="113653" y="96434"/>
                  </a:cubicBezTo>
                  <a:cubicBezTo>
                    <a:pt x="113538" y="96279"/>
                    <a:pt x="113192" y="96434"/>
                    <a:pt x="113076" y="96279"/>
                  </a:cubicBezTo>
                  <a:cubicBezTo>
                    <a:pt x="112961" y="96279"/>
                    <a:pt x="112846" y="96124"/>
                    <a:pt x="112846" y="95968"/>
                  </a:cubicBezTo>
                  <a:cubicBezTo>
                    <a:pt x="112730" y="95813"/>
                    <a:pt x="112730" y="95503"/>
                    <a:pt x="112846" y="95503"/>
                  </a:cubicBezTo>
                  <a:cubicBezTo>
                    <a:pt x="112846" y="95348"/>
                    <a:pt x="112846" y="95348"/>
                    <a:pt x="112961" y="95348"/>
                  </a:cubicBezTo>
                  <a:cubicBezTo>
                    <a:pt x="113076" y="95348"/>
                    <a:pt x="113192" y="95658"/>
                    <a:pt x="113307" y="95658"/>
                  </a:cubicBezTo>
                  <a:cubicBezTo>
                    <a:pt x="113423" y="95658"/>
                    <a:pt x="113538" y="95658"/>
                    <a:pt x="113653" y="95658"/>
                  </a:cubicBezTo>
                  <a:cubicBezTo>
                    <a:pt x="113769" y="95503"/>
                    <a:pt x="114000" y="95193"/>
                    <a:pt x="114000" y="95038"/>
                  </a:cubicBezTo>
                  <a:cubicBezTo>
                    <a:pt x="114115" y="94883"/>
                    <a:pt x="114230" y="94573"/>
                    <a:pt x="114115" y="94418"/>
                  </a:cubicBezTo>
                  <a:cubicBezTo>
                    <a:pt x="114115" y="94418"/>
                    <a:pt x="113884" y="94108"/>
                    <a:pt x="113884" y="94108"/>
                  </a:cubicBezTo>
                  <a:cubicBezTo>
                    <a:pt x="113653" y="94108"/>
                    <a:pt x="113423" y="94108"/>
                    <a:pt x="113307" y="94263"/>
                  </a:cubicBezTo>
                  <a:cubicBezTo>
                    <a:pt x="113192" y="94263"/>
                    <a:pt x="112961" y="94418"/>
                    <a:pt x="112846" y="94573"/>
                  </a:cubicBezTo>
                  <a:cubicBezTo>
                    <a:pt x="112730" y="94728"/>
                    <a:pt x="112500" y="94883"/>
                    <a:pt x="112500" y="95038"/>
                  </a:cubicBezTo>
                  <a:cubicBezTo>
                    <a:pt x="112384" y="95193"/>
                    <a:pt x="112269" y="95658"/>
                    <a:pt x="112269" y="95658"/>
                  </a:cubicBezTo>
                  <a:cubicBezTo>
                    <a:pt x="112269" y="95813"/>
                    <a:pt x="112269" y="96434"/>
                    <a:pt x="112153" y="96589"/>
                  </a:cubicBezTo>
                  <a:cubicBezTo>
                    <a:pt x="112038" y="96589"/>
                    <a:pt x="111923" y="96744"/>
                    <a:pt x="111807" y="96899"/>
                  </a:cubicBezTo>
                  <a:cubicBezTo>
                    <a:pt x="111692" y="96899"/>
                    <a:pt x="111461" y="97209"/>
                    <a:pt x="111461" y="97364"/>
                  </a:cubicBezTo>
                  <a:cubicBezTo>
                    <a:pt x="111346" y="97519"/>
                    <a:pt x="111346" y="97829"/>
                    <a:pt x="111230" y="97984"/>
                  </a:cubicBezTo>
                  <a:cubicBezTo>
                    <a:pt x="111115" y="98139"/>
                    <a:pt x="110884" y="98449"/>
                    <a:pt x="110769" y="98759"/>
                  </a:cubicBezTo>
                  <a:cubicBezTo>
                    <a:pt x="110653" y="98914"/>
                    <a:pt x="110423" y="99069"/>
                    <a:pt x="110307" y="99224"/>
                  </a:cubicBezTo>
                  <a:cubicBezTo>
                    <a:pt x="110192" y="99534"/>
                    <a:pt x="109961" y="99844"/>
                    <a:pt x="109846" y="100000"/>
                  </a:cubicBezTo>
                  <a:cubicBezTo>
                    <a:pt x="109730" y="100155"/>
                    <a:pt x="109615" y="100465"/>
                    <a:pt x="109500" y="100620"/>
                  </a:cubicBezTo>
                  <a:cubicBezTo>
                    <a:pt x="109384" y="100775"/>
                    <a:pt x="109038" y="100930"/>
                    <a:pt x="108807" y="100930"/>
                  </a:cubicBezTo>
                  <a:cubicBezTo>
                    <a:pt x="108692" y="101085"/>
                    <a:pt x="108346" y="101085"/>
                    <a:pt x="108230" y="101240"/>
                  </a:cubicBezTo>
                  <a:cubicBezTo>
                    <a:pt x="108115" y="101240"/>
                    <a:pt x="107884" y="101395"/>
                    <a:pt x="107769" y="101550"/>
                  </a:cubicBezTo>
                  <a:cubicBezTo>
                    <a:pt x="107653" y="101705"/>
                    <a:pt x="107538" y="102015"/>
                    <a:pt x="107423" y="102170"/>
                  </a:cubicBezTo>
                  <a:cubicBezTo>
                    <a:pt x="107307" y="102170"/>
                    <a:pt x="107076" y="102170"/>
                    <a:pt x="106846" y="102170"/>
                  </a:cubicBezTo>
                  <a:cubicBezTo>
                    <a:pt x="106730" y="102325"/>
                    <a:pt x="106384" y="102325"/>
                    <a:pt x="106269" y="102325"/>
                  </a:cubicBezTo>
                  <a:cubicBezTo>
                    <a:pt x="106153" y="102480"/>
                    <a:pt x="105923" y="102790"/>
                    <a:pt x="105807" y="102790"/>
                  </a:cubicBezTo>
                  <a:cubicBezTo>
                    <a:pt x="105576" y="102945"/>
                    <a:pt x="105115" y="103100"/>
                    <a:pt x="105000" y="103255"/>
                  </a:cubicBezTo>
                  <a:cubicBezTo>
                    <a:pt x="104769" y="103255"/>
                    <a:pt x="104192" y="103255"/>
                    <a:pt x="103961" y="103410"/>
                  </a:cubicBezTo>
                  <a:cubicBezTo>
                    <a:pt x="103846" y="103565"/>
                    <a:pt x="103615" y="103875"/>
                    <a:pt x="103500" y="103875"/>
                  </a:cubicBezTo>
                  <a:cubicBezTo>
                    <a:pt x="103384" y="103875"/>
                    <a:pt x="103269" y="103565"/>
                    <a:pt x="103153" y="103565"/>
                  </a:cubicBezTo>
                  <a:cubicBezTo>
                    <a:pt x="102923" y="103565"/>
                    <a:pt x="102692" y="103875"/>
                    <a:pt x="102576" y="104031"/>
                  </a:cubicBezTo>
                  <a:cubicBezTo>
                    <a:pt x="102461" y="104031"/>
                    <a:pt x="102115" y="104031"/>
                    <a:pt x="102115" y="104186"/>
                  </a:cubicBezTo>
                  <a:cubicBezTo>
                    <a:pt x="102000" y="104341"/>
                    <a:pt x="102000" y="104651"/>
                    <a:pt x="101884" y="104806"/>
                  </a:cubicBezTo>
                  <a:cubicBezTo>
                    <a:pt x="101884" y="104961"/>
                    <a:pt x="102115" y="105271"/>
                    <a:pt x="102000" y="105426"/>
                  </a:cubicBezTo>
                  <a:cubicBezTo>
                    <a:pt x="102000" y="105581"/>
                    <a:pt x="101538" y="105581"/>
                    <a:pt x="101423" y="105736"/>
                  </a:cubicBezTo>
                  <a:cubicBezTo>
                    <a:pt x="101307" y="105891"/>
                    <a:pt x="101192" y="106201"/>
                    <a:pt x="101076" y="106201"/>
                  </a:cubicBezTo>
                  <a:cubicBezTo>
                    <a:pt x="100961" y="106356"/>
                    <a:pt x="100615" y="106511"/>
                    <a:pt x="100500" y="106511"/>
                  </a:cubicBezTo>
                  <a:cubicBezTo>
                    <a:pt x="100384" y="106511"/>
                    <a:pt x="100153" y="106201"/>
                    <a:pt x="100038" y="106201"/>
                  </a:cubicBezTo>
                  <a:cubicBezTo>
                    <a:pt x="99807" y="106201"/>
                    <a:pt x="99692" y="106511"/>
                    <a:pt x="99461" y="106511"/>
                  </a:cubicBezTo>
                  <a:cubicBezTo>
                    <a:pt x="99346" y="106511"/>
                    <a:pt x="99115" y="106511"/>
                    <a:pt x="99000" y="106356"/>
                  </a:cubicBezTo>
                  <a:cubicBezTo>
                    <a:pt x="98884" y="106356"/>
                    <a:pt x="98769" y="105891"/>
                    <a:pt x="98653" y="105891"/>
                  </a:cubicBezTo>
                  <a:cubicBezTo>
                    <a:pt x="98538" y="105736"/>
                    <a:pt x="98307" y="105736"/>
                    <a:pt x="98192" y="105891"/>
                  </a:cubicBezTo>
                  <a:cubicBezTo>
                    <a:pt x="98192" y="106046"/>
                    <a:pt x="98192" y="106201"/>
                    <a:pt x="98192" y="106201"/>
                  </a:cubicBezTo>
                  <a:cubicBezTo>
                    <a:pt x="98192" y="106356"/>
                    <a:pt x="98423" y="106511"/>
                    <a:pt x="98423" y="106666"/>
                  </a:cubicBezTo>
                  <a:cubicBezTo>
                    <a:pt x="98423" y="106666"/>
                    <a:pt x="98307" y="106976"/>
                    <a:pt x="98307" y="106976"/>
                  </a:cubicBezTo>
                  <a:cubicBezTo>
                    <a:pt x="98192" y="107131"/>
                    <a:pt x="97961" y="107131"/>
                    <a:pt x="97961" y="106976"/>
                  </a:cubicBezTo>
                  <a:cubicBezTo>
                    <a:pt x="97846" y="106976"/>
                    <a:pt x="97730" y="106821"/>
                    <a:pt x="97615" y="106821"/>
                  </a:cubicBezTo>
                  <a:cubicBezTo>
                    <a:pt x="97500" y="106821"/>
                    <a:pt x="97153" y="106821"/>
                    <a:pt x="97153" y="106976"/>
                  </a:cubicBezTo>
                  <a:cubicBezTo>
                    <a:pt x="97038" y="107131"/>
                    <a:pt x="97153" y="107441"/>
                    <a:pt x="97153" y="107596"/>
                  </a:cubicBezTo>
                  <a:cubicBezTo>
                    <a:pt x="97038" y="107751"/>
                    <a:pt x="96692" y="108217"/>
                    <a:pt x="96461" y="108217"/>
                  </a:cubicBezTo>
                  <a:cubicBezTo>
                    <a:pt x="96346" y="108217"/>
                    <a:pt x="96115" y="108062"/>
                    <a:pt x="96000" y="108062"/>
                  </a:cubicBezTo>
                  <a:cubicBezTo>
                    <a:pt x="95884" y="108062"/>
                    <a:pt x="95653" y="108372"/>
                    <a:pt x="95538" y="108527"/>
                  </a:cubicBezTo>
                  <a:cubicBezTo>
                    <a:pt x="95423" y="108527"/>
                    <a:pt x="95192" y="108682"/>
                    <a:pt x="95192" y="108837"/>
                  </a:cubicBezTo>
                  <a:cubicBezTo>
                    <a:pt x="95076" y="108992"/>
                    <a:pt x="95192" y="109302"/>
                    <a:pt x="95192" y="109457"/>
                  </a:cubicBezTo>
                  <a:cubicBezTo>
                    <a:pt x="95192" y="109612"/>
                    <a:pt x="95076" y="109922"/>
                    <a:pt x="94961" y="110077"/>
                  </a:cubicBezTo>
                  <a:cubicBezTo>
                    <a:pt x="94846" y="110077"/>
                    <a:pt x="94730" y="110077"/>
                    <a:pt x="94615" y="110077"/>
                  </a:cubicBezTo>
                  <a:cubicBezTo>
                    <a:pt x="94500" y="110077"/>
                    <a:pt x="94269" y="109767"/>
                    <a:pt x="94153" y="109922"/>
                  </a:cubicBezTo>
                  <a:cubicBezTo>
                    <a:pt x="94153" y="109922"/>
                    <a:pt x="94038" y="110077"/>
                    <a:pt x="94038" y="110232"/>
                  </a:cubicBezTo>
                  <a:cubicBezTo>
                    <a:pt x="94038" y="110387"/>
                    <a:pt x="94153" y="110852"/>
                    <a:pt x="94153" y="111007"/>
                  </a:cubicBezTo>
                  <a:cubicBezTo>
                    <a:pt x="94038" y="111162"/>
                    <a:pt x="93923" y="111162"/>
                    <a:pt x="93923" y="111317"/>
                  </a:cubicBezTo>
                  <a:cubicBezTo>
                    <a:pt x="93807" y="111472"/>
                    <a:pt x="94038" y="111937"/>
                    <a:pt x="94038" y="112093"/>
                  </a:cubicBezTo>
                  <a:cubicBezTo>
                    <a:pt x="93923" y="112248"/>
                    <a:pt x="93807" y="112403"/>
                    <a:pt x="93692" y="112403"/>
                  </a:cubicBezTo>
                  <a:cubicBezTo>
                    <a:pt x="93576" y="112558"/>
                    <a:pt x="93346" y="112248"/>
                    <a:pt x="93230" y="112248"/>
                  </a:cubicBezTo>
                  <a:cubicBezTo>
                    <a:pt x="93115" y="112093"/>
                    <a:pt x="92884" y="111627"/>
                    <a:pt x="93000" y="111472"/>
                  </a:cubicBezTo>
                  <a:cubicBezTo>
                    <a:pt x="93000" y="111317"/>
                    <a:pt x="93230" y="111317"/>
                    <a:pt x="93230" y="111162"/>
                  </a:cubicBezTo>
                  <a:cubicBezTo>
                    <a:pt x="93230" y="111007"/>
                    <a:pt x="93346" y="110852"/>
                    <a:pt x="93346" y="110697"/>
                  </a:cubicBezTo>
                  <a:cubicBezTo>
                    <a:pt x="93346" y="110542"/>
                    <a:pt x="93230" y="110232"/>
                    <a:pt x="93230" y="110077"/>
                  </a:cubicBezTo>
                  <a:cubicBezTo>
                    <a:pt x="93230" y="109922"/>
                    <a:pt x="93230" y="109767"/>
                    <a:pt x="93346" y="109612"/>
                  </a:cubicBezTo>
                  <a:cubicBezTo>
                    <a:pt x="93346" y="109302"/>
                    <a:pt x="93576" y="108837"/>
                    <a:pt x="93692" y="108682"/>
                  </a:cubicBezTo>
                  <a:cubicBezTo>
                    <a:pt x="93807" y="108527"/>
                    <a:pt x="94153" y="108217"/>
                    <a:pt x="94153" y="108062"/>
                  </a:cubicBezTo>
                  <a:cubicBezTo>
                    <a:pt x="94269" y="107906"/>
                    <a:pt x="94269" y="107596"/>
                    <a:pt x="94269" y="107441"/>
                  </a:cubicBezTo>
                  <a:cubicBezTo>
                    <a:pt x="94384" y="107286"/>
                    <a:pt x="94500" y="106976"/>
                    <a:pt x="94500" y="106821"/>
                  </a:cubicBezTo>
                  <a:cubicBezTo>
                    <a:pt x="94500" y="106821"/>
                    <a:pt x="94500" y="106821"/>
                    <a:pt x="94500" y="106821"/>
                  </a:cubicBezTo>
                  <a:cubicBezTo>
                    <a:pt x="94384" y="106821"/>
                    <a:pt x="94269" y="106976"/>
                    <a:pt x="94153" y="106821"/>
                  </a:cubicBezTo>
                  <a:cubicBezTo>
                    <a:pt x="94038" y="106666"/>
                    <a:pt x="94153" y="105891"/>
                    <a:pt x="94153" y="105891"/>
                  </a:cubicBezTo>
                  <a:cubicBezTo>
                    <a:pt x="92653" y="104186"/>
                    <a:pt x="92653" y="104186"/>
                    <a:pt x="92653" y="104186"/>
                  </a:cubicBezTo>
                  <a:cubicBezTo>
                    <a:pt x="95653" y="99844"/>
                    <a:pt x="95653" y="99844"/>
                    <a:pt x="95653" y="99844"/>
                  </a:cubicBezTo>
                  <a:cubicBezTo>
                    <a:pt x="94153" y="97829"/>
                    <a:pt x="94153" y="97829"/>
                    <a:pt x="94153" y="97829"/>
                  </a:cubicBezTo>
                  <a:cubicBezTo>
                    <a:pt x="91153" y="78914"/>
                    <a:pt x="91153" y="78914"/>
                    <a:pt x="91153" y="78914"/>
                  </a:cubicBezTo>
                  <a:cubicBezTo>
                    <a:pt x="90807" y="79069"/>
                    <a:pt x="90807" y="79069"/>
                    <a:pt x="90807" y="79069"/>
                  </a:cubicBezTo>
                  <a:cubicBezTo>
                    <a:pt x="89769" y="77364"/>
                    <a:pt x="89769" y="77364"/>
                    <a:pt x="89769" y="77364"/>
                  </a:cubicBezTo>
                  <a:cubicBezTo>
                    <a:pt x="89538" y="57984"/>
                    <a:pt x="89538" y="57984"/>
                    <a:pt x="89538" y="57984"/>
                  </a:cubicBezTo>
                  <a:cubicBezTo>
                    <a:pt x="89769" y="57829"/>
                    <a:pt x="89769" y="57829"/>
                    <a:pt x="89769" y="57829"/>
                  </a:cubicBezTo>
                  <a:cubicBezTo>
                    <a:pt x="89307" y="57054"/>
                    <a:pt x="89307" y="57054"/>
                    <a:pt x="89307" y="57054"/>
                  </a:cubicBezTo>
                  <a:cubicBezTo>
                    <a:pt x="89307" y="55193"/>
                    <a:pt x="89307" y="55193"/>
                    <a:pt x="89307" y="55193"/>
                  </a:cubicBezTo>
                  <a:cubicBezTo>
                    <a:pt x="86076" y="37519"/>
                    <a:pt x="86076" y="37519"/>
                    <a:pt x="86076" y="37519"/>
                  </a:cubicBezTo>
                  <a:cubicBezTo>
                    <a:pt x="86076" y="37519"/>
                    <a:pt x="85730" y="37054"/>
                    <a:pt x="85615" y="36899"/>
                  </a:cubicBezTo>
                  <a:cubicBezTo>
                    <a:pt x="85500" y="36744"/>
                    <a:pt x="85153" y="36899"/>
                    <a:pt x="85038" y="36744"/>
                  </a:cubicBezTo>
                  <a:cubicBezTo>
                    <a:pt x="85038" y="36744"/>
                    <a:pt x="84923" y="36434"/>
                    <a:pt x="84923" y="36279"/>
                  </a:cubicBezTo>
                  <a:cubicBezTo>
                    <a:pt x="84807" y="36124"/>
                    <a:pt x="84692" y="35968"/>
                    <a:pt x="84576" y="35813"/>
                  </a:cubicBezTo>
                  <a:cubicBezTo>
                    <a:pt x="84461" y="35813"/>
                    <a:pt x="84230" y="35968"/>
                    <a:pt x="84115" y="35968"/>
                  </a:cubicBezTo>
                  <a:cubicBezTo>
                    <a:pt x="84115" y="35968"/>
                    <a:pt x="83884" y="36279"/>
                    <a:pt x="83884" y="36434"/>
                  </a:cubicBezTo>
                  <a:cubicBezTo>
                    <a:pt x="83884" y="36434"/>
                    <a:pt x="83884" y="36744"/>
                    <a:pt x="83884" y="36899"/>
                  </a:cubicBezTo>
                  <a:cubicBezTo>
                    <a:pt x="83884" y="37054"/>
                    <a:pt x="84000" y="37519"/>
                    <a:pt x="83884" y="37674"/>
                  </a:cubicBezTo>
                  <a:cubicBezTo>
                    <a:pt x="83769" y="37674"/>
                    <a:pt x="83538" y="37829"/>
                    <a:pt x="83423" y="37829"/>
                  </a:cubicBezTo>
                  <a:cubicBezTo>
                    <a:pt x="83192" y="37674"/>
                    <a:pt x="83076" y="37209"/>
                    <a:pt x="83076" y="37054"/>
                  </a:cubicBezTo>
                  <a:cubicBezTo>
                    <a:pt x="82961" y="36899"/>
                    <a:pt x="82961" y="36434"/>
                    <a:pt x="82961" y="36124"/>
                  </a:cubicBezTo>
                  <a:cubicBezTo>
                    <a:pt x="82846" y="35658"/>
                    <a:pt x="82846" y="34728"/>
                    <a:pt x="82961" y="34263"/>
                  </a:cubicBezTo>
                  <a:cubicBezTo>
                    <a:pt x="82961" y="34108"/>
                    <a:pt x="83307" y="33798"/>
                    <a:pt x="83307" y="33488"/>
                  </a:cubicBezTo>
                  <a:cubicBezTo>
                    <a:pt x="83423" y="33178"/>
                    <a:pt x="83307" y="32713"/>
                    <a:pt x="83307" y="32403"/>
                  </a:cubicBezTo>
                  <a:cubicBezTo>
                    <a:pt x="83307" y="32248"/>
                    <a:pt x="83192" y="31937"/>
                    <a:pt x="83076" y="31937"/>
                  </a:cubicBezTo>
                  <a:cubicBezTo>
                    <a:pt x="82961" y="31782"/>
                    <a:pt x="82615" y="31627"/>
                    <a:pt x="82500" y="31472"/>
                  </a:cubicBezTo>
                  <a:cubicBezTo>
                    <a:pt x="82500" y="31317"/>
                    <a:pt x="82269" y="31162"/>
                    <a:pt x="82269" y="31007"/>
                  </a:cubicBezTo>
                  <a:cubicBezTo>
                    <a:pt x="82269" y="30852"/>
                    <a:pt x="82500" y="30387"/>
                    <a:pt x="82500" y="30232"/>
                  </a:cubicBezTo>
                  <a:cubicBezTo>
                    <a:pt x="82500" y="29922"/>
                    <a:pt x="82269" y="29612"/>
                    <a:pt x="82269" y="29457"/>
                  </a:cubicBezTo>
                  <a:cubicBezTo>
                    <a:pt x="82153" y="29302"/>
                    <a:pt x="81807" y="29147"/>
                    <a:pt x="81692" y="28837"/>
                  </a:cubicBezTo>
                  <a:cubicBezTo>
                    <a:pt x="81576" y="28837"/>
                    <a:pt x="81461" y="28527"/>
                    <a:pt x="81461" y="28372"/>
                  </a:cubicBezTo>
                  <a:cubicBezTo>
                    <a:pt x="81461" y="28217"/>
                    <a:pt x="81461" y="27751"/>
                    <a:pt x="81346" y="27596"/>
                  </a:cubicBezTo>
                  <a:cubicBezTo>
                    <a:pt x="81346" y="27286"/>
                    <a:pt x="81230" y="26511"/>
                    <a:pt x="81115" y="26201"/>
                  </a:cubicBezTo>
                  <a:cubicBezTo>
                    <a:pt x="81115" y="26201"/>
                    <a:pt x="80884" y="25891"/>
                    <a:pt x="80769" y="25891"/>
                  </a:cubicBezTo>
                  <a:cubicBezTo>
                    <a:pt x="80769" y="25736"/>
                    <a:pt x="80538" y="25736"/>
                    <a:pt x="80538" y="25581"/>
                  </a:cubicBezTo>
                  <a:cubicBezTo>
                    <a:pt x="80423" y="25426"/>
                    <a:pt x="80423" y="24961"/>
                    <a:pt x="80423" y="24806"/>
                  </a:cubicBezTo>
                  <a:cubicBezTo>
                    <a:pt x="80423" y="24651"/>
                    <a:pt x="80538" y="24341"/>
                    <a:pt x="80538" y="24031"/>
                  </a:cubicBezTo>
                  <a:cubicBezTo>
                    <a:pt x="80538" y="23875"/>
                    <a:pt x="80192" y="23565"/>
                    <a:pt x="80192" y="23255"/>
                  </a:cubicBezTo>
                  <a:cubicBezTo>
                    <a:pt x="80192" y="23100"/>
                    <a:pt x="80423" y="22480"/>
                    <a:pt x="80423" y="22325"/>
                  </a:cubicBezTo>
                  <a:cubicBezTo>
                    <a:pt x="80423" y="21860"/>
                    <a:pt x="80307" y="21240"/>
                    <a:pt x="80307" y="20930"/>
                  </a:cubicBezTo>
                  <a:cubicBezTo>
                    <a:pt x="80423" y="20620"/>
                    <a:pt x="80769" y="20310"/>
                    <a:pt x="80884" y="20000"/>
                  </a:cubicBezTo>
                  <a:cubicBezTo>
                    <a:pt x="80884" y="19844"/>
                    <a:pt x="81000" y="19224"/>
                    <a:pt x="81000" y="18914"/>
                  </a:cubicBezTo>
                  <a:cubicBezTo>
                    <a:pt x="80884" y="18759"/>
                    <a:pt x="80423" y="18294"/>
                    <a:pt x="80307" y="17984"/>
                  </a:cubicBezTo>
                  <a:cubicBezTo>
                    <a:pt x="80307" y="17829"/>
                    <a:pt x="80423" y="17364"/>
                    <a:pt x="80307" y="17209"/>
                  </a:cubicBezTo>
                  <a:cubicBezTo>
                    <a:pt x="80307" y="17054"/>
                    <a:pt x="80076" y="16899"/>
                    <a:pt x="80076" y="16744"/>
                  </a:cubicBezTo>
                  <a:cubicBezTo>
                    <a:pt x="80076" y="16589"/>
                    <a:pt x="80307" y="16279"/>
                    <a:pt x="80307" y="15968"/>
                  </a:cubicBezTo>
                  <a:cubicBezTo>
                    <a:pt x="80423" y="15503"/>
                    <a:pt x="80423" y="14573"/>
                    <a:pt x="80307" y="14108"/>
                  </a:cubicBezTo>
                  <a:cubicBezTo>
                    <a:pt x="80192" y="13953"/>
                    <a:pt x="79961" y="13643"/>
                    <a:pt x="79846" y="13488"/>
                  </a:cubicBezTo>
                  <a:cubicBezTo>
                    <a:pt x="79846" y="13333"/>
                    <a:pt x="79615" y="12868"/>
                    <a:pt x="79615" y="12558"/>
                  </a:cubicBezTo>
                  <a:cubicBezTo>
                    <a:pt x="79500" y="12403"/>
                    <a:pt x="79384" y="12093"/>
                    <a:pt x="79269" y="11937"/>
                  </a:cubicBezTo>
                  <a:cubicBezTo>
                    <a:pt x="79153" y="11937"/>
                    <a:pt x="78807" y="11782"/>
                    <a:pt x="78692" y="11627"/>
                  </a:cubicBezTo>
                  <a:cubicBezTo>
                    <a:pt x="78576" y="11472"/>
                    <a:pt x="78346" y="11162"/>
                    <a:pt x="78230" y="11007"/>
                  </a:cubicBezTo>
                  <a:cubicBezTo>
                    <a:pt x="78115" y="10852"/>
                    <a:pt x="78000" y="10542"/>
                    <a:pt x="77884" y="10232"/>
                  </a:cubicBezTo>
                  <a:cubicBezTo>
                    <a:pt x="77884" y="9922"/>
                    <a:pt x="78115" y="8992"/>
                    <a:pt x="78115" y="8527"/>
                  </a:cubicBezTo>
                  <a:cubicBezTo>
                    <a:pt x="78115" y="8217"/>
                    <a:pt x="77769" y="7751"/>
                    <a:pt x="77769" y="7596"/>
                  </a:cubicBezTo>
                  <a:cubicBezTo>
                    <a:pt x="77653" y="7286"/>
                    <a:pt x="77538" y="6666"/>
                    <a:pt x="77538" y="6511"/>
                  </a:cubicBezTo>
                  <a:cubicBezTo>
                    <a:pt x="77538" y="6201"/>
                    <a:pt x="77769" y="5891"/>
                    <a:pt x="77769" y="5736"/>
                  </a:cubicBezTo>
                  <a:cubicBezTo>
                    <a:pt x="77769" y="5581"/>
                    <a:pt x="77653" y="5271"/>
                    <a:pt x="77538" y="5116"/>
                  </a:cubicBezTo>
                  <a:cubicBezTo>
                    <a:pt x="77423" y="4961"/>
                    <a:pt x="76961" y="5116"/>
                    <a:pt x="76846" y="4961"/>
                  </a:cubicBezTo>
                  <a:cubicBezTo>
                    <a:pt x="76730" y="4806"/>
                    <a:pt x="76730" y="4341"/>
                    <a:pt x="76730" y="4186"/>
                  </a:cubicBezTo>
                  <a:cubicBezTo>
                    <a:pt x="76730" y="3875"/>
                    <a:pt x="76730" y="3255"/>
                    <a:pt x="76730" y="2945"/>
                  </a:cubicBezTo>
                  <a:cubicBezTo>
                    <a:pt x="76730" y="2790"/>
                    <a:pt x="76961" y="2480"/>
                    <a:pt x="76961" y="2325"/>
                  </a:cubicBezTo>
                  <a:cubicBezTo>
                    <a:pt x="76961" y="2015"/>
                    <a:pt x="76846" y="1550"/>
                    <a:pt x="76730" y="1395"/>
                  </a:cubicBezTo>
                  <a:cubicBezTo>
                    <a:pt x="76730" y="1240"/>
                    <a:pt x="76615" y="1085"/>
                    <a:pt x="76615" y="930"/>
                  </a:cubicBezTo>
                  <a:cubicBezTo>
                    <a:pt x="76500" y="775"/>
                    <a:pt x="76384" y="310"/>
                    <a:pt x="76384" y="0"/>
                  </a:cubicBezTo>
                  <a:cubicBezTo>
                    <a:pt x="76384" y="0"/>
                    <a:pt x="76384" y="0"/>
                    <a:pt x="76384" y="0"/>
                  </a:cubicBezTo>
                  <a:cubicBezTo>
                    <a:pt x="67269" y="3720"/>
                    <a:pt x="67269" y="3720"/>
                    <a:pt x="67269" y="3720"/>
                  </a:cubicBezTo>
                  <a:cubicBezTo>
                    <a:pt x="61961" y="6046"/>
                    <a:pt x="61961" y="6046"/>
                    <a:pt x="61961" y="6046"/>
                  </a:cubicBezTo>
                  <a:cubicBezTo>
                    <a:pt x="61961" y="6046"/>
                    <a:pt x="59192" y="6666"/>
                    <a:pt x="58384" y="6976"/>
                  </a:cubicBezTo>
                  <a:cubicBezTo>
                    <a:pt x="58153" y="7131"/>
                    <a:pt x="57807" y="7286"/>
                    <a:pt x="57576" y="7441"/>
                  </a:cubicBezTo>
                  <a:cubicBezTo>
                    <a:pt x="57461" y="7441"/>
                    <a:pt x="57230" y="7596"/>
                    <a:pt x="57115" y="7596"/>
                  </a:cubicBezTo>
                  <a:cubicBezTo>
                    <a:pt x="57000" y="7596"/>
                    <a:pt x="56769" y="7286"/>
                    <a:pt x="56538" y="7286"/>
                  </a:cubicBezTo>
                  <a:cubicBezTo>
                    <a:pt x="56423" y="7286"/>
                    <a:pt x="56076" y="7286"/>
                    <a:pt x="55961" y="7441"/>
                  </a:cubicBezTo>
                  <a:cubicBezTo>
                    <a:pt x="55846" y="7596"/>
                    <a:pt x="55615" y="7906"/>
                    <a:pt x="55500" y="7906"/>
                  </a:cubicBezTo>
                  <a:cubicBezTo>
                    <a:pt x="55500" y="8062"/>
                    <a:pt x="55269" y="8062"/>
                    <a:pt x="55153" y="8217"/>
                  </a:cubicBezTo>
                  <a:cubicBezTo>
                    <a:pt x="55038" y="8372"/>
                    <a:pt x="55038" y="8682"/>
                    <a:pt x="55038" y="8682"/>
                  </a:cubicBezTo>
                  <a:cubicBezTo>
                    <a:pt x="54923" y="8837"/>
                    <a:pt x="54692" y="8837"/>
                    <a:pt x="54692" y="8837"/>
                  </a:cubicBezTo>
                  <a:cubicBezTo>
                    <a:pt x="54576" y="8837"/>
                    <a:pt x="54346" y="8837"/>
                    <a:pt x="54230" y="8837"/>
                  </a:cubicBezTo>
                  <a:cubicBezTo>
                    <a:pt x="54115" y="8992"/>
                    <a:pt x="54000" y="9147"/>
                    <a:pt x="54000" y="9147"/>
                  </a:cubicBezTo>
                  <a:cubicBezTo>
                    <a:pt x="53884" y="9302"/>
                    <a:pt x="53884" y="9612"/>
                    <a:pt x="53884" y="9767"/>
                  </a:cubicBezTo>
                  <a:cubicBezTo>
                    <a:pt x="53769" y="9922"/>
                    <a:pt x="53653" y="10232"/>
                    <a:pt x="53653" y="10387"/>
                  </a:cubicBezTo>
                  <a:cubicBezTo>
                    <a:pt x="53538" y="10542"/>
                    <a:pt x="53307" y="10697"/>
                    <a:pt x="53192" y="10697"/>
                  </a:cubicBezTo>
                  <a:cubicBezTo>
                    <a:pt x="53076" y="10852"/>
                    <a:pt x="52730" y="11007"/>
                    <a:pt x="52615" y="11162"/>
                  </a:cubicBezTo>
                  <a:cubicBezTo>
                    <a:pt x="52500" y="11162"/>
                    <a:pt x="52384" y="11317"/>
                    <a:pt x="52384" y="11472"/>
                  </a:cubicBezTo>
                  <a:cubicBezTo>
                    <a:pt x="52269" y="11627"/>
                    <a:pt x="52269" y="11937"/>
                    <a:pt x="52153" y="12093"/>
                  </a:cubicBezTo>
                  <a:cubicBezTo>
                    <a:pt x="52153" y="12093"/>
                    <a:pt x="51923" y="12403"/>
                    <a:pt x="51807" y="12558"/>
                  </a:cubicBezTo>
                  <a:cubicBezTo>
                    <a:pt x="51692" y="12713"/>
                    <a:pt x="51461" y="12868"/>
                    <a:pt x="51346" y="13023"/>
                  </a:cubicBezTo>
                  <a:cubicBezTo>
                    <a:pt x="51230" y="13178"/>
                    <a:pt x="50884" y="13488"/>
                    <a:pt x="50769" y="13643"/>
                  </a:cubicBezTo>
                  <a:cubicBezTo>
                    <a:pt x="50653" y="13798"/>
                    <a:pt x="50538" y="13953"/>
                    <a:pt x="50423" y="14108"/>
                  </a:cubicBezTo>
                  <a:cubicBezTo>
                    <a:pt x="50423" y="14263"/>
                    <a:pt x="50307" y="14728"/>
                    <a:pt x="50307" y="14883"/>
                  </a:cubicBezTo>
                  <a:cubicBezTo>
                    <a:pt x="50192" y="15038"/>
                    <a:pt x="50076" y="15348"/>
                    <a:pt x="49961" y="15503"/>
                  </a:cubicBezTo>
                  <a:cubicBezTo>
                    <a:pt x="49846" y="15813"/>
                    <a:pt x="49615" y="16124"/>
                    <a:pt x="49500" y="16279"/>
                  </a:cubicBezTo>
                  <a:cubicBezTo>
                    <a:pt x="49384" y="16434"/>
                    <a:pt x="49153" y="16589"/>
                    <a:pt x="49153" y="16744"/>
                  </a:cubicBezTo>
                  <a:cubicBezTo>
                    <a:pt x="49038" y="16899"/>
                    <a:pt x="49038" y="17364"/>
                    <a:pt x="48923" y="17519"/>
                  </a:cubicBezTo>
                  <a:cubicBezTo>
                    <a:pt x="48807" y="17829"/>
                    <a:pt x="48576" y="18294"/>
                    <a:pt x="48346" y="18604"/>
                  </a:cubicBezTo>
                  <a:cubicBezTo>
                    <a:pt x="48230" y="18914"/>
                    <a:pt x="47769" y="19534"/>
                    <a:pt x="47653" y="19844"/>
                  </a:cubicBezTo>
                  <a:cubicBezTo>
                    <a:pt x="47538" y="20000"/>
                    <a:pt x="47538" y="20465"/>
                    <a:pt x="47423" y="20775"/>
                  </a:cubicBezTo>
                  <a:cubicBezTo>
                    <a:pt x="47307" y="21085"/>
                    <a:pt x="47076" y="21705"/>
                    <a:pt x="46961" y="21860"/>
                  </a:cubicBezTo>
                  <a:cubicBezTo>
                    <a:pt x="46846" y="22170"/>
                    <a:pt x="46730" y="22790"/>
                    <a:pt x="46615" y="22945"/>
                  </a:cubicBezTo>
                  <a:cubicBezTo>
                    <a:pt x="46500" y="23255"/>
                    <a:pt x="46153" y="23720"/>
                    <a:pt x="46038" y="24031"/>
                  </a:cubicBezTo>
                  <a:cubicBezTo>
                    <a:pt x="45923" y="24186"/>
                    <a:pt x="45576" y="24806"/>
                    <a:pt x="45461" y="25116"/>
                  </a:cubicBezTo>
                  <a:cubicBezTo>
                    <a:pt x="45461" y="25271"/>
                    <a:pt x="45346" y="25736"/>
                    <a:pt x="45346" y="25891"/>
                  </a:cubicBezTo>
                  <a:cubicBezTo>
                    <a:pt x="45346" y="26201"/>
                    <a:pt x="45230" y="26821"/>
                    <a:pt x="45230" y="27131"/>
                  </a:cubicBezTo>
                  <a:cubicBezTo>
                    <a:pt x="45230" y="27286"/>
                    <a:pt x="45115" y="27906"/>
                    <a:pt x="45115" y="28062"/>
                  </a:cubicBezTo>
                  <a:cubicBezTo>
                    <a:pt x="45000" y="28372"/>
                    <a:pt x="44769" y="28837"/>
                    <a:pt x="44769" y="28992"/>
                  </a:cubicBezTo>
                  <a:cubicBezTo>
                    <a:pt x="44538" y="29302"/>
                    <a:pt x="44307" y="29767"/>
                    <a:pt x="44076" y="30077"/>
                  </a:cubicBezTo>
                  <a:cubicBezTo>
                    <a:pt x="44076" y="30232"/>
                    <a:pt x="43846" y="30387"/>
                    <a:pt x="43615" y="30542"/>
                  </a:cubicBezTo>
                  <a:cubicBezTo>
                    <a:pt x="43615" y="30542"/>
                    <a:pt x="43384" y="30542"/>
                    <a:pt x="43269" y="30697"/>
                  </a:cubicBezTo>
                  <a:cubicBezTo>
                    <a:pt x="43153" y="30697"/>
                    <a:pt x="42923" y="30852"/>
                    <a:pt x="42807" y="31007"/>
                  </a:cubicBezTo>
                  <a:cubicBezTo>
                    <a:pt x="42692" y="31162"/>
                    <a:pt x="42346" y="31627"/>
                    <a:pt x="42230" y="31937"/>
                  </a:cubicBezTo>
                  <a:cubicBezTo>
                    <a:pt x="42115" y="31937"/>
                    <a:pt x="42000" y="32403"/>
                    <a:pt x="41884" y="32558"/>
                  </a:cubicBezTo>
                  <a:cubicBezTo>
                    <a:pt x="41769" y="32558"/>
                    <a:pt x="41538" y="32713"/>
                    <a:pt x="41423" y="32868"/>
                  </a:cubicBezTo>
                  <a:cubicBezTo>
                    <a:pt x="41307" y="32868"/>
                    <a:pt x="41307" y="33333"/>
                    <a:pt x="41307" y="33488"/>
                  </a:cubicBezTo>
                  <a:cubicBezTo>
                    <a:pt x="41307" y="33643"/>
                    <a:pt x="41423" y="33798"/>
                    <a:pt x="41538" y="33953"/>
                  </a:cubicBezTo>
                  <a:cubicBezTo>
                    <a:pt x="41538" y="34108"/>
                    <a:pt x="41423" y="34418"/>
                    <a:pt x="41423" y="34573"/>
                  </a:cubicBezTo>
                  <a:cubicBezTo>
                    <a:pt x="41307" y="34728"/>
                    <a:pt x="40961" y="35038"/>
                    <a:pt x="40846" y="35193"/>
                  </a:cubicBezTo>
                  <a:cubicBezTo>
                    <a:pt x="40730" y="35348"/>
                    <a:pt x="40500" y="35658"/>
                    <a:pt x="40384" y="35658"/>
                  </a:cubicBezTo>
                  <a:cubicBezTo>
                    <a:pt x="40269" y="35813"/>
                    <a:pt x="40038" y="35658"/>
                    <a:pt x="39923" y="35658"/>
                  </a:cubicBezTo>
                  <a:cubicBezTo>
                    <a:pt x="39923" y="35813"/>
                    <a:pt x="39692" y="35968"/>
                    <a:pt x="39692" y="36124"/>
                  </a:cubicBezTo>
                  <a:cubicBezTo>
                    <a:pt x="39692" y="36124"/>
                    <a:pt x="39692" y="36434"/>
                    <a:pt x="39692" y="36589"/>
                  </a:cubicBezTo>
                  <a:cubicBezTo>
                    <a:pt x="39576" y="36744"/>
                    <a:pt x="39576" y="37209"/>
                    <a:pt x="39461" y="37364"/>
                  </a:cubicBezTo>
                  <a:cubicBezTo>
                    <a:pt x="39461" y="37519"/>
                    <a:pt x="39346" y="37829"/>
                    <a:pt x="39346" y="37984"/>
                  </a:cubicBezTo>
                  <a:cubicBezTo>
                    <a:pt x="39230" y="38139"/>
                    <a:pt x="39230" y="38449"/>
                    <a:pt x="39230" y="38604"/>
                  </a:cubicBezTo>
                  <a:cubicBezTo>
                    <a:pt x="39346" y="38914"/>
                    <a:pt x="39461" y="39069"/>
                    <a:pt x="39576" y="39224"/>
                  </a:cubicBezTo>
                  <a:cubicBezTo>
                    <a:pt x="39576" y="39379"/>
                    <a:pt x="39692" y="39534"/>
                    <a:pt x="39807" y="39534"/>
                  </a:cubicBezTo>
                  <a:cubicBezTo>
                    <a:pt x="39923" y="39689"/>
                    <a:pt x="40269" y="39689"/>
                    <a:pt x="40384" y="39844"/>
                  </a:cubicBezTo>
                  <a:cubicBezTo>
                    <a:pt x="40500" y="39844"/>
                    <a:pt x="40615" y="40000"/>
                    <a:pt x="40615" y="40155"/>
                  </a:cubicBezTo>
                  <a:cubicBezTo>
                    <a:pt x="40615" y="40155"/>
                    <a:pt x="40500" y="40620"/>
                    <a:pt x="40615" y="40620"/>
                  </a:cubicBezTo>
                  <a:cubicBezTo>
                    <a:pt x="40730" y="40930"/>
                    <a:pt x="41076" y="40930"/>
                    <a:pt x="41192" y="41085"/>
                  </a:cubicBezTo>
                  <a:cubicBezTo>
                    <a:pt x="41307" y="41085"/>
                    <a:pt x="41192" y="41550"/>
                    <a:pt x="41307" y="41550"/>
                  </a:cubicBezTo>
                  <a:cubicBezTo>
                    <a:pt x="41423" y="41705"/>
                    <a:pt x="41769" y="41395"/>
                    <a:pt x="41884" y="41395"/>
                  </a:cubicBezTo>
                  <a:cubicBezTo>
                    <a:pt x="42000" y="41395"/>
                    <a:pt x="42346" y="41395"/>
                    <a:pt x="42576" y="41395"/>
                  </a:cubicBezTo>
                  <a:cubicBezTo>
                    <a:pt x="42692" y="41395"/>
                    <a:pt x="43038" y="41550"/>
                    <a:pt x="43153" y="41705"/>
                  </a:cubicBezTo>
                  <a:cubicBezTo>
                    <a:pt x="43269" y="41860"/>
                    <a:pt x="43500" y="42170"/>
                    <a:pt x="43500" y="42480"/>
                  </a:cubicBezTo>
                  <a:cubicBezTo>
                    <a:pt x="43500" y="42635"/>
                    <a:pt x="43500" y="43100"/>
                    <a:pt x="43384" y="43255"/>
                  </a:cubicBezTo>
                  <a:cubicBezTo>
                    <a:pt x="43384" y="43410"/>
                    <a:pt x="43038" y="43565"/>
                    <a:pt x="43038" y="43720"/>
                  </a:cubicBezTo>
                  <a:cubicBezTo>
                    <a:pt x="42923" y="43720"/>
                    <a:pt x="42923" y="44031"/>
                    <a:pt x="42807" y="44186"/>
                  </a:cubicBezTo>
                  <a:cubicBezTo>
                    <a:pt x="42692" y="44186"/>
                    <a:pt x="42461" y="44186"/>
                    <a:pt x="42346" y="44186"/>
                  </a:cubicBezTo>
                  <a:cubicBezTo>
                    <a:pt x="42230" y="44186"/>
                    <a:pt x="42000" y="44186"/>
                    <a:pt x="41884" y="44341"/>
                  </a:cubicBezTo>
                  <a:cubicBezTo>
                    <a:pt x="41884" y="44496"/>
                    <a:pt x="41653" y="44806"/>
                    <a:pt x="41769" y="45116"/>
                  </a:cubicBezTo>
                  <a:cubicBezTo>
                    <a:pt x="41769" y="45271"/>
                    <a:pt x="41884" y="45426"/>
                    <a:pt x="42000" y="45581"/>
                  </a:cubicBezTo>
                  <a:cubicBezTo>
                    <a:pt x="42230" y="45736"/>
                    <a:pt x="42692" y="45891"/>
                    <a:pt x="42807" y="46201"/>
                  </a:cubicBezTo>
                  <a:cubicBezTo>
                    <a:pt x="42923" y="46356"/>
                    <a:pt x="42923" y="46976"/>
                    <a:pt x="43038" y="47131"/>
                  </a:cubicBezTo>
                  <a:cubicBezTo>
                    <a:pt x="43038" y="47441"/>
                    <a:pt x="43384" y="47906"/>
                    <a:pt x="43384" y="48062"/>
                  </a:cubicBezTo>
                  <a:cubicBezTo>
                    <a:pt x="43500" y="48217"/>
                    <a:pt x="43615" y="48682"/>
                    <a:pt x="43730" y="48837"/>
                  </a:cubicBezTo>
                  <a:cubicBezTo>
                    <a:pt x="43846" y="49147"/>
                    <a:pt x="43961" y="49922"/>
                    <a:pt x="44076" y="50232"/>
                  </a:cubicBezTo>
                  <a:cubicBezTo>
                    <a:pt x="44076" y="50542"/>
                    <a:pt x="44192" y="51007"/>
                    <a:pt x="44307" y="51317"/>
                  </a:cubicBezTo>
                  <a:cubicBezTo>
                    <a:pt x="44307" y="51627"/>
                    <a:pt x="44307" y="52403"/>
                    <a:pt x="44192" y="52713"/>
                  </a:cubicBezTo>
                  <a:cubicBezTo>
                    <a:pt x="44076" y="53023"/>
                    <a:pt x="43846" y="53178"/>
                    <a:pt x="43730" y="53333"/>
                  </a:cubicBezTo>
                  <a:cubicBezTo>
                    <a:pt x="43500" y="53643"/>
                    <a:pt x="43269" y="53953"/>
                    <a:pt x="43153" y="54108"/>
                  </a:cubicBezTo>
                  <a:cubicBezTo>
                    <a:pt x="43038" y="54108"/>
                    <a:pt x="42692" y="54263"/>
                    <a:pt x="42576" y="54263"/>
                  </a:cubicBezTo>
                  <a:cubicBezTo>
                    <a:pt x="42461" y="54263"/>
                    <a:pt x="42230" y="53953"/>
                    <a:pt x="42230" y="54108"/>
                  </a:cubicBezTo>
                  <a:cubicBezTo>
                    <a:pt x="42000" y="54108"/>
                    <a:pt x="41769" y="54263"/>
                    <a:pt x="41653" y="54263"/>
                  </a:cubicBezTo>
                  <a:cubicBezTo>
                    <a:pt x="41423" y="54418"/>
                    <a:pt x="41192" y="54883"/>
                    <a:pt x="41076" y="55038"/>
                  </a:cubicBezTo>
                  <a:cubicBezTo>
                    <a:pt x="40961" y="55193"/>
                    <a:pt x="40846" y="55658"/>
                    <a:pt x="40730" y="55813"/>
                  </a:cubicBezTo>
                  <a:cubicBezTo>
                    <a:pt x="40615" y="55968"/>
                    <a:pt x="40269" y="56279"/>
                    <a:pt x="40153" y="56434"/>
                  </a:cubicBezTo>
                  <a:cubicBezTo>
                    <a:pt x="40038" y="56744"/>
                    <a:pt x="39692" y="57209"/>
                    <a:pt x="39576" y="57519"/>
                  </a:cubicBezTo>
                  <a:cubicBezTo>
                    <a:pt x="39461" y="57674"/>
                    <a:pt x="39115" y="57829"/>
                    <a:pt x="39115" y="57984"/>
                  </a:cubicBezTo>
                  <a:cubicBezTo>
                    <a:pt x="39000" y="58294"/>
                    <a:pt x="38884" y="58759"/>
                    <a:pt x="38769" y="58914"/>
                  </a:cubicBezTo>
                  <a:cubicBezTo>
                    <a:pt x="38653" y="59224"/>
                    <a:pt x="38653" y="59844"/>
                    <a:pt x="38538" y="60155"/>
                  </a:cubicBezTo>
                  <a:cubicBezTo>
                    <a:pt x="38423" y="60310"/>
                    <a:pt x="38076" y="60620"/>
                    <a:pt x="37961" y="60775"/>
                  </a:cubicBezTo>
                  <a:cubicBezTo>
                    <a:pt x="37846" y="60930"/>
                    <a:pt x="37615" y="61550"/>
                    <a:pt x="37384" y="61705"/>
                  </a:cubicBezTo>
                  <a:cubicBezTo>
                    <a:pt x="37269" y="61705"/>
                    <a:pt x="36923" y="61705"/>
                    <a:pt x="36807" y="61860"/>
                  </a:cubicBezTo>
                  <a:cubicBezTo>
                    <a:pt x="36692" y="62015"/>
                    <a:pt x="36461" y="62325"/>
                    <a:pt x="36346" y="62480"/>
                  </a:cubicBezTo>
                  <a:cubicBezTo>
                    <a:pt x="36115" y="62635"/>
                    <a:pt x="35769" y="62790"/>
                    <a:pt x="35653" y="62945"/>
                  </a:cubicBezTo>
                  <a:cubicBezTo>
                    <a:pt x="35538" y="63100"/>
                    <a:pt x="35307" y="63410"/>
                    <a:pt x="35192" y="63565"/>
                  </a:cubicBezTo>
                  <a:cubicBezTo>
                    <a:pt x="35076" y="63720"/>
                    <a:pt x="34615" y="63720"/>
                    <a:pt x="34384" y="63720"/>
                  </a:cubicBezTo>
                  <a:cubicBezTo>
                    <a:pt x="34153" y="63720"/>
                    <a:pt x="33807" y="63875"/>
                    <a:pt x="33576" y="63875"/>
                  </a:cubicBezTo>
                  <a:cubicBezTo>
                    <a:pt x="33461" y="63875"/>
                    <a:pt x="33000" y="63875"/>
                    <a:pt x="32884" y="63875"/>
                  </a:cubicBezTo>
                  <a:cubicBezTo>
                    <a:pt x="32769" y="63875"/>
                    <a:pt x="32423" y="64031"/>
                    <a:pt x="32307" y="64031"/>
                  </a:cubicBezTo>
                  <a:cubicBezTo>
                    <a:pt x="32192" y="64031"/>
                    <a:pt x="31846" y="64341"/>
                    <a:pt x="31730" y="64341"/>
                  </a:cubicBezTo>
                  <a:cubicBezTo>
                    <a:pt x="31500" y="64496"/>
                    <a:pt x="30923" y="64806"/>
                    <a:pt x="30692" y="64806"/>
                  </a:cubicBezTo>
                  <a:cubicBezTo>
                    <a:pt x="30461" y="64961"/>
                    <a:pt x="30000" y="64961"/>
                    <a:pt x="29884" y="64961"/>
                  </a:cubicBezTo>
                  <a:cubicBezTo>
                    <a:pt x="29653" y="65116"/>
                    <a:pt x="29423" y="65271"/>
                    <a:pt x="29192" y="65426"/>
                  </a:cubicBezTo>
                  <a:cubicBezTo>
                    <a:pt x="29076" y="65581"/>
                    <a:pt x="28730" y="65736"/>
                    <a:pt x="28500" y="65891"/>
                  </a:cubicBezTo>
                  <a:cubicBezTo>
                    <a:pt x="28269" y="66046"/>
                    <a:pt x="27807" y="66201"/>
                    <a:pt x="27576" y="66356"/>
                  </a:cubicBezTo>
                  <a:cubicBezTo>
                    <a:pt x="27576" y="66511"/>
                    <a:pt x="27461" y="66821"/>
                    <a:pt x="27346" y="66976"/>
                  </a:cubicBezTo>
                  <a:cubicBezTo>
                    <a:pt x="27230" y="66976"/>
                    <a:pt x="26884" y="67131"/>
                    <a:pt x="26769" y="67286"/>
                  </a:cubicBezTo>
                  <a:cubicBezTo>
                    <a:pt x="26653" y="67286"/>
                    <a:pt x="26307" y="67131"/>
                    <a:pt x="26192" y="67131"/>
                  </a:cubicBezTo>
                  <a:cubicBezTo>
                    <a:pt x="25961" y="66976"/>
                    <a:pt x="25730" y="66821"/>
                    <a:pt x="25500" y="66666"/>
                  </a:cubicBezTo>
                  <a:cubicBezTo>
                    <a:pt x="25384" y="66666"/>
                    <a:pt x="25038" y="66511"/>
                    <a:pt x="24923" y="66356"/>
                  </a:cubicBezTo>
                  <a:cubicBezTo>
                    <a:pt x="24692" y="66356"/>
                    <a:pt x="24461" y="65891"/>
                    <a:pt x="24230" y="65891"/>
                  </a:cubicBezTo>
                  <a:cubicBezTo>
                    <a:pt x="24115" y="65736"/>
                    <a:pt x="23769" y="65581"/>
                    <a:pt x="23538" y="65426"/>
                  </a:cubicBezTo>
                  <a:cubicBezTo>
                    <a:pt x="23192" y="65426"/>
                    <a:pt x="22500" y="65426"/>
                    <a:pt x="22153" y="65426"/>
                  </a:cubicBezTo>
                  <a:cubicBezTo>
                    <a:pt x="21692" y="65426"/>
                    <a:pt x="20769" y="65736"/>
                    <a:pt x="20307" y="65736"/>
                  </a:cubicBezTo>
                  <a:cubicBezTo>
                    <a:pt x="19961" y="65736"/>
                    <a:pt x="19384" y="65891"/>
                    <a:pt x="19038" y="66046"/>
                  </a:cubicBezTo>
                  <a:cubicBezTo>
                    <a:pt x="18576" y="66046"/>
                    <a:pt x="17769" y="66201"/>
                    <a:pt x="17423" y="66356"/>
                  </a:cubicBezTo>
                  <a:cubicBezTo>
                    <a:pt x="17076" y="66511"/>
                    <a:pt x="16500" y="66976"/>
                    <a:pt x="16153" y="67131"/>
                  </a:cubicBezTo>
                  <a:cubicBezTo>
                    <a:pt x="15923" y="67131"/>
                    <a:pt x="15346" y="67131"/>
                    <a:pt x="15000" y="67286"/>
                  </a:cubicBezTo>
                  <a:cubicBezTo>
                    <a:pt x="14423" y="67286"/>
                    <a:pt x="13384" y="67596"/>
                    <a:pt x="12923" y="67751"/>
                  </a:cubicBezTo>
                  <a:cubicBezTo>
                    <a:pt x="12692" y="67906"/>
                    <a:pt x="12230" y="68062"/>
                    <a:pt x="12000" y="68217"/>
                  </a:cubicBezTo>
                  <a:cubicBezTo>
                    <a:pt x="11538" y="68372"/>
                    <a:pt x="10615" y="68992"/>
                    <a:pt x="10269" y="69147"/>
                  </a:cubicBezTo>
                  <a:cubicBezTo>
                    <a:pt x="9807" y="69457"/>
                    <a:pt x="9000" y="69922"/>
                    <a:pt x="8653" y="70232"/>
                  </a:cubicBezTo>
                  <a:cubicBezTo>
                    <a:pt x="8307" y="70542"/>
                    <a:pt x="7730" y="71007"/>
                    <a:pt x="7384" y="71162"/>
                  </a:cubicBezTo>
                  <a:cubicBezTo>
                    <a:pt x="7153" y="71317"/>
                    <a:pt x="6807" y="71782"/>
                    <a:pt x="6576" y="71937"/>
                  </a:cubicBezTo>
                  <a:cubicBezTo>
                    <a:pt x="6346" y="72093"/>
                    <a:pt x="6000" y="72403"/>
                    <a:pt x="5769" y="72558"/>
                  </a:cubicBezTo>
                  <a:cubicBezTo>
                    <a:pt x="5653" y="72713"/>
                    <a:pt x="5307" y="72868"/>
                    <a:pt x="5192" y="73178"/>
                  </a:cubicBezTo>
                  <a:cubicBezTo>
                    <a:pt x="5192" y="73178"/>
                    <a:pt x="5192" y="73488"/>
                    <a:pt x="5192" y="73643"/>
                  </a:cubicBezTo>
                  <a:cubicBezTo>
                    <a:pt x="5307" y="73953"/>
                    <a:pt x="5538" y="74418"/>
                    <a:pt x="5653" y="74728"/>
                  </a:cubicBezTo>
                  <a:cubicBezTo>
                    <a:pt x="5653" y="74883"/>
                    <a:pt x="5653" y="75193"/>
                    <a:pt x="5653" y="75348"/>
                  </a:cubicBezTo>
                  <a:cubicBezTo>
                    <a:pt x="5769" y="75503"/>
                    <a:pt x="6115" y="75813"/>
                    <a:pt x="6000" y="76124"/>
                  </a:cubicBezTo>
                  <a:cubicBezTo>
                    <a:pt x="6000" y="76279"/>
                    <a:pt x="5769" y="76589"/>
                    <a:pt x="5769" y="76744"/>
                  </a:cubicBezTo>
                  <a:cubicBezTo>
                    <a:pt x="5769" y="76899"/>
                    <a:pt x="5884" y="77209"/>
                    <a:pt x="5884" y="77364"/>
                  </a:cubicBezTo>
                  <a:cubicBezTo>
                    <a:pt x="5884" y="77519"/>
                    <a:pt x="5653" y="77984"/>
                    <a:pt x="5769" y="78139"/>
                  </a:cubicBezTo>
                  <a:cubicBezTo>
                    <a:pt x="5884" y="78294"/>
                    <a:pt x="6115" y="78294"/>
                    <a:pt x="6230" y="78294"/>
                  </a:cubicBezTo>
                  <a:cubicBezTo>
                    <a:pt x="6346" y="78294"/>
                    <a:pt x="6807" y="78139"/>
                    <a:pt x="6923" y="78294"/>
                  </a:cubicBezTo>
                  <a:cubicBezTo>
                    <a:pt x="6923" y="78294"/>
                    <a:pt x="6923" y="78604"/>
                    <a:pt x="6923" y="78759"/>
                  </a:cubicBezTo>
                  <a:cubicBezTo>
                    <a:pt x="6807" y="78914"/>
                    <a:pt x="6807" y="79224"/>
                    <a:pt x="6807" y="79379"/>
                  </a:cubicBezTo>
                  <a:cubicBezTo>
                    <a:pt x="6807" y="79534"/>
                    <a:pt x="6807" y="80000"/>
                    <a:pt x="6923" y="80155"/>
                  </a:cubicBezTo>
                  <a:cubicBezTo>
                    <a:pt x="7038" y="80310"/>
                    <a:pt x="7384" y="80465"/>
                    <a:pt x="7615" y="80620"/>
                  </a:cubicBezTo>
                  <a:cubicBezTo>
                    <a:pt x="7846" y="80620"/>
                    <a:pt x="8192" y="80620"/>
                    <a:pt x="8423" y="80775"/>
                  </a:cubicBezTo>
                  <a:cubicBezTo>
                    <a:pt x="8538" y="80775"/>
                    <a:pt x="8769" y="81085"/>
                    <a:pt x="8884" y="81240"/>
                  </a:cubicBezTo>
                  <a:cubicBezTo>
                    <a:pt x="8884" y="81395"/>
                    <a:pt x="9000" y="81860"/>
                    <a:pt x="9000" y="82015"/>
                  </a:cubicBezTo>
                  <a:cubicBezTo>
                    <a:pt x="9000" y="82170"/>
                    <a:pt x="9230" y="82480"/>
                    <a:pt x="9346" y="82635"/>
                  </a:cubicBezTo>
                  <a:cubicBezTo>
                    <a:pt x="9346" y="82790"/>
                    <a:pt x="9692" y="82945"/>
                    <a:pt x="9807" y="83100"/>
                  </a:cubicBezTo>
                  <a:cubicBezTo>
                    <a:pt x="9923" y="83255"/>
                    <a:pt x="9923" y="83720"/>
                    <a:pt x="9923" y="84031"/>
                  </a:cubicBezTo>
                  <a:cubicBezTo>
                    <a:pt x="10038" y="84186"/>
                    <a:pt x="10269" y="84496"/>
                    <a:pt x="10269" y="84651"/>
                  </a:cubicBezTo>
                  <a:cubicBezTo>
                    <a:pt x="10269" y="84961"/>
                    <a:pt x="10153" y="85426"/>
                    <a:pt x="10038" y="85736"/>
                  </a:cubicBezTo>
                  <a:cubicBezTo>
                    <a:pt x="9923" y="86046"/>
                    <a:pt x="9576" y="86511"/>
                    <a:pt x="9346" y="86821"/>
                  </a:cubicBezTo>
                  <a:cubicBezTo>
                    <a:pt x="9230" y="86976"/>
                    <a:pt x="8884" y="87131"/>
                    <a:pt x="8769" y="87286"/>
                  </a:cubicBezTo>
                  <a:cubicBezTo>
                    <a:pt x="8653" y="87441"/>
                    <a:pt x="8538" y="87751"/>
                    <a:pt x="8423" y="87906"/>
                  </a:cubicBezTo>
                  <a:cubicBezTo>
                    <a:pt x="8307" y="87906"/>
                    <a:pt x="7961" y="88062"/>
                    <a:pt x="7961" y="88217"/>
                  </a:cubicBezTo>
                  <a:cubicBezTo>
                    <a:pt x="7846" y="88372"/>
                    <a:pt x="7961" y="88837"/>
                    <a:pt x="7846" y="89147"/>
                  </a:cubicBezTo>
                  <a:cubicBezTo>
                    <a:pt x="7846" y="89302"/>
                    <a:pt x="7846" y="89612"/>
                    <a:pt x="7730" y="89767"/>
                  </a:cubicBezTo>
                  <a:cubicBezTo>
                    <a:pt x="7615" y="89922"/>
                    <a:pt x="7384" y="90077"/>
                    <a:pt x="7269" y="90232"/>
                  </a:cubicBezTo>
                  <a:cubicBezTo>
                    <a:pt x="7153" y="90542"/>
                    <a:pt x="7153" y="90852"/>
                    <a:pt x="7153" y="91007"/>
                  </a:cubicBezTo>
                  <a:cubicBezTo>
                    <a:pt x="7153" y="91162"/>
                    <a:pt x="7269" y="91472"/>
                    <a:pt x="7269" y="91472"/>
                  </a:cubicBezTo>
                  <a:cubicBezTo>
                    <a:pt x="7269" y="91627"/>
                    <a:pt x="7153" y="91937"/>
                    <a:pt x="7038" y="92093"/>
                  </a:cubicBezTo>
                  <a:cubicBezTo>
                    <a:pt x="7038" y="92248"/>
                    <a:pt x="6807" y="92403"/>
                    <a:pt x="6807" y="92403"/>
                  </a:cubicBezTo>
                  <a:cubicBezTo>
                    <a:pt x="6576" y="92713"/>
                    <a:pt x="6000" y="92868"/>
                    <a:pt x="5769" y="93178"/>
                  </a:cubicBezTo>
                  <a:cubicBezTo>
                    <a:pt x="5653" y="93333"/>
                    <a:pt x="5307" y="93953"/>
                    <a:pt x="5192" y="94108"/>
                  </a:cubicBezTo>
                  <a:cubicBezTo>
                    <a:pt x="4961" y="94573"/>
                    <a:pt x="4384" y="95193"/>
                    <a:pt x="4153" y="95503"/>
                  </a:cubicBezTo>
                  <a:cubicBezTo>
                    <a:pt x="4038" y="95813"/>
                    <a:pt x="3692" y="96279"/>
                    <a:pt x="3576" y="96589"/>
                  </a:cubicBezTo>
                  <a:cubicBezTo>
                    <a:pt x="3461" y="96899"/>
                    <a:pt x="3115" y="97519"/>
                    <a:pt x="3000" y="97829"/>
                  </a:cubicBezTo>
                  <a:cubicBezTo>
                    <a:pt x="2653" y="98449"/>
                    <a:pt x="1961" y="99379"/>
                    <a:pt x="1615" y="99844"/>
                  </a:cubicBezTo>
                  <a:cubicBezTo>
                    <a:pt x="1269" y="100465"/>
                    <a:pt x="461" y="101395"/>
                    <a:pt x="0" y="102015"/>
                  </a:cubicBezTo>
                  <a:cubicBezTo>
                    <a:pt x="1038" y="108682"/>
                    <a:pt x="1038" y="108682"/>
                    <a:pt x="1038" y="108682"/>
                  </a:cubicBezTo>
                  <a:cubicBezTo>
                    <a:pt x="12576" y="105426"/>
                    <a:pt x="12576" y="105426"/>
                    <a:pt x="12576" y="105426"/>
                  </a:cubicBezTo>
                  <a:cubicBezTo>
                    <a:pt x="31615" y="99534"/>
                    <a:pt x="31615" y="99534"/>
                    <a:pt x="31615" y="99534"/>
                  </a:cubicBezTo>
                  <a:cubicBezTo>
                    <a:pt x="52961" y="92403"/>
                    <a:pt x="52961" y="92403"/>
                    <a:pt x="52961" y="92403"/>
                  </a:cubicBezTo>
                  <a:cubicBezTo>
                    <a:pt x="63692" y="88527"/>
                    <a:pt x="63692" y="88527"/>
                    <a:pt x="63692" y="88527"/>
                  </a:cubicBezTo>
                  <a:cubicBezTo>
                    <a:pt x="63692" y="88527"/>
                    <a:pt x="63692" y="88527"/>
                    <a:pt x="63692" y="88527"/>
                  </a:cubicBezTo>
                  <a:cubicBezTo>
                    <a:pt x="63692" y="88527"/>
                    <a:pt x="64038" y="88372"/>
                    <a:pt x="64269" y="88372"/>
                  </a:cubicBezTo>
                  <a:cubicBezTo>
                    <a:pt x="64500" y="88372"/>
                    <a:pt x="64730" y="88527"/>
                    <a:pt x="64846" y="88682"/>
                  </a:cubicBezTo>
                  <a:cubicBezTo>
                    <a:pt x="65076" y="88837"/>
                    <a:pt x="65192" y="88992"/>
                    <a:pt x="65192" y="89302"/>
                  </a:cubicBezTo>
                  <a:cubicBezTo>
                    <a:pt x="65307" y="89147"/>
                    <a:pt x="65423" y="89147"/>
                    <a:pt x="65423" y="89147"/>
                  </a:cubicBezTo>
                  <a:cubicBezTo>
                    <a:pt x="65538" y="89147"/>
                    <a:pt x="65653" y="89147"/>
                    <a:pt x="65769" y="89302"/>
                  </a:cubicBezTo>
                  <a:cubicBezTo>
                    <a:pt x="66000" y="89302"/>
                    <a:pt x="66230" y="89612"/>
                    <a:pt x="66576" y="90387"/>
                  </a:cubicBezTo>
                  <a:cubicBezTo>
                    <a:pt x="66692" y="90542"/>
                    <a:pt x="66692" y="90697"/>
                    <a:pt x="66807" y="91007"/>
                  </a:cubicBezTo>
                  <a:cubicBezTo>
                    <a:pt x="66807" y="91007"/>
                    <a:pt x="66807" y="91162"/>
                    <a:pt x="66807" y="91162"/>
                  </a:cubicBezTo>
                  <a:cubicBezTo>
                    <a:pt x="66923" y="91162"/>
                    <a:pt x="67038" y="91007"/>
                    <a:pt x="67153" y="91007"/>
                  </a:cubicBezTo>
                  <a:cubicBezTo>
                    <a:pt x="67269" y="90852"/>
                    <a:pt x="67615" y="90852"/>
                    <a:pt x="67615" y="90852"/>
                  </a:cubicBezTo>
                  <a:cubicBezTo>
                    <a:pt x="67730" y="90852"/>
                    <a:pt x="67846" y="90852"/>
                    <a:pt x="67961" y="91007"/>
                  </a:cubicBezTo>
                  <a:cubicBezTo>
                    <a:pt x="68076" y="91007"/>
                    <a:pt x="68307" y="91162"/>
                    <a:pt x="68423" y="91317"/>
                  </a:cubicBezTo>
                  <a:cubicBezTo>
                    <a:pt x="68423" y="91317"/>
                    <a:pt x="68538" y="91162"/>
                    <a:pt x="68653" y="91162"/>
                  </a:cubicBezTo>
                  <a:cubicBezTo>
                    <a:pt x="68653" y="91162"/>
                    <a:pt x="68769" y="91317"/>
                    <a:pt x="68884" y="91317"/>
                  </a:cubicBezTo>
                  <a:cubicBezTo>
                    <a:pt x="69115" y="91317"/>
                    <a:pt x="69230" y="91627"/>
                    <a:pt x="69230" y="91782"/>
                  </a:cubicBezTo>
                  <a:cubicBezTo>
                    <a:pt x="69461" y="91782"/>
                    <a:pt x="69807" y="91782"/>
                    <a:pt x="70038" y="92248"/>
                  </a:cubicBezTo>
                  <a:cubicBezTo>
                    <a:pt x="70038" y="92558"/>
                    <a:pt x="70038" y="92868"/>
                    <a:pt x="70038" y="93023"/>
                  </a:cubicBezTo>
                  <a:cubicBezTo>
                    <a:pt x="70038" y="93023"/>
                    <a:pt x="70038" y="93023"/>
                    <a:pt x="70038" y="93178"/>
                  </a:cubicBezTo>
                  <a:cubicBezTo>
                    <a:pt x="70500" y="93333"/>
                    <a:pt x="70615" y="93953"/>
                    <a:pt x="70730" y="94418"/>
                  </a:cubicBezTo>
                  <a:cubicBezTo>
                    <a:pt x="70730" y="94728"/>
                    <a:pt x="70730" y="94883"/>
                    <a:pt x="70615" y="95038"/>
                  </a:cubicBezTo>
                  <a:cubicBezTo>
                    <a:pt x="70615" y="95193"/>
                    <a:pt x="70615" y="95193"/>
                    <a:pt x="70615" y="95193"/>
                  </a:cubicBezTo>
                  <a:cubicBezTo>
                    <a:pt x="70615" y="95348"/>
                    <a:pt x="70730" y="95348"/>
                    <a:pt x="70730" y="95348"/>
                  </a:cubicBezTo>
                  <a:cubicBezTo>
                    <a:pt x="70730" y="95348"/>
                    <a:pt x="70730" y="95503"/>
                    <a:pt x="70846" y="95503"/>
                  </a:cubicBezTo>
                  <a:cubicBezTo>
                    <a:pt x="70961" y="95658"/>
                    <a:pt x="71076" y="95813"/>
                    <a:pt x="71192" y="95968"/>
                  </a:cubicBezTo>
                  <a:cubicBezTo>
                    <a:pt x="71307" y="96279"/>
                    <a:pt x="71538" y="97054"/>
                    <a:pt x="71423" y="97519"/>
                  </a:cubicBezTo>
                  <a:cubicBezTo>
                    <a:pt x="71423" y="97674"/>
                    <a:pt x="71423" y="97829"/>
                    <a:pt x="71307" y="97984"/>
                  </a:cubicBezTo>
                  <a:cubicBezTo>
                    <a:pt x="71423" y="97984"/>
                    <a:pt x="71538" y="98139"/>
                    <a:pt x="71653" y="98294"/>
                  </a:cubicBezTo>
                  <a:cubicBezTo>
                    <a:pt x="71769" y="98294"/>
                    <a:pt x="71884" y="98604"/>
                    <a:pt x="72000" y="98759"/>
                  </a:cubicBezTo>
                  <a:cubicBezTo>
                    <a:pt x="72000" y="98759"/>
                    <a:pt x="72115" y="98914"/>
                    <a:pt x="72115" y="98914"/>
                  </a:cubicBezTo>
                  <a:cubicBezTo>
                    <a:pt x="72115" y="98914"/>
                    <a:pt x="72115" y="99069"/>
                    <a:pt x="72230" y="99069"/>
                  </a:cubicBezTo>
                  <a:cubicBezTo>
                    <a:pt x="72230" y="99224"/>
                    <a:pt x="72346" y="99379"/>
                    <a:pt x="72461" y="99534"/>
                  </a:cubicBezTo>
                  <a:cubicBezTo>
                    <a:pt x="72576" y="99534"/>
                    <a:pt x="72692" y="99689"/>
                    <a:pt x="72807" y="99844"/>
                  </a:cubicBezTo>
                  <a:cubicBezTo>
                    <a:pt x="72807" y="99844"/>
                    <a:pt x="72807" y="100000"/>
                    <a:pt x="72807" y="100000"/>
                  </a:cubicBezTo>
                  <a:cubicBezTo>
                    <a:pt x="72923" y="100000"/>
                    <a:pt x="72923" y="100000"/>
                    <a:pt x="72923" y="99844"/>
                  </a:cubicBezTo>
                  <a:cubicBezTo>
                    <a:pt x="73038" y="99844"/>
                    <a:pt x="73269" y="99844"/>
                    <a:pt x="73384" y="99844"/>
                  </a:cubicBezTo>
                  <a:cubicBezTo>
                    <a:pt x="73500" y="99844"/>
                    <a:pt x="73730" y="99844"/>
                    <a:pt x="73846" y="100000"/>
                  </a:cubicBezTo>
                  <a:cubicBezTo>
                    <a:pt x="73961" y="100155"/>
                    <a:pt x="74076" y="100465"/>
                    <a:pt x="74192" y="100620"/>
                  </a:cubicBezTo>
                  <a:cubicBezTo>
                    <a:pt x="74192" y="100465"/>
                    <a:pt x="74423" y="100465"/>
                    <a:pt x="74538" y="100465"/>
                  </a:cubicBezTo>
                  <a:cubicBezTo>
                    <a:pt x="74538" y="100465"/>
                    <a:pt x="74538" y="100465"/>
                    <a:pt x="74653" y="100465"/>
                  </a:cubicBezTo>
                  <a:cubicBezTo>
                    <a:pt x="74653" y="100465"/>
                    <a:pt x="74769" y="100465"/>
                    <a:pt x="74884" y="100465"/>
                  </a:cubicBezTo>
                  <a:cubicBezTo>
                    <a:pt x="75000" y="100310"/>
                    <a:pt x="75115" y="100310"/>
                    <a:pt x="75346" y="100310"/>
                  </a:cubicBezTo>
                  <a:cubicBezTo>
                    <a:pt x="75346" y="100310"/>
                    <a:pt x="75346" y="100310"/>
                    <a:pt x="75346" y="100310"/>
                  </a:cubicBezTo>
                  <a:cubicBezTo>
                    <a:pt x="75346" y="100310"/>
                    <a:pt x="75346" y="100310"/>
                    <a:pt x="75346" y="100310"/>
                  </a:cubicBezTo>
                  <a:cubicBezTo>
                    <a:pt x="75461" y="100310"/>
                    <a:pt x="75692" y="100310"/>
                    <a:pt x="75692" y="100465"/>
                  </a:cubicBezTo>
                  <a:cubicBezTo>
                    <a:pt x="75807" y="100465"/>
                    <a:pt x="75807" y="100465"/>
                    <a:pt x="75807" y="100465"/>
                  </a:cubicBezTo>
                  <a:cubicBezTo>
                    <a:pt x="75923" y="100310"/>
                    <a:pt x="76153" y="100310"/>
                    <a:pt x="76269" y="100310"/>
                  </a:cubicBezTo>
                  <a:cubicBezTo>
                    <a:pt x="76384" y="100310"/>
                    <a:pt x="76615" y="100310"/>
                    <a:pt x="76615" y="100465"/>
                  </a:cubicBezTo>
                  <a:cubicBezTo>
                    <a:pt x="76846" y="100620"/>
                    <a:pt x="76961" y="100930"/>
                    <a:pt x="77076" y="101085"/>
                  </a:cubicBezTo>
                  <a:cubicBezTo>
                    <a:pt x="77076" y="101085"/>
                    <a:pt x="77192" y="101240"/>
                    <a:pt x="77307" y="101240"/>
                  </a:cubicBezTo>
                  <a:cubicBezTo>
                    <a:pt x="77423" y="101395"/>
                    <a:pt x="77423" y="101395"/>
                    <a:pt x="77653" y="101860"/>
                  </a:cubicBezTo>
                  <a:cubicBezTo>
                    <a:pt x="78576" y="102170"/>
                    <a:pt x="78576" y="102170"/>
                    <a:pt x="78576" y="102170"/>
                  </a:cubicBezTo>
                  <a:cubicBezTo>
                    <a:pt x="78115" y="102790"/>
                    <a:pt x="78115" y="102790"/>
                    <a:pt x="78115" y="102790"/>
                  </a:cubicBezTo>
                  <a:cubicBezTo>
                    <a:pt x="90807" y="107751"/>
                    <a:pt x="90807" y="107751"/>
                    <a:pt x="90807" y="107751"/>
                  </a:cubicBezTo>
                  <a:cubicBezTo>
                    <a:pt x="91038" y="109922"/>
                    <a:pt x="91038" y="109922"/>
                    <a:pt x="91038" y="109922"/>
                  </a:cubicBezTo>
                  <a:cubicBezTo>
                    <a:pt x="90692" y="112403"/>
                    <a:pt x="90692" y="112403"/>
                    <a:pt x="90692" y="112403"/>
                  </a:cubicBezTo>
                  <a:cubicBezTo>
                    <a:pt x="90461" y="116589"/>
                    <a:pt x="90461" y="116589"/>
                    <a:pt x="90461" y="116589"/>
                  </a:cubicBezTo>
                  <a:cubicBezTo>
                    <a:pt x="90576" y="116589"/>
                    <a:pt x="90576" y="116744"/>
                    <a:pt x="90576" y="116899"/>
                  </a:cubicBezTo>
                  <a:cubicBezTo>
                    <a:pt x="90692" y="116899"/>
                    <a:pt x="90807" y="117209"/>
                    <a:pt x="90807" y="117209"/>
                  </a:cubicBezTo>
                  <a:cubicBezTo>
                    <a:pt x="90807" y="117364"/>
                    <a:pt x="90807" y="117674"/>
                    <a:pt x="90807" y="117674"/>
                  </a:cubicBezTo>
                  <a:cubicBezTo>
                    <a:pt x="90807" y="117984"/>
                    <a:pt x="90692" y="118294"/>
                    <a:pt x="90807" y="118449"/>
                  </a:cubicBezTo>
                  <a:cubicBezTo>
                    <a:pt x="90807" y="118449"/>
                    <a:pt x="91038" y="118604"/>
                    <a:pt x="91153" y="118604"/>
                  </a:cubicBezTo>
                  <a:cubicBezTo>
                    <a:pt x="91153" y="118759"/>
                    <a:pt x="91384" y="118604"/>
                    <a:pt x="91500" y="118759"/>
                  </a:cubicBezTo>
                  <a:cubicBezTo>
                    <a:pt x="91500" y="118759"/>
                    <a:pt x="91615" y="119224"/>
                    <a:pt x="91615" y="119224"/>
                  </a:cubicBezTo>
                  <a:cubicBezTo>
                    <a:pt x="91615" y="119379"/>
                    <a:pt x="91615" y="119534"/>
                    <a:pt x="91615" y="119689"/>
                  </a:cubicBezTo>
                  <a:cubicBezTo>
                    <a:pt x="91730" y="119689"/>
                    <a:pt x="91846" y="119534"/>
                    <a:pt x="91961" y="119534"/>
                  </a:cubicBezTo>
                  <a:cubicBezTo>
                    <a:pt x="92076" y="119534"/>
                    <a:pt x="92076" y="119224"/>
                    <a:pt x="92192" y="119224"/>
                  </a:cubicBezTo>
                  <a:cubicBezTo>
                    <a:pt x="92307" y="119069"/>
                    <a:pt x="92423" y="119069"/>
                    <a:pt x="92423" y="119224"/>
                  </a:cubicBezTo>
                  <a:cubicBezTo>
                    <a:pt x="92538" y="119224"/>
                    <a:pt x="92538" y="119534"/>
                    <a:pt x="92538" y="119689"/>
                  </a:cubicBezTo>
                  <a:cubicBezTo>
                    <a:pt x="92653" y="119689"/>
                    <a:pt x="92884" y="120000"/>
                    <a:pt x="93000" y="120000"/>
                  </a:cubicBezTo>
                  <a:cubicBezTo>
                    <a:pt x="93115" y="119844"/>
                    <a:pt x="93230" y="119534"/>
                    <a:pt x="93346" y="119379"/>
                  </a:cubicBezTo>
                  <a:cubicBezTo>
                    <a:pt x="93461" y="119379"/>
                    <a:pt x="93576" y="119069"/>
                    <a:pt x="93692" y="118914"/>
                  </a:cubicBezTo>
                  <a:cubicBezTo>
                    <a:pt x="93807" y="118759"/>
                    <a:pt x="94153" y="118294"/>
                    <a:pt x="94269" y="118139"/>
                  </a:cubicBezTo>
                  <a:cubicBezTo>
                    <a:pt x="94500" y="117984"/>
                    <a:pt x="94961" y="117829"/>
                    <a:pt x="95192" y="117674"/>
                  </a:cubicBezTo>
                  <a:cubicBezTo>
                    <a:pt x="95538" y="117519"/>
                    <a:pt x="96346" y="117364"/>
                    <a:pt x="96692" y="117209"/>
                  </a:cubicBezTo>
                  <a:cubicBezTo>
                    <a:pt x="97153" y="117054"/>
                    <a:pt x="98076" y="116744"/>
                    <a:pt x="98423" y="116589"/>
                  </a:cubicBezTo>
                  <a:cubicBezTo>
                    <a:pt x="98884" y="116279"/>
                    <a:pt x="99576" y="115658"/>
                    <a:pt x="99923" y="115348"/>
                  </a:cubicBezTo>
                  <a:cubicBezTo>
                    <a:pt x="100153" y="115193"/>
                    <a:pt x="100384" y="114728"/>
                    <a:pt x="100615" y="114573"/>
                  </a:cubicBezTo>
                  <a:cubicBezTo>
                    <a:pt x="100730" y="114418"/>
                    <a:pt x="100961" y="113953"/>
                    <a:pt x="101192" y="113953"/>
                  </a:cubicBezTo>
                  <a:cubicBezTo>
                    <a:pt x="101307" y="113953"/>
                    <a:pt x="101423" y="114108"/>
                    <a:pt x="101423" y="114263"/>
                  </a:cubicBezTo>
                  <a:cubicBezTo>
                    <a:pt x="101538" y="114263"/>
                    <a:pt x="101423" y="114418"/>
                    <a:pt x="101538" y="114573"/>
                  </a:cubicBezTo>
                  <a:cubicBezTo>
                    <a:pt x="101653" y="114573"/>
                    <a:pt x="101884" y="114418"/>
                    <a:pt x="101884" y="114418"/>
                  </a:cubicBezTo>
                  <a:cubicBezTo>
                    <a:pt x="102230" y="114263"/>
                    <a:pt x="102692" y="113953"/>
                    <a:pt x="102923" y="113798"/>
                  </a:cubicBezTo>
                  <a:cubicBezTo>
                    <a:pt x="103269" y="113488"/>
                    <a:pt x="103846" y="112868"/>
                    <a:pt x="104076" y="112558"/>
                  </a:cubicBezTo>
                  <a:cubicBezTo>
                    <a:pt x="104423" y="112248"/>
                    <a:pt x="105115" y="111472"/>
                    <a:pt x="105461" y="111162"/>
                  </a:cubicBezTo>
                  <a:cubicBezTo>
                    <a:pt x="105807" y="110697"/>
                    <a:pt x="106500" y="109922"/>
                    <a:pt x="106846" y="109457"/>
                  </a:cubicBezTo>
                  <a:cubicBezTo>
                    <a:pt x="107192" y="109147"/>
                    <a:pt x="108000" y="108372"/>
                    <a:pt x="108346" y="108062"/>
                  </a:cubicBezTo>
                  <a:cubicBezTo>
                    <a:pt x="108923" y="107441"/>
                    <a:pt x="110076" y="106356"/>
                    <a:pt x="110538" y="105891"/>
                  </a:cubicBezTo>
                  <a:cubicBezTo>
                    <a:pt x="111000" y="105426"/>
                    <a:pt x="111692" y="104651"/>
                    <a:pt x="112038" y="104186"/>
                  </a:cubicBezTo>
                  <a:cubicBezTo>
                    <a:pt x="112730" y="103410"/>
                    <a:pt x="114115" y="101860"/>
                    <a:pt x="114807" y="100930"/>
                  </a:cubicBezTo>
                  <a:cubicBezTo>
                    <a:pt x="115153" y="100465"/>
                    <a:pt x="115961" y="99379"/>
                    <a:pt x="116423" y="98914"/>
                  </a:cubicBezTo>
                  <a:cubicBezTo>
                    <a:pt x="116653" y="98604"/>
                    <a:pt x="117346" y="97984"/>
                    <a:pt x="117692" y="97674"/>
                  </a:cubicBezTo>
                  <a:cubicBezTo>
                    <a:pt x="117923" y="97364"/>
                    <a:pt x="118500" y="96589"/>
                    <a:pt x="118730" y="96279"/>
                  </a:cubicBezTo>
                  <a:cubicBezTo>
                    <a:pt x="118961" y="95968"/>
                    <a:pt x="119307" y="95503"/>
                    <a:pt x="119538" y="95348"/>
                  </a:cubicBezTo>
                  <a:cubicBezTo>
                    <a:pt x="119653" y="95193"/>
                    <a:pt x="119884" y="95038"/>
                    <a:pt x="119884" y="94883"/>
                  </a:cubicBezTo>
                  <a:cubicBezTo>
                    <a:pt x="120000" y="94728"/>
                    <a:pt x="120000" y="94263"/>
                    <a:pt x="120000" y="94263"/>
                  </a:cubicBezTo>
                  <a:cubicBezTo>
                    <a:pt x="119884" y="94108"/>
                    <a:pt x="119653" y="93953"/>
                    <a:pt x="119538" y="93953"/>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2" name="Google Shape;182;p16"/>
            <p:cNvSpPr/>
            <p:nvPr/>
          </p:nvSpPr>
          <p:spPr>
            <a:xfrm>
              <a:off x="5995988" y="2614613"/>
              <a:ext cx="193800" cy="195300"/>
            </a:xfrm>
            <a:custGeom>
              <a:rect b="b" l="l" r="r" t="t"/>
              <a:pathLst>
                <a:path extrusionOk="0" h="120000" w="120000">
                  <a:moveTo>
                    <a:pt x="13624" y="91428"/>
                  </a:moveTo>
                  <a:cubicBezTo>
                    <a:pt x="21484" y="99220"/>
                    <a:pt x="21484" y="99220"/>
                    <a:pt x="21484" y="99220"/>
                  </a:cubicBezTo>
                  <a:cubicBezTo>
                    <a:pt x="8384" y="113766"/>
                    <a:pt x="8384" y="113766"/>
                    <a:pt x="8384" y="113766"/>
                  </a:cubicBezTo>
                  <a:cubicBezTo>
                    <a:pt x="14148" y="118961"/>
                    <a:pt x="14148" y="118961"/>
                    <a:pt x="14148" y="118961"/>
                  </a:cubicBezTo>
                  <a:cubicBezTo>
                    <a:pt x="13624" y="119480"/>
                    <a:pt x="13624" y="119480"/>
                    <a:pt x="13624" y="119480"/>
                  </a:cubicBezTo>
                  <a:cubicBezTo>
                    <a:pt x="14148" y="119480"/>
                    <a:pt x="14672" y="119480"/>
                    <a:pt x="15196" y="119480"/>
                  </a:cubicBezTo>
                  <a:cubicBezTo>
                    <a:pt x="15196" y="119480"/>
                    <a:pt x="15720" y="119999"/>
                    <a:pt x="16244" y="119999"/>
                  </a:cubicBezTo>
                  <a:cubicBezTo>
                    <a:pt x="16244" y="119999"/>
                    <a:pt x="16768" y="119480"/>
                    <a:pt x="17292" y="119480"/>
                  </a:cubicBezTo>
                  <a:cubicBezTo>
                    <a:pt x="17292" y="118961"/>
                    <a:pt x="17816" y="117922"/>
                    <a:pt x="18340" y="117922"/>
                  </a:cubicBezTo>
                  <a:cubicBezTo>
                    <a:pt x="18340" y="117402"/>
                    <a:pt x="19388" y="117922"/>
                    <a:pt x="19912" y="117402"/>
                  </a:cubicBezTo>
                  <a:cubicBezTo>
                    <a:pt x="19912" y="117402"/>
                    <a:pt x="20436" y="116363"/>
                    <a:pt x="20436" y="116363"/>
                  </a:cubicBezTo>
                  <a:cubicBezTo>
                    <a:pt x="20436" y="115844"/>
                    <a:pt x="20960" y="114805"/>
                    <a:pt x="21484" y="114285"/>
                  </a:cubicBezTo>
                  <a:cubicBezTo>
                    <a:pt x="21484" y="114285"/>
                    <a:pt x="22532" y="114805"/>
                    <a:pt x="23056" y="114285"/>
                  </a:cubicBezTo>
                  <a:cubicBezTo>
                    <a:pt x="23056" y="114285"/>
                    <a:pt x="23056" y="112727"/>
                    <a:pt x="23580" y="112727"/>
                  </a:cubicBezTo>
                  <a:cubicBezTo>
                    <a:pt x="23580" y="112207"/>
                    <a:pt x="24104" y="112727"/>
                    <a:pt x="24628" y="112727"/>
                  </a:cubicBezTo>
                  <a:cubicBezTo>
                    <a:pt x="25152" y="112207"/>
                    <a:pt x="25676" y="111688"/>
                    <a:pt x="26200" y="111168"/>
                  </a:cubicBezTo>
                  <a:cubicBezTo>
                    <a:pt x="26200" y="111168"/>
                    <a:pt x="26200" y="109610"/>
                    <a:pt x="26200" y="109610"/>
                  </a:cubicBezTo>
                  <a:cubicBezTo>
                    <a:pt x="26724" y="109090"/>
                    <a:pt x="27248" y="108571"/>
                    <a:pt x="27248" y="108051"/>
                  </a:cubicBezTo>
                  <a:cubicBezTo>
                    <a:pt x="27772" y="107532"/>
                    <a:pt x="28296" y="106493"/>
                    <a:pt x="28820" y="105974"/>
                  </a:cubicBezTo>
                  <a:cubicBezTo>
                    <a:pt x="29344" y="105974"/>
                    <a:pt x="29868" y="105454"/>
                    <a:pt x="30393" y="105454"/>
                  </a:cubicBezTo>
                  <a:cubicBezTo>
                    <a:pt x="31441" y="104935"/>
                    <a:pt x="32489" y="103376"/>
                    <a:pt x="33013" y="102857"/>
                  </a:cubicBezTo>
                  <a:cubicBezTo>
                    <a:pt x="33537" y="102857"/>
                    <a:pt x="34585" y="103376"/>
                    <a:pt x="34585" y="103376"/>
                  </a:cubicBezTo>
                  <a:cubicBezTo>
                    <a:pt x="35109" y="102857"/>
                    <a:pt x="35633" y="101818"/>
                    <a:pt x="36157" y="101298"/>
                  </a:cubicBezTo>
                  <a:cubicBezTo>
                    <a:pt x="36681" y="100779"/>
                    <a:pt x="37205" y="99740"/>
                    <a:pt x="37729" y="99220"/>
                  </a:cubicBezTo>
                  <a:cubicBezTo>
                    <a:pt x="38253" y="98701"/>
                    <a:pt x="39301" y="98181"/>
                    <a:pt x="39825" y="98181"/>
                  </a:cubicBezTo>
                  <a:cubicBezTo>
                    <a:pt x="40349" y="98181"/>
                    <a:pt x="41397" y="99220"/>
                    <a:pt x="41921" y="98701"/>
                  </a:cubicBezTo>
                  <a:cubicBezTo>
                    <a:pt x="42445" y="98701"/>
                    <a:pt x="43493" y="98701"/>
                    <a:pt x="43493" y="98181"/>
                  </a:cubicBezTo>
                  <a:cubicBezTo>
                    <a:pt x="44017" y="98181"/>
                    <a:pt x="43493" y="97142"/>
                    <a:pt x="43493" y="97142"/>
                  </a:cubicBezTo>
                  <a:cubicBezTo>
                    <a:pt x="43493" y="96103"/>
                    <a:pt x="44541" y="95064"/>
                    <a:pt x="44541" y="94545"/>
                  </a:cubicBezTo>
                  <a:cubicBezTo>
                    <a:pt x="45065" y="94025"/>
                    <a:pt x="45065" y="92467"/>
                    <a:pt x="45589" y="91948"/>
                  </a:cubicBezTo>
                  <a:cubicBezTo>
                    <a:pt x="46113" y="91428"/>
                    <a:pt x="47685" y="91948"/>
                    <a:pt x="48209" y="91948"/>
                  </a:cubicBezTo>
                  <a:cubicBezTo>
                    <a:pt x="48733" y="91948"/>
                    <a:pt x="49781" y="90909"/>
                    <a:pt x="49781" y="90389"/>
                  </a:cubicBezTo>
                  <a:cubicBezTo>
                    <a:pt x="50305" y="89870"/>
                    <a:pt x="49781" y="88311"/>
                    <a:pt x="50305" y="87792"/>
                  </a:cubicBezTo>
                  <a:cubicBezTo>
                    <a:pt x="50305" y="87272"/>
                    <a:pt x="51877" y="86753"/>
                    <a:pt x="51877" y="86233"/>
                  </a:cubicBezTo>
                  <a:cubicBezTo>
                    <a:pt x="52401" y="85714"/>
                    <a:pt x="51877" y="84155"/>
                    <a:pt x="52401" y="83636"/>
                  </a:cubicBezTo>
                  <a:cubicBezTo>
                    <a:pt x="52401" y="83116"/>
                    <a:pt x="53449" y="82077"/>
                    <a:pt x="53973" y="82077"/>
                  </a:cubicBezTo>
                  <a:cubicBezTo>
                    <a:pt x="54497" y="82077"/>
                    <a:pt x="55021" y="83636"/>
                    <a:pt x="55545" y="84155"/>
                  </a:cubicBezTo>
                  <a:cubicBezTo>
                    <a:pt x="55545" y="84675"/>
                    <a:pt x="55545" y="85714"/>
                    <a:pt x="56069" y="85714"/>
                  </a:cubicBezTo>
                  <a:cubicBezTo>
                    <a:pt x="56069" y="86233"/>
                    <a:pt x="57117" y="85714"/>
                    <a:pt x="57117" y="85714"/>
                  </a:cubicBezTo>
                  <a:cubicBezTo>
                    <a:pt x="58165" y="85194"/>
                    <a:pt x="58689" y="84155"/>
                    <a:pt x="59213" y="83636"/>
                  </a:cubicBezTo>
                  <a:cubicBezTo>
                    <a:pt x="59737" y="83636"/>
                    <a:pt x="60786" y="83116"/>
                    <a:pt x="61310" y="83116"/>
                  </a:cubicBezTo>
                  <a:cubicBezTo>
                    <a:pt x="61834" y="82597"/>
                    <a:pt x="62358" y="81558"/>
                    <a:pt x="62882" y="81558"/>
                  </a:cubicBezTo>
                  <a:cubicBezTo>
                    <a:pt x="63406" y="81558"/>
                    <a:pt x="64454" y="81038"/>
                    <a:pt x="64978" y="81038"/>
                  </a:cubicBezTo>
                  <a:cubicBezTo>
                    <a:pt x="65502" y="81038"/>
                    <a:pt x="66550" y="81558"/>
                    <a:pt x="67074" y="82077"/>
                  </a:cubicBezTo>
                  <a:cubicBezTo>
                    <a:pt x="67074" y="82077"/>
                    <a:pt x="67074" y="82597"/>
                    <a:pt x="67598" y="83116"/>
                  </a:cubicBezTo>
                  <a:cubicBezTo>
                    <a:pt x="67598" y="83116"/>
                    <a:pt x="68646" y="83116"/>
                    <a:pt x="68646" y="83116"/>
                  </a:cubicBezTo>
                  <a:cubicBezTo>
                    <a:pt x="69170" y="82597"/>
                    <a:pt x="69170" y="81038"/>
                    <a:pt x="69694" y="80519"/>
                  </a:cubicBezTo>
                  <a:cubicBezTo>
                    <a:pt x="69694" y="80000"/>
                    <a:pt x="70742" y="79480"/>
                    <a:pt x="71266" y="78961"/>
                  </a:cubicBezTo>
                  <a:cubicBezTo>
                    <a:pt x="71790" y="78441"/>
                    <a:pt x="72838" y="77922"/>
                    <a:pt x="73362" y="77402"/>
                  </a:cubicBezTo>
                  <a:cubicBezTo>
                    <a:pt x="73886" y="77402"/>
                    <a:pt x="74934" y="77402"/>
                    <a:pt x="75458" y="77922"/>
                  </a:cubicBezTo>
                  <a:cubicBezTo>
                    <a:pt x="75982" y="77922"/>
                    <a:pt x="77030" y="78961"/>
                    <a:pt x="77554" y="78961"/>
                  </a:cubicBezTo>
                  <a:cubicBezTo>
                    <a:pt x="78078" y="78961"/>
                    <a:pt x="78602" y="78961"/>
                    <a:pt x="79126" y="78441"/>
                  </a:cubicBezTo>
                  <a:cubicBezTo>
                    <a:pt x="79126" y="77922"/>
                    <a:pt x="79126" y="77402"/>
                    <a:pt x="79126" y="76883"/>
                  </a:cubicBezTo>
                  <a:cubicBezTo>
                    <a:pt x="79650" y="76883"/>
                    <a:pt x="80174" y="76883"/>
                    <a:pt x="80698" y="76883"/>
                  </a:cubicBezTo>
                  <a:cubicBezTo>
                    <a:pt x="81222" y="76363"/>
                    <a:pt x="82794" y="75844"/>
                    <a:pt x="83318" y="75324"/>
                  </a:cubicBezTo>
                  <a:cubicBezTo>
                    <a:pt x="83318" y="74805"/>
                    <a:pt x="83842" y="74285"/>
                    <a:pt x="83842" y="73766"/>
                  </a:cubicBezTo>
                  <a:cubicBezTo>
                    <a:pt x="84366" y="73246"/>
                    <a:pt x="85938" y="73246"/>
                    <a:pt x="86462" y="73246"/>
                  </a:cubicBezTo>
                  <a:cubicBezTo>
                    <a:pt x="86462" y="73246"/>
                    <a:pt x="87510" y="73766"/>
                    <a:pt x="87510" y="73766"/>
                  </a:cubicBezTo>
                  <a:cubicBezTo>
                    <a:pt x="88034" y="74285"/>
                    <a:pt x="87510" y="74805"/>
                    <a:pt x="88034" y="75324"/>
                  </a:cubicBezTo>
                  <a:cubicBezTo>
                    <a:pt x="88034" y="75324"/>
                    <a:pt x="88558" y="74805"/>
                    <a:pt x="89082" y="74805"/>
                  </a:cubicBezTo>
                  <a:cubicBezTo>
                    <a:pt x="89606" y="74285"/>
                    <a:pt x="89606" y="73766"/>
                    <a:pt x="90131" y="73246"/>
                  </a:cubicBezTo>
                  <a:cubicBezTo>
                    <a:pt x="90655" y="72727"/>
                    <a:pt x="90655" y="71688"/>
                    <a:pt x="91179" y="71688"/>
                  </a:cubicBezTo>
                  <a:cubicBezTo>
                    <a:pt x="91703" y="71168"/>
                    <a:pt x="92227" y="71688"/>
                    <a:pt x="92751" y="71688"/>
                  </a:cubicBezTo>
                  <a:cubicBezTo>
                    <a:pt x="93275" y="71688"/>
                    <a:pt x="94323" y="71168"/>
                    <a:pt x="94847" y="70649"/>
                  </a:cubicBezTo>
                  <a:cubicBezTo>
                    <a:pt x="95371" y="70649"/>
                    <a:pt x="95895" y="69090"/>
                    <a:pt x="96419" y="68571"/>
                  </a:cubicBezTo>
                  <a:cubicBezTo>
                    <a:pt x="96419" y="68571"/>
                    <a:pt x="97467" y="68571"/>
                    <a:pt x="97467" y="68051"/>
                  </a:cubicBezTo>
                  <a:cubicBezTo>
                    <a:pt x="97991" y="68051"/>
                    <a:pt x="99039" y="68051"/>
                    <a:pt x="99563" y="68051"/>
                  </a:cubicBezTo>
                  <a:cubicBezTo>
                    <a:pt x="99563" y="67532"/>
                    <a:pt x="99039" y="66493"/>
                    <a:pt x="99039" y="65974"/>
                  </a:cubicBezTo>
                  <a:cubicBezTo>
                    <a:pt x="99039" y="65974"/>
                    <a:pt x="99563" y="64935"/>
                    <a:pt x="100087" y="64935"/>
                  </a:cubicBezTo>
                  <a:cubicBezTo>
                    <a:pt x="100611" y="64935"/>
                    <a:pt x="101135" y="64935"/>
                    <a:pt x="101135" y="64935"/>
                  </a:cubicBezTo>
                  <a:cubicBezTo>
                    <a:pt x="101659" y="65454"/>
                    <a:pt x="101659" y="65974"/>
                    <a:pt x="102183" y="65974"/>
                  </a:cubicBezTo>
                  <a:cubicBezTo>
                    <a:pt x="102707" y="66493"/>
                    <a:pt x="103755" y="66493"/>
                    <a:pt x="104279" y="66493"/>
                  </a:cubicBezTo>
                  <a:cubicBezTo>
                    <a:pt x="104803" y="65974"/>
                    <a:pt x="105327" y="65974"/>
                    <a:pt x="105327" y="65454"/>
                  </a:cubicBezTo>
                  <a:cubicBezTo>
                    <a:pt x="105851" y="65454"/>
                    <a:pt x="105851" y="63896"/>
                    <a:pt x="106375" y="63896"/>
                  </a:cubicBezTo>
                  <a:cubicBezTo>
                    <a:pt x="106899" y="63376"/>
                    <a:pt x="107947" y="62337"/>
                    <a:pt x="108471" y="62337"/>
                  </a:cubicBezTo>
                  <a:cubicBezTo>
                    <a:pt x="108995" y="61818"/>
                    <a:pt x="110567" y="62337"/>
                    <a:pt x="111091" y="62337"/>
                  </a:cubicBezTo>
                  <a:cubicBezTo>
                    <a:pt x="111615" y="62337"/>
                    <a:pt x="112139" y="61298"/>
                    <a:pt x="112663" y="61298"/>
                  </a:cubicBezTo>
                  <a:cubicBezTo>
                    <a:pt x="113187" y="60779"/>
                    <a:pt x="114759" y="59740"/>
                    <a:pt x="115283" y="59220"/>
                  </a:cubicBezTo>
                  <a:cubicBezTo>
                    <a:pt x="115807" y="59220"/>
                    <a:pt x="116855" y="58701"/>
                    <a:pt x="117379" y="58701"/>
                  </a:cubicBezTo>
                  <a:cubicBezTo>
                    <a:pt x="117903" y="58701"/>
                    <a:pt x="118427" y="58701"/>
                    <a:pt x="118427" y="59220"/>
                  </a:cubicBezTo>
                  <a:cubicBezTo>
                    <a:pt x="119999" y="56623"/>
                    <a:pt x="119999" y="56623"/>
                    <a:pt x="119999" y="56623"/>
                  </a:cubicBezTo>
                  <a:cubicBezTo>
                    <a:pt x="119999" y="55064"/>
                    <a:pt x="119999" y="55064"/>
                    <a:pt x="119999" y="55064"/>
                  </a:cubicBezTo>
                  <a:cubicBezTo>
                    <a:pt x="115807" y="50909"/>
                    <a:pt x="115807" y="50909"/>
                    <a:pt x="115807" y="50909"/>
                  </a:cubicBezTo>
                  <a:cubicBezTo>
                    <a:pt x="119475" y="47272"/>
                    <a:pt x="119475" y="47272"/>
                    <a:pt x="119475" y="47272"/>
                  </a:cubicBezTo>
                  <a:cubicBezTo>
                    <a:pt x="112663" y="23376"/>
                    <a:pt x="112663" y="23376"/>
                    <a:pt x="112663" y="23376"/>
                  </a:cubicBezTo>
                  <a:cubicBezTo>
                    <a:pt x="104279" y="519"/>
                    <a:pt x="104279" y="519"/>
                    <a:pt x="104279" y="519"/>
                  </a:cubicBezTo>
                  <a:cubicBezTo>
                    <a:pt x="104279" y="0"/>
                    <a:pt x="104279" y="0"/>
                    <a:pt x="104279" y="0"/>
                  </a:cubicBezTo>
                  <a:cubicBezTo>
                    <a:pt x="56069" y="14025"/>
                    <a:pt x="56069" y="14025"/>
                    <a:pt x="56069" y="14025"/>
                  </a:cubicBezTo>
                  <a:cubicBezTo>
                    <a:pt x="47161" y="15584"/>
                    <a:pt x="47161" y="15584"/>
                    <a:pt x="47161" y="15584"/>
                  </a:cubicBezTo>
                  <a:cubicBezTo>
                    <a:pt x="47161" y="18701"/>
                    <a:pt x="47161" y="18701"/>
                    <a:pt x="47161" y="18701"/>
                  </a:cubicBezTo>
                  <a:cubicBezTo>
                    <a:pt x="39301" y="22337"/>
                    <a:pt x="39301" y="22337"/>
                    <a:pt x="39301" y="22337"/>
                  </a:cubicBezTo>
                  <a:cubicBezTo>
                    <a:pt x="37729" y="17662"/>
                    <a:pt x="37729" y="17662"/>
                    <a:pt x="37729" y="17662"/>
                  </a:cubicBezTo>
                  <a:cubicBezTo>
                    <a:pt x="0" y="28571"/>
                    <a:pt x="0" y="28571"/>
                    <a:pt x="0" y="28571"/>
                  </a:cubicBezTo>
                  <a:lnTo>
                    <a:pt x="13624" y="91428"/>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3" name="Google Shape;183;p16"/>
            <p:cNvSpPr/>
            <p:nvPr/>
          </p:nvSpPr>
          <p:spPr>
            <a:xfrm>
              <a:off x="5888038" y="2178050"/>
              <a:ext cx="195300" cy="369900"/>
            </a:xfrm>
            <a:custGeom>
              <a:rect b="b" l="l" r="r" t="t"/>
              <a:pathLst>
                <a:path extrusionOk="0" h="120000" w="120000">
                  <a:moveTo>
                    <a:pt x="0" y="17534"/>
                  </a:moveTo>
                  <a:cubicBezTo>
                    <a:pt x="0" y="18356"/>
                    <a:pt x="519" y="18904"/>
                    <a:pt x="519" y="19178"/>
                  </a:cubicBezTo>
                  <a:cubicBezTo>
                    <a:pt x="519" y="19178"/>
                    <a:pt x="1038" y="19178"/>
                    <a:pt x="1038" y="19452"/>
                  </a:cubicBezTo>
                  <a:cubicBezTo>
                    <a:pt x="1038" y="19452"/>
                    <a:pt x="1558" y="19726"/>
                    <a:pt x="1558" y="20000"/>
                  </a:cubicBezTo>
                  <a:cubicBezTo>
                    <a:pt x="1558" y="20000"/>
                    <a:pt x="1558" y="20000"/>
                    <a:pt x="1558" y="20000"/>
                  </a:cubicBezTo>
                  <a:cubicBezTo>
                    <a:pt x="2077" y="20821"/>
                    <a:pt x="3116" y="21643"/>
                    <a:pt x="2597" y="22191"/>
                  </a:cubicBezTo>
                  <a:cubicBezTo>
                    <a:pt x="2597" y="22739"/>
                    <a:pt x="2077" y="23287"/>
                    <a:pt x="1558" y="23561"/>
                  </a:cubicBezTo>
                  <a:cubicBezTo>
                    <a:pt x="1558" y="23561"/>
                    <a:pt x="1558" y="23561"/>
                    <a:pt x="1558" y="23561"/>
                  </a:cubicBezTo>
                  <a:cubicBezTo>
                    <a:pt x="1558" y="24109"/>
                    <a:pt x="1558" y="24657"/>
                    <a:pt x="1558" y="25205"/>
                  </a:cubicBezTo>
                  <a:cubicBezTo>
                    <a:pt x="1558" y="25205"/>
                    <a:pt x="1558" y="25479"/>
                    <a:pt x="1558" y="25479"/>
                  </a:cubicBezTo>
                  <a:cubicBezTo>
                    <a:pt x="2597" y="25479"/>
                    <a:pt x="3116" y="25753"/>
                    <a:pt x="4155" y="26027"/>
                  </a:cubicBezTo>
                  <a:cubicBezTo>
                    <a:pt x="5194" y="26301"/>
                    <a:pt x="6233" y="27123"/>
                    <a:pt x="6233" y="27945"/>
                  </a:cubicBezTo>
                  <a:cubicBezTo>
                    <a:pt x="6233" y="28493"/>
                    <a:pt x="5714" y="29041"/>
                    <a:pt x="5714" y="29589"/>
                  </a:cubicBezTo>
                  <a:cubicBezTo>
                    <a:pt x="5714" y="29589"/>
                    <a:pt x="5194" y="29589"/>
                    <a:pt x="5194" y="29589"/>
                  </a:cubicBezTo>
                  <a:cubicBezTo>
                    <a:pt x="5714" y="29863"/>
                    <a:pt x="5714" y="30410"/>
                    <a:pt x="6233" y="30958"/>
                  </a:cubicBezTo>
                  <a:cubicBezTo>
                    <a:pt x="6233" y="30958"/>
                    <a:pt x="6233" y="31232"/>
                    <a:pt x="6753" y="31232"/>
                  </a:cubicBezTo>
                  <a:cubicBezTo>
                    <a:pt x="7272" y="31780"/>
                    <a:pt x="7792" y="32328"/>
                    <a:pt x="7792" y="32876"/>
                  </a:cubicBezTo>
                  <a:cubicBezTo>
                    <a:pt x="7792" y="33424"/>
                    <a:pt x="7792" y="34246"/>
                    <a:pt x="7272" y="35068"/>
                  </a:cubicBezTo>
                  <a:cubicBezTo>
                    <a:pt x="7272" y="35342"/>
                    <a:pt x="6753" y="35890"/>
                    <a:pt x="6753" y="36164"/>
                  </a:cubicBezTo>
                  <a:cubicBezTo>
                    <a:pt x="7272" y="36164"/>
                    <a:pt x="7272" y="36438"/>
                    <a:pt x="7792" y="36712"/>
                  </a:cubicBezTo>
                  <a:cubicBezTo>
                    <a:pt x="7792" y="36712"/>
                    <a:pt x="8831" y="36986"/>
                    <a:pt x="9350" y="37260"/>
                  </a:cubicBezTo>
                  <a:cubicBezTo>
                    <a:pt x="9350" y="37534"/>
                    <a:pt x="9870" y="37534"/>
                    <a:pt x="9870" y="37534"/>
                  </a:cubicBezTo>
                  <a:cubicBezTo>
                    <a:pt x="10909" y="37808"/>
                    <a:pt x="11428" y="38082"/>
                    <a:pt x="12467" y="38356"/>
                  </a:cubicBezTo>
                  <a:cubicBezTo>
                    <a:pt x="12987" y="38630"/>
                    <a:pt x="13506" y="38904"/>
                    <a:pt x="14025" y="39452"/>
                  </a:cubicBezTo>
                  <a:cubicBezTo>
                    <a:pt x="14025" y="39726"/>
                    <a:pt x="14025" y="39726"/>
                    <a:pt x="14025" y="39726"/>
                  </a:cubicBezTo>
                  <a:cubicBezTo>
                    <a:pt x="14545" y="40000"/>
                    <a:pt x="14545" y="40273"/>
                    <a:pt x="15064" y="40547"/>
                  </a:cubicBezTo>
                  <a:cubicBezTo>
                    <a:pt x="15064" y="40821"/>
                    <a:pt x="15064" y="41095"/>
                    <a:pt x="15584" y="41095"/>
                  </a:cubicBezTo>
                  <a:cubicBezTo>
                    <a:pt x="15584" y="41095"/>
                    <a:pt x="15584" y="41369"/>
                    <a:pt x="16103" y="41369"/>
                  </a:cubicBezTo>
                  <a:cubicBezTo>
                    <a:pt x="16623" y="41643"/>
                    <a:pt x="17142" y="42191"/>
                    <a:pt x="17142" y="42739"/>
                  </a:cubicBezTo>
                  <a:cubicBezTo>
                    <a:pt x="18181" y="43835"/>
                    <a:pt x="18181" y="45753"/>
                    <a:pt x="17662" y="46575"/>
                  </a:cubicBezTo>
                  <a:cubicBezTo>
                    <a:pt x="17662" y="46849"/>
                    <a:pt x="17662" y="47123"/>
                    <a:pt x="17142" y="47397"/>
                  </a:cubicBezTo>
                  <a:cubicBezTo>
                    <a:pt x="17662" y="47397"/>
                    <a:pt x="17662" y="47671"/>
                    <a:pt x="17662" y="47945"/>
                  </a:cubicBezTo>
                  <a:cubicBezTo>
                    <a:pt x="18181" y="48493"/>
                    <a:pt x="18181" y="49041"/>
                    <a:pt x="17662" y="49315"/>
                  </a:cubicBezTo>
                  <a:cubicBezTo>
                    <a:pt x="17662" y="49315"/>
                    <a:pt x="17662" y="49589"/>
                    <a:pt x="17662" y="49589"/>
                  </a:cubicBezTo>
                  <a:cubicBezTo>
                    <a:pt x="18181" y="49589"/>
                    <a:pt x="18181" y="49589"/>
                    <a:pt x="18181" y="49589"/>
                  </a:cubicBezTo>
                  <a:cubicBezTo>
                    <a:pt x="19220" y="50136"/>
                    <a:pt x="20259" y="50684"/>
                    <a:pt x="20779" y="51232"/>
                  </a:cubicBezTo>
                  <a:cubicBezTo>
                    <a:pt x="21298" y="52328"/>
                    <a:pt x="20259" y="53698"/>
                    <a:pt x="19740" y="53972"/>
                  </a:cubicBezTo>
                  <a:cubicBezTo>
                    <a:pt x="19740" y="54520"/>
                    <a:pt x="18701" y="54794"/>
                    <a:pt x="18181" y="55068"/>
                  </a:cubicBezTo>
                  <a:cubicBezTo>
                    <a:pt x="18181" y="55342"/>
                    <a:pt x="18181" y="55342"/>
                    <a:pt x="17662" y="55342"/>
                  </a:cubicBezTo>
                  <a:cubicBezTo>
                    <a:pt x="17662" y="55616"/>
                    <a:pt x="18181" y="55890"/>
                    <a:pt x="18181" y="56164"/>
                  </a:cubicBezTo>
                  <a:cubicBezTo>
                    <a:pt x="18181" y="56712"/>
                    <a:pt x="18181" y="57260"/>
                    <a:pt x="18181" y="57534"/>
                  </a:cubicBezTo>
                  <a:cubicBezTo>
                    <a:pt x="18181" y="57808"/>
                    <a:pt x="17662" y="58356"/>
                    <a:pt x="17662" y="58630"/>
                  </a:cubicBezTo>
                  <a:cubicBezTo>
                    <a:pt x="17662" y="58904"/>
                    <a:pt x="17662" y="58904"/>
                    <a:pt x="17142" y="59178"/>
                  </a:cubicBezTo>
                  <a:cubicBezTo>
                    <a:pt x="17662" y="59178"/>
                    <a:pt x="17662" y="59178"/>
                    <a:pt x="17662" y="59178"/>
                  </a:cubicBezTo>
                  <a:cubicBezTo>
                    <a:pt x="18181" y="59452"/>
                    <a:pt x="18701" y="60000"/>
                    <a:pt x="18701" y="60547"/>
                  </a:cubicBezTo>
                  <a:cubicBezTo>
                    <a:pt x="18701" y="60821"/>
                    <a:pt x="18701" y="61369"/>
                    <a:pt x="18181" y="61917"/>
                  </a:cubicBezTo>
                  <a:cubicBezTo>
                    <a:pt x="18181" y="61917"/>
                    <a:pt x="18181" y="61917"/>
                    <a:pt x="18181" y="61917"/>
                  </a:cubicBezTo>
                  <a:cubicBezTo>
                    <a:pt x="18181" y="62191"/>
                    <a:pt x="18181" y="62191"/>
                    <a:pt x="18181" y="62465"/>
                  </a:cubicBezTo>
                  <a:cubicBezTo>
                    <a:pt x="18701" y="62465"/>
                    <a:pt x="18701" y="62465"/>
                    <a:pt x="19220" y="62739"/>
                  </a:cubicBezTo>
                  <a:cubicBezTo>
                    <a:pt x="20259" y="63013"/>
                    <a:pt x="20779" y="63561"/>
                    <a:pt x="21298" y="63835"/>
                  </a:cubicBezTo>
                  <a:cubicBezTo>
                    <a:pt x="21818" y="64383"/>
                    <a:pt x="21818" y="65205"/>
                    <a:pt x="22337" y="66027"/>
                  </a:cubicBezTo>
                  <a:cubicBezTo>
                    <a:pt x="22337" y="66301"/>
                    <a:pt x="22337" y="66575"/>
                    <a:pt x="22337" y="66575"/>
                  </a:cubicBezTo>
                  <a:cubicBezTo>
                    <a:pt x="22337" y="66849"/>
                    <a:pt x="22857" y="67123"/>
                    <a:pt x="22857" y="67123"/>
                  </a:cubicBezTo>
                  <a:cubicBezTo>
                    <a:pt x="22857" y="67397"/>
                    <a:pt x="22857" y="67671"/>
                    <a:pt x="22857" y="67945"/>
                  </a:cubicBezTo>
                  <a:cubicBezTo>
                    <a:pt x="22857" y="67945"/>
                    <a:pt x="22857" y="68219"/>
                    <a:pt x="23376" y="68219"/>
                  </a:cubicBezTo>
                  <a:cubicBezTo>
                    <a:pt x="23376" y="68219"/>
                    <a:pt x="23376" y="68219"/>
                    <a:pt x="23896" y="68493"/>
                  </a:cubicBezTo>
                  <a:cubicBezTo>
                    <a:pt x="24415" y="68493"/>
                    <a:pt x="24935" y="68767"/>
                    <a:pt x="25974" y="69315"/>
                  </a:cubicBezTo>
                  <a:cubicBezTo>
                    <a:pt x="25974" y="69589"/>
                    <a:pt x="27532" y="70410"/>
                    <a:pt x="27532" y="71232"/>
                  </a:cubicBezTo>
                  <a:cubicBezTo>
                    <a:pt x="27532" y="71780"/>
                    <a:pt x="27012" y="72328"/>
                    <a:pt x="27012" y="72602"/>
                  </a:cubicBezTo>
                  <a:cubicBezTo>
                    <a:pt x="27012" y="72602"/>
                    <a:pt x="27532" y="72876"/>
                    <a:pt x="27532" y="72876"/>
                  </a:cubicBezTo>
                  <a:cubicBezTo>
                    <a:pt x="28051" y="72876"/>
                    <a:pt x="28571" y="73150"/>
                    <a:pt x="29090" y="73424"/>
                  </a:cubicBezTo>
                  <a:cubicBezTo>
                    <a:pt x="30129" y="73698"/>
                    <a:pt x="30649" y="74520"/>
                    <a:pt x="31168" y="75068"/>
                  </a:cubicBezTo>
                  <a:cubicBezTo>
                    <a:pt x="31688" y="75616"/>
                    <a:pt x="31688" y="76986"/>
                    <a:pt x="31168" y="77808"/>
                  </a:cubicBezTo>
                  <a:cubicBezTo>
                    <a:pt x="30649" y="78082"/>
                    <a:pt x="30129" y="78630"/>
                    <a:pt x="29610" y="78904"/>
                  </a:cubicBezTo>
                  <a:cubicBezTo>
                    <a:pt x="29610" y="78904"/>
                    <a:pt x="29610" y="79178"/>
                    <a:pt x="29610" y="79178"/>
                  </a:cubicBezTo>
                  <a:cubicBezTo>
                    <a:pt x="29090" y="79452"/>
                    <a:pt x="29090" y="80000"/>
                    <a:pt x="29610" y="81095"/>
                  </a:cubicBezTo>
                  <a:cubicBezTo>
                    <a:pt x="30129" y="80821"/>
                    <a:pt x="30649" y="80547"/>
                    <a:pt x="31168" y="80547"/>
                  </a:cubicBezTo>
                  <a:cubicBezTo>
                    <a:pt x="31688" y="80273"/>
                    <a:pt x="33246" y="80000"/>
                    <a:pt x="34285" y="80000"/>
                  </a:cubicBezTo>
                  <a:cubicBezTo>
                    <a:pt x="34285" y="80000"/>
                    <a:pt x="34805" y="80000"/>
                    <a:pt x="35324" y="80273"/>
                  </a:cubicBezTo>
                  <a:cubicBezTo>
                    <a:pt x="35844" y="80273"/>
                    <a:pt x="36883" y="80273"/>
                    <a:pt x="37922" y="81369"/>
                  </a:cubicBezTo>
                  <a:cubicBezTo>
                    <a:pt x="37922" y="81369"/>
                    <a:pt x="38441" y="81643"/>
                    <a:pt x="38441" y="81917"/>
                  </a:cubicBezTo>
                  <a:cubicBezTo>
                    <a:pt x="38961" y="81917"/>
                    <a:pt x="39480" y="81917"/>
                    <a:pt x="40000" y="81917"/>
                  </a:cubicBezTo>
                  <a:cubicBezTo>
                    <a:pt x="41038" y="82191"/>
                    <a:pt x="42077" y="82739"/>
                    <a:pt x="43116" y="83561"/>
                  </a:cubicBezTo>
                  <a:cubicBezTo>
                    <a:pt x="43636" y="83835"/>
                    <a:pt x="43636" y="83835"/>
                    <a:pt x="43636" y="83835"/>
                  </a:cubicBezTo>
                  <a:cubicBezTo>
                    <a:pt x="58181" y="115342"/>
                    <a:pt x="58181" y="115342"/>
                    <a:pt x="58181" y="115342"/>
                  </a:cubicBezTo>
                  <a:cubicBezTo>
                    <a:pt x="58181" y="118356"/>
                    <a:pt x="58181" y="118356"/>
                    <a:pt x="58181" y="118356"/>
                  </a:cubicBezTo>
                  <a:cubicBezTo>
                    <a:pt x="60779" y="120000"/>
                    <a:pt x="60779" y="120000"/>
                    <a:pt x="60779" y="120000"/>
                  </a:cubicBezTo>
                  <a:cubicBezTo>
                    <a:pt x="109090" y="113150"/>
                    <a:pt x="109090" y="113150"/>
                    <a:pt x="109090" y="113150"/>
                  </a:cubicBezTo>
                  <a:cubicBezTo>
                    <a:pt x="108571" y="113150"/>
                    <a:pt x="108051" y="113150"/>
                    <a:pt x="107532" y="112876"/>
                  </a:cubicBezTo>
                  <a:cubicBezTo>
                    <a:pt x="107012" y="112602"/>
                    <a:pt x="107012" y="112054"/>
                    <a:pt x="106493" y="111780"/>
                  </a:cubicBezTo>
                  <a:cubicBezTo>
                    <a:pt x="105974" y="111780"/>
                    <a:pt x="104415" y="111780"/>
                    <a:pt x="104415" y="111506"/>
                  </a:cubicBezTo>
                  <a:cubicBezTo>
                    <a:pt x="103896" y="111232"/>
                    <a:pt x="103896" y="110684"/>
                    <a:pt x="103376" y="110410"/>
                  </a:cubicBezTo>
                  <a:cubicBezTo>
                    <a:pt x="103376" y="110136"/>
                    <a:pt x="102337" y="109863"/>
                    <a:pt x="102337" y="109863"/>
                  </a:cubicBezTo>
                  <a:cubicBezTo>
                    <a:pt x="101818" y="109589"/>
                    <a:pt x="101298" y="109041"/>
                    <a:pt x="101298" y="108767"/>
                  </a:cubicBezTo>
                  <a:cubicBezTo>
                    <a:pt x="101298" y="108219"/>
                    <a:pt x="102337" y="107671"/>
                    <a:pt x="102337" y="107123"/>
                  </a:cubicBezTo>
                  <a:cubicBezTo>
                    <a:pt x="102857" y="106849"/>
                    <a:pt x="102857" y="106301"/>
                    <a:pt x="102337" y="106027"/>
                  </a:cubicBezTo>
                  <a:cubicBezTo>
                    <a:pt x="102337" y="105753"/>
                    <a:pt x="101298" y="105479"/>
                    <a:pt x="101298" y="105205"/>
                  </a:cubicBezTo>
                  <a:cubicBezTo>
                    <a:pt x="101298" y="104931"/>
                    <a:pt x="101298" y="104109"/>
                    <a:pt x="101818" y="104109"/>
                  </a:cubicBezTo>
                  <a:cubicBezTo>
                    <a:pt x="102337" y="103561"/>
                    <a:pt x="103896" y="103561"/>
                    <a:pt x="104415" y="103013"/>
                  </a:cubicBezTo>
                  <a:cubicBezTo>
                    <a:pt x="104935" y="102739"/>
                    <a:pt x="105454" y="101643"/>
                    <a:pt x="104935" y="101369"/>
                  </a:cubicBezTo>
                  <a:cubicBezTo>
                    <a:pt x="104935" y="101095"/>
                    <a:pt x="103376" y="100821"/>
                    <a:pt x="103376" y="100547"/>
                  </a:cubicBezTo>
                  <a:cubicBezTo>
                    <a:pt x="102857" y="100273"/>
                    <a:pt x="102337" y="99726"/>
                    <a:pt x="102337" y="99452"/>
                  </a:cubicBezTo>
                  <a:cubicBezTo>
                    <a:pt x="102337" y="99178"/>
                    <a:pt x="103376" y="98630"/>
                    <a:pt x="103896" y="98356"/>
                  </a:cubicBezTo>
                  <a:cubicBezTo>
                    <a:pt x="103896" y="98082"/>
                    <a:pt x="103896" y="97534"/>
                    <a:pt x="103896" y="97260"/>
                  </a:cubicBezTo>
                  <a:cubicBezTo>
                    <a:pt x="103376" y="96712"/>
                    <a:pt x="102857" y="96164"/>
                    <a:pt x="102337" y="95616"/>
                  </a:cubicBezTo>
                  <a:cubicBezTo>
                    <a:pt x="101818" y="95616"/>
                    <a:pt x="100779" y="95068"/>
                    <a:pt x="100779" y="94794"/>
                  </a:cubicBezTo>
                  <a:cubicBezTo>
                    <a:pt x="100779" y="94520"/>
                    <a:pt x="100779" y="93972"/>
                    <a:pt x="100779" y="93698"/>
                  </a:cubicBezTo>
                  <a:cubicBezTo>
                    <a:pt x="100259" y="92876"/>
                    <a:pt x="100259" y="91506"/>
                    <a:pt x="99740" y="90958"/>
                  </a:cubicBezTo>
                  <a:cubicBezTo>
                    <a:pt x="99740" y="90684"/>
                    <a:pt x="98701" y="90136"/>
                    <a:pt x="98701" y="89863"/>
                  </a:cubicBezTo>
                  <a:cubicBezTo>
                    <a:pt x="98701" y="89589"/>
                    <a:pt x="99740" y="89315"/>
                    <a:pt x="99740" y="89041"/>
                  </a:cubicBezTo>
                  <a:cubicBezTo>
                    <a:pt x="100259" y="88767"/>
                    <a:pt x="100259" y="87671"/>
                    <a:pt x="100259" y="87397"/>
                  </a:cubicBezTo>
                  <a:cubicBezTo>
                    <a:pt x="100259" y="87123"/>
                    <a:pt x="99220" y="86575"/>
                    <a:pt x="99220" y="86301"/>
                  </a:cubicBezTo>
                  <a:cubicBezTo>
                    <a:pt x="98701" y="86027"/>
                    <a:pt x="99220" y="85205"/>
                    <a:pt x="98701" y="84931"/>
                  </a:cubicBezTo>
                  <a:cubicBezTo>
                    <a:pt x="98701" y="84657"/>
                    <a:pt x="97662" y="84657"/>
                    <a:pt x="97662" y="84383"/>
                  </a:cubicBezTo>
                  <a:cubicBezTo>
                    <a:pt x="97142" y="84109"/>
                    <a:pt x="98181" y="83287"/>
                    <a:pt x="97662" y="83013"/>
                  </a:cubicBezTo>
                  <a:cubicBezTo>
                    <a:pt x="97662" y="82739"/>
                    <a:pt x="96623" y="82465"/>
                    <a:pt x="96623" y="82191"/>
                  </a:cubicBezTo>
                  <a:cubicBezTo>
                    <a:pt x="96103" y="81643"/>
                    <a:pt x="97142" y="80547"/>
                    <a:pt x="97142" y="80000"/>
                  </a:cubicBezTo>
                  <a:cubicBezTo>
                    <a:pt x="97142" y="79726"/>
                    <a:pt x="96623" y="78904"/>
                    <a:pt x="96623" y="78630"/>
                  </a:cubicBezTo>
                  <a:cubicBezTo>
                    <a:pt x="96103" y="78356"/>
                    <a:pt x="95584" y="78082"/>
                    <a:pt x="95584" y="77808"/>
                  </a:cubicBezTo>
                  <a:cubicBezTo>
                    <a:pt x="95064" y="77534"/>
                    <a:pt x="95584" y="76712"/>
                    <a:pt x="95064" y="76164"/>
                  </a:cubicBezTo>
                  <a:cubicBezTo>
                    <a:pt x="95064" y="75890"/>
                    <a:pt x="94025" y="75342"/>
                    <a:pt x="94025" y="75068"/>
                  </a:cubicBezTo>
                  <a:cubicBezTo>
                    <a:pt x="94025" y="74520"/>
                    <a:pt x="95584" y="73972"/>
                    <a:pt x="96103" y="73424"/>
                  </a:cubicBezTo>
                  <a:cubicBezTo>
                    <a:pt x="96103" y="73150"/>
                    <a:pt x="96103" y="72328"/>
                    <a:pt x="96103" y="71780"/>
                  </a:cubicBezTo>
                  <a:cubicBezTo>
                    <a:pt x="96623" y="71506"/>
                    <a:pt x="97142" y="70958"/>
                    <a:pt x="97142" y="70684"/>
                  </a:cubicBezTo>
                  <a:cubicBezTo>
                    <a:pt x="97142" y="70136"/>
                    <a:pt x="96103" y="69315"/>
                    <a:pt x="96103" y="69041"/>
                  </a:cubicBezTo>
                  <a:cubicBezTo>
                    <a:pt x="96103" y="68493"/>
                    <a:pt x="95584" y="67671"/>
                    <a:pt x="96103" y="67123"/>
                  </a:cubicBezTo>
                  <a:cubicBezTo>
                    <a:pt x="96103" y="66849"/>
                    <a:pt x="97142" y="66575"/>
                    <a:pt x="97142" y="66301"/>
                  </a:cubicBezTo>
                  <a:cubicBezTo>
                    <a:pt x="97662" y="66027"/>
                    <a:pt x="99220" y="65479"/>
                    <a:pt x="99220" y="65205"/>
                  </a:cubicBezTo>
                  <a:cubicBezTo>
                    <a:pt x="99740" y="64657"/>
                    <a:pt x="99740" y="63835"/>
                    <a:pt x="99740" y="63287"/>
                  </a:cubicBezTo>
                  <a:cubicBezTo>
                    <a:pt x="100259" y="62739"/>
                    <a:pt x="100779" y="61917"/>
                    <a:pt x="100779" y="61643"/>
                  </a:cubicBezTo>
                  <a:cubicBezTo>
                    <a:pt x="100259" y="61095"/>
                    <a:pt x="99220" y="60547"/>
                    <a:pt x="99220" y="60000"/>
                  </a:cubicBezTo>
                  <a:cubicBezTo>
                    <a:pt x="99220" y="59726"/>
                    <a:pt x="99740" y="58630"/>
                    <a:pt x="99740" y="58356"/>
                  </a:cubicBezTo>
                  <a:cubicBezTo>
                    <a:pt x="99740" y="58082"/>
                    <a:pt x="100259" y="57260"/>
                    <a:pt x="100259" y="56986"/>
                  </a:cubicBezTo>
                  <a:cubicBezTo>
                    <a:pt x="100779" y="56712"/>
                    <a:pt x="101818" y="56712"/>
                    <a:pt x="101818" y="56438"/>
                  </a:cubicBezTo>
                  <a:cubicBezTo>
                    <a:pt x="101818" y="56164"/>
                    <a:pt x="101298" y="55342"/>
                    <a:pt x="101298" y="55068"/>
                  </a:cubicBezTo>
                  <a:cubicBezTo>
                    <a:pt x="101298" y="54794"/>
                    <a:pt x="102337" y="54246"/>
                    <a:pt x="102337" y="53972"/>
                  </a:cubicBezTo>
                  <a:cubicBezTo>
                    <a:pt x="101818" y="53698"/>
                    <a:pt x="100779" y="53150"/>
                    <a:pt x="100779" y="52876"/>
                  </a:cubicBezTo>
                  <a:cubicBezTo>
                    <a:pt x="100259" y="52602"/>
                    <a:pt x="100779" y="52054"/>
                    <a:pt x="100779" y="51780"/>
                  </a:cubicBezTo>
                  <a:cubicBezTo>
                    <a:pt x="100779" y="51232"/>
                    <a:pt x="100779" y="50410"/>
                    <a:pt x="100779" y="49863"/>
                  </a:cubicBezTo>
                  <a:cubicBezTo>
                    <a:pt x="101298" y="49589"/>
                    <a:pt x="102337" y="49041"/>
                    <a:pt x="102337" y="48493"/>
                  </a:cubicBezTo>
                  <a:cubicBezTo>
                    <a:pt x="102337" y="48219"/>
                    <a:pt x="102337" y="47671"/>
                    <a:pt x="102337" y="47397"/>
                  </a:cubicBezTo>
                  <a:cubicBezTo>
                    <a:pt x="101818" y="47123"/>
                    <a:pt x="100779" y="46849"/>
                    <a:pt x="100779" y="46575"/>
                  </a:cubicBezTo>
                  <a:cubicBezTo>
                    <a:pt x="100259" y="46301"/>
                    <a:pt x="100779" y="45479"/>
                    <a:pt x="100779" y="45205"/>
                  </a:cubicBezTo>
                  <a:cubicBezTo>
                    <a:pt x="100259" y="44657"/>
                    <a:pt x="98701" y="44109"/>
                    <a:pt x="98181" y="43561"/>
                  </a:cubicBezTo>
                  <a:cubicBezTo>
                    <a:pt x="98181" y="43287"/>
                    <a:pt x="97662" y="42739"/>
                    <a:pt x="97662" y="42465"/>
                  </a:cubicBezTo>
                  <a:cubicBezTo>
                    <a:pt x="97142" y="42191"/>
                    <a:pt x="98181" y="41369"/>
                    <a:pt x="97662" y="40821"/>
                  </a:cubicBezTo>
                  <a:cubicBezTo>
                    <a:pt x="97662" y="40547"/>
                    <a:pt x="96103" y="40273"/>
                    <a:pt x="96103" y="40000"/>
                  </a:cubicBezTo>
                  <a:cubicBezTo>
                    <a:pt x="95584" y="39726"/>
                    <a:pt x="95064" y="39178"/>
                    <a:pt x="95064" y="38904"/>
                  </a:cubicBezTo>
                  <a:cubicBezTo>
                    <a:pt x="95584" y="38630"/>
                    <a:pt x="96623" y="38356"/>
                    <a:pt x="97142" y="38082"/>
                  </a:cubicBezTo>
                  <a:cubicBezTo>
                    <a:pt x="97662" y="37808"/>
                    <a:pt x="97142" y="36986"/>
                    <a:pt x="97662" y="36438"/>
                  </a:cubicBezTo>
                  <a:cubicBezTo>
                    <a:pt x="98181" y="36164"/>
                    <a:pt x="99220" y="35890"/>
                    <a:pt x="99740" y="35890"/>
                  </a:cubicBezTo>
                  <a:cubicBezTo>
                    <a:pt x="100259" y="35616"/>
                    <a:pt x="101298" y="35616"/>
                    <a:pt x="101818" y="35342"/>
                  </a:cubicBezTo>
                  <a:cubicBezTo>
                    <a:pt x="102337" y="35342"/>
                    <a:pt x="102857" y="34794"/>
                    <a:pt x="103376" y="34520"/>
                  </a:cubicBezTo>
                  <a:cubicBezTo>
                    <a:pt x="103896" y="34520"/>
                    <a:pt x="105454" y="35068"/>
                    <a:pt x="105974" y="34794"/>
                  </a:cubicBezTo>
                  <a:cubicBezTo>
                    <a:pt x="106493" y="34794"/>
                    <a:pt x="107532" y="33972"/>
                    <a:pt x="107532" y="33698"/>
                  </a:cubicBezTo>
                  <a:cubicBezTo>
                    <a:pt x="108051" y="33424"/>
                    <a:pt x="108571" y="32876"/>
                    <a:pt x="109090" y="32602"/>
                  </a:cubicBezTo>
                  <a:cubicBezTo>
                    <a:pt x="109090" y="32328"/>
                    <a:pt x="108571" y="31506"/>
                    <a:pt x="109090" y="31232"/>
                  </a:cubicBezTo>
                  <a:cubicBezTo>
                    <a:pt x="109090" y="30958"/>
                    <a:pt x="109610" y="30684"/>
                    <a:pt x="110129" y="30684"/>
                  </a:cubicBezTo>
                  <a:cubicBezTo>
                    <a:pt x="110649" y="30410"/>
                    <a:pt x="111688" y="30410"/>
                    <a:pt x="112207" y="30136"/>
                  </a:cubicBezTo>
                  <a:cubicBezTo>
                    <a:pt x="112727" y="30136"/>
                    <a:pt x="113766" y="29589"/>
                    <a:pt x="113766" y="29589"/>
                  </a:cubicBezTo>
                  <a:cubicBezTo>
                    <a:pt x="114285" y="29315"/>
                    <a:pt x="115324" y="28767"/>
                    <a:pt x="115324" y="28493"/>
                  </a:cubicBezTo>
                  <a:cubicBezTo>
                    <a:pt x="115844" y="28219"/>
                    <a:pt x="116363" y="27671"/>
                    <a:pt x="116883" y="27123"/>
                  </a:cubicBezTo>
                  <a:cubicBezTo>
                    <a:pt x="116883" y="26849"/>
                    <a:pt x="116883" y="26027"/>
                    <a:pt x="116883" y="25753"/>
                  </a:cubicBezTo>
                  <a:cubicBezTo>
                    <a:pt x="117402" y="25753"/>
                    <a:pt x="117922" y="25479"/>
                    <a:pt x="117922" y="25205"/>
                  </a:cubicBezTo>
                  <a:cubicBezTo>
                    <a:pt x="118441" y="25205"/>
                    <a:pt x="118961" y="24657"/>
                    <a:pt x="118961" y="24657"/>
                  </a:cubicBezTo>
                  <a:cubicBezTo>
                    <a:pt x="119480" y="24109"/>
                    <a:pt x="119999" y="23287"/>
                    <a:pt x="119480" y="23013"/>
                  </a:cubicBezTo>
                  <a:cubicBezTo>
                    <a:pt x="119480" y="22739"/>
                    <a:pt x="118441" y="22465"/>
                    <a:pt x="117922" y="22191"/>
                  </a:cubicBezTo>
                  <a:cubicBezTo>
                    <a:pt x="117922" y="22191"/>
                    <a:pt x="117402" y="21643"/>
                    <a:pt x="117402" y="21369"/>
                  </a:cubicBezTo>
                  <a:cubicBezTo>
                    <a:pt x="117402" y="21095"/>
                    <a:pt x="118961" y="21095"/>
                    <a:pt x="119480" y="20821"/>
                  </a:cubicBezTo>
                  <a:cubicBezTo>
                    <a:pt x="119480" y="20273"/>
                    <a:pt x="119480" y="19452"/>
                    <a:pt x="119480" y="19178"/>
                  </a:cubicBezTo>
                  <a:cubicBezTo>
                    <a:pt x="118961" y="18630"/>
                    <a:pt x="118441" y="17808"/>
                    <a:pt x="117922" y="17534"/>
                  </a:cubicBezTo>
                  <a:cubicBezTo>
                    <a:pt x="117402" y="17260"/>
                    <a:pt x="115324" y="16986"/>
                    <a:pt x="114285" y="16438"/>
                  </a:cubicBezTo>
                  <a:cubicBezTo>
                    <a:pt x="114285" y="16164"/>
                    <a:pt x="113766" y="15342"/>
                    <a:pt x="113246" y="15068"/>
                  </a:cubicBezTo>
                  <a:cubicBezTo>
                    <a:pt x="113246" y="14794"/>
                    <a:pt x="111688" y="14520"/>
                    <a:pt x="111688" y="14520"/>
                  </a:cubicBezTo>
                  <a:cubicBezTo>
                    <a:pt x="111168" y="14246"/>
                    <a:pt x="110649" y="13698"/>
                    <a:pt x="110129" y="13424"/>
                  </a:cubicBezTo>
                  <a:cubicBezTo>
                    <a:pt x="110129" y="13150"/>
                    <a:pt x="110129" y="12328"/>
                    <a:pt x="110649" y="12054"/>
                  </a:cubicBezTo>
                  <a:cubicBezTo>
                    <a:pt x="111168" y="11780"/>
                    <a:pt x="112727" y="11506"/>
                    <a:pt x="112727" y="11232"/>
                  </a:cubicBezTo>
                  <a:cubicBezTo>
                    <a:pt x="112727" y="10684"/>
                    <a:pt x="112207" y="10136"/>
                    <a:pt x="112207" y="9589"/>
                  </a:cubicBezTo>
                  <a:cubicBezTo>
                    <a:pt x="112207" y="9041"/>
                    <a:pt x="112207" y="7397"/>
                    <a:pt x="112207" y="6849"/>
                  </a:cubicBezTo>
                  <a:cubicBezTo>
                    <a:pt x="112727" y="6575"/>
                    <a:pt x="113246" y="6027"/>
                    <a:pt x="113766" y="5479"/>
                  </a:cubicBezTo>
                  <a:cubicBezTo>
                    <a:pt x="113766" y="5205"/>
                    <a:pt x="113766" y="4383"/>
                    <a:pt x="113766" y="4109"/>
                  </a:cubicBezTo>
                  <a:cubicBezTo>
                    <a:pt x="113246" y="3835"/>
                    <a:pt x="112207" y="3561"/>
                    <a:pt x="112207" y="3561"/>
                  </a:cubicBezTo>
                  <a:cubicBezTo>
                    <a:pt x="111688" y="3287"/>
                    <a:pt x="111688" y="2465"/>
                    <a:pt x="111168" y="2465"/>
                  </a:cubicBezTo>
                  <a:cubicBezTo>
                    <a:pt x="110649" y="1917"/>
                    <a:pt x="109610" y="1643"/>
                    <a:pt x="109090" y="1369"/>
                  </a:cubicBezTo>
                  <a:cubicBezTo>
                    <a:pt x="109090" y="1095"/>
                    <a:pt x="109610" y="0"/>
                    <a:pt x="109610" y="0"/>
                  </a:cubicBezTo>
                  <a:cubicBezTo>
                    <a:pt x="102857" y="821"/>
                    <a:pt x="102857" y="821"/>
                    <a:pt x="102857" y="821"/>
                  </a:cubicBezTo>
                  <a:cubicBezTo>
                    <a:pt x="46753" y="10410"/>
                    <a:pt x="46753" y="10410"/>
                    <a:pt x="46753" y="10410"/>
                  </a:cubicBezTo>
                  <a:cubicBezTo>
                    <a:pt x="42077" y="10684"/>
                    <a:pt x="42077" y="10684"/>
                    <a:pt x="42077" y="10684"/>
                  </a:cubicBezTo>
                  <a:cubicBezTo>
                    <a:pt x="0" y="17534"/>
                    <a:pt x="0" y="17534"/>
                    <a:pt x="0" y="17534"/>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4" name="Google Shape;184;p16"/>
            <p:cNvSpPr/>
            <p:nvPr/>
          </p:nvSpPr>
          <p:spPr>
            <a:xfrm>
              <a:off x="6045200" y="2127250"/>
              <a:ext cx="189000" cy="396900"/>
            </a:xfrm>
            <a:custGeom>
              <a:rect b="b" l="l" r="r" t="t"/>
              <a:pathLst>
                <a:path extrusionOk="0" h="120000" w="120000">
                  <a:moveTo>
                    <a:pt x="115714" y="90445"/>
                  </a:moveTo>
                  <a:cubicBezTo>
                    <a:pt x="109285" y="88917"/>
                    <a:pt x="109285" y="88917"/>
                    <a:pt x="109285" y="88917"/>
                  </a:cubicBezTo>
                  <a:cubicBezTo>
                    <a:pt x="108214" y="84076"/>
                    <a:pt x="108214" y="84076"/>
                    <a:pt x="108214" y="84076"/>
                  </a:cubicBezTo>
                  <a:cubicBezTo>
                    <a:pt x="108214" y="84076"/>
                    <a:pt x="104464" y="83821"/>
                    <a:pt x="103392" y="83566"/>
                  </a:cubicBezTo>
                  <a:cubicBezTo>
                    <a:pt x="102857" y="83312"/>
                    <a:pt x="101249" y="83057"/>
                    <a:pt x="100178" y="82802"/>
                  </a:cubicBezTo>
                  <a:cubicBezTo>
                    <a:pt x="99642" y="82547"/>
                    <a:pt x="99107" y="81528"/>
                    <a:pt x="98035" y="81273"/>
                  </a:cubicBezTo>
                  <a:cubicBezTo>
                    <a:pt x="97499" y="81273"/>
                    <a:pt x="96428" y="81273"/>
                    <a:pt x="95892" y="81273"/>
                  </a:cubicBezTo>
                  <a:cubicBezTo>
                    <a:pt x="95357" y="81273"/>
                    <a:pt x="94285" y="80764"/>
                    <a:pt x="93749" y="80509"/>
                  </a:cubicBezTo>
                  <a:cubicBezTo>
                    <a:pt x="93214" y="80254"/>
                    <a:pt x="92142" y="79235"/>
                    <a:pt x="92142" y="78980"/>
                  </a:cubicBezTo>
                  <a:cubicBezTo>
                    <a:pt x="91607" y="78471"/>
                    <a:pt x="91607" y="77707"/>
                    <a:pt x="91607" y="77197"/>
                  </a:cubicBezTo>
                  <a:cubicBezTo>
                    <a:pt x="91607" y="76687"/>
                    <a:pt x="91607" y="75923"/>
                    <a:pt x="91607" y="75414"/>
                  </a:cubicBezTo>
                  <a:cubicBezTo>
                    <a:pt x="91607" y="75159"/>
                    <a:pt x="90535" y="74140"/>
                    <a:pt x="90535" y="73885"/>
                  </a:cubicBezTo>
                  <a:cubicBezTo>
                    <a:pt x="90535" y="73375"/>
                    <a:pt x="89999" y="72611"/>
                    <a:pt x="89999" y="72356"/>
                  </a:cubicBezTo>
                  <a:cubicBezTo>
                    <a:pt x="89464" y="72101"/>
                    <a:pt x="87857" y="71592"/>
                    <a:pt x="87857" y="71592"/>
                  </a:cubicBezTo>
                  <a:cubicBezTo>
                    <a:pt x="82499" y="64968"/>
                    <a:pt x="82499" y="64968"/>
                    <a:pt x="82499" y="64968"/>
                  </a:cubicBezTo>
                  <a:cubicBezTo>
                    <a:pt x="49821" y="21146"/>
                    <a:pt x="49821" y="21146"/>
                    <a:pt x="49821" y="21146"/>
                  </a:cubicBezTo>
                  <a:cubicBezTo>
                    <a:pt x="32142" y="0"/>
                    <a:pt x="32142" y="0"/>
                    <a:pt x="32142" y="0"/>
                  </a:cubicBezTo>
                  <a:cubicBezTo>
                    <a:pt x="32142" y="0"/>
                    <a:pt x="31607" y="254"/>
                    <a:pt x="31071" y="509"/>
                  </a:cubicBezTo>
                  <a:cubicBezTo>
                    <a:pt x="31071" y="764"/>
                    <a:pt x="31607" y="1783"/>
                    <a:pt x="31071" y="2038"/>
                  </a:cubicBezTo>
                  <a:cubicBezTo>
                    <a:pt x="31071" y="2292"/>
                    <a:pt x="29999" y="2547"/>
                    <a:pt x="29999" y="2802"/>
                  </a:cubicBezTo>
                  <a:cubicBezTo>
                    <a:pt x="29464" y="2802"/>
                    <a:pt x="28392" y="2547"/>
                    <a:pt x="27857" y="2547"/>
                  </a:cubicBezTo>
                  <a:cubicBezTo>
                    <a:pt x="27321" y="2547"/>
                    <a:pt x="25714" y="3057"/>
                    <a:pt x="25178" y="3057"/>
                  </a:cubicBezTo>
                  <a:cubicBezTo>
                    <a:pt x="24642" y="3057"/>
                    <a:pt x="23571" y="2802"/>
                    <a:pt x="23035" y="2547"/>
                  </a:cubicBezTo>
                  <a:cubicBezTo>
                    <a:pt x="22499" y="2292"/>
                    <a:pt x="21964" y="1783"/>
                    <a:pt x="21964" y="1528"/>
                  </a:cubicBezTo>
                  <a:cubicBezTo>
                    <a:pt x="21428" y="1273"/>
                    <a:pt x="20357" y="764"/>
                    <a:pt x="19821" y="764"/>
                  </a:cubicBezTo>
                  <a:cubicBezTo>
                    <a:pt x="19285" y="764"/>
                    <a:pt x="18750" y="1273"/>
                    <a:pt x="18750" y="1273"/>
                  </a:cubicBezTo>
                  <a:cubicBezTo>
                    <a:pt x="18214" y="1528"/>
                    <a:pt x="17678" y="1783"/>
                    <a:pt x="17678" y="2038"/>
                  </a:cubicBezTo>
                  <a:cubicBezTo>
                    <a:pt x="17142" y="2292"/>
                    <a:pt x="17142" y="2802"/>
                    <a:pt x="17142" y="3057"/>
                  </a:cubicBezTo>
                  <a:cubicBezTo>
                    <a:pt x="16607" y="3057"/>
                    <a:pt x="16071" y="3566"/>
                    <a:pt x="15535" y="3821"/>
                  </a:cubicBezTo>
                  <a:cubicBezTo>
                    <a:pt x="14999" y="4076"/>
                    <a:pt x="14464" y="4331"/>
                    <a:pt x="13392" y="4585"/>
                  </a:cubicBezTo>
                  <a:cubicBezTo>
                    <a:pt x="12857" y="4585"/>
                    <a:pt x="11785" y="4331"/>
                    <a:pt x="11249" y="4585"/>
                  </a:cubicBezTo>
                  <a:cubicBezTo>
                    <a:pt x="11249" y="4840"/>
                    <a:pt x="11249" y="5095"/>
                    <a:pt x="11249" y="5095"/>
                  </a:cubicBezTo>
                  <a:cubicBezTo>
                    <a:pt x="11785" y="5350"/>
                    <a:pt x="11785" y="5605"/>
                    <a:pt x="12321" y="5859"/>
                  </a:cubicBezTo>
                  <a:cubicBezTo>
                    <a:pt x="12857" y="6114"/>
                    <a:pt x="14464" y="5859"/>
                    <a:pt x="14999" y="6114"/>
                  </a:cubicBezTo>
                  <a:cubicBezTo>
                    <a:pt x="14999" y="6369"/>
                    <a:pt x="14999" y="6878"/>
                    <a:pt x="14999" y="7133"/>
                  </a:cubicBezTo>
                  <a:cubicBezTo>
                    <a:pt x="14999" y="7388"/>
                    <a:pt x="14464" y="8152"/>
                    <a:pt x="14999" y="8407"/>
                  </a:cubicBezTo>
                  <a:cubicBezTo>
                    <a:pt x="14999" y="8662"/>
                    <a:pt x="15535" y="9426"/>
                    <a:pt x="15535" y="9426"/>
                  </a:cubicBezTo>
                  <a:cubicBezTo>
                    <a:pt x="15535" y="9426"/>
                    <a:pt x="15535" y="10445"/>
                    <a:pt x="14999" y="10700"/>
                  </a:cubicBezTo>
                  <a:cubicBezTo>
                    <a:pt x="14464" y="10955"/>
                    <a:pt x="13392" y="11464"/>
                    <a:pt x="13392" y="11719"/>
                  </a:cubicBezTo>
                  <a:cubicBezTo>
                    <a:pt x="12857" y="11974"/>
                    <a:pt x="12321" y="12738"/>
                    <a:pt x="12321" y="12993"/>
                  </a:cubicBezTo>
                  <a:cubicBezTo>
                    <a:pt x="12321" y="13248"/>
                    <a:pt x="12857" y="13757"/>
                    <a:pt x="12857" y="14012"/>
                  </a:cubicBezTo>
                  <a:cubicBezTo>
                    <a:pt x="12857" y="14012"/>
                    <a:pt x="12857" y="14012"/>
                    <a:pt x="13392" y="14267"/>
                  </a:cubicBezTo>
                  <a:cubicBezTo>
                    <a:pt x="16607" y="13757"/>
                    <a:pt x="16607" y="13757"/>
                    <a:pt x="16607" y="13757"/>
                  </a:cubicBezTo>
                  <a:cubicBezTo>
                    <a:pt x="15535" y="16050"/>
                    <a:pt x="15535" y="16050"/>
                    <a:pt x="15535" y="16050"/>
                  </a:cubicBezTo>
                  <a:cubicBezTo>
                    <a:pt x="15535" y="16050"/>
                    <a:pt x="14999" y="16050"/>
                    <a:pt x="14999" y="16305"/>
                  </a:cubicBezTo>
                  <a:cubicBezTo>
                    <a:pt x="15535" y="16560"/>
                    <a:pt x="16607" y="16560"/>
                    <a:pt x="16607" y="17070"/>
                  </a:cubicBezTo>
                  <a:cubicBezTo>
                    <a:pt x="17142" y="17324"/>
                    <a:pt x="17678" y="17579"/>
                    <a:pt x="17678" y="17834"/>
                  </a:cubicBezTo>
                  <a:cubicBezTo>
                    <a:pt x="17678" y="17834"/>
                    <a:pt x="17678" y="17834"/>
                    <a:pt x="17678" y="17834"/>
                  </a:cubicBezTo>
                  <a:cubicBezTo>
                    <a:pt x="17678" y="17834"/>
                    <a:pt x="17678" y="17834"/>
                    <a:pt x="17678" y="17834"/>
                  </a:cubicBezTo>
                  <a:cubicBezTo>
                    <a:pt x="18214" y="18089"/>
                    <a:pt x="19285" y="18343"/>
                    <a:pt x="19285" y="18853"/>
                  </a:cubicBezTo>
                  <a:cubicBezTo>
                    <a:pt x="20357" y="19617"/>
                    <a:pt x="19821" y="20891"/>
                    <a:pt x="19821" y="21146"/>
                  </a:cubicBezTo>
                  <a:cubicBezTo>
                    <a:pt x="19285" y="21401"/>
                    <a:pt x="18750" y="21656"/>
                    <a:pt x="18750" y="21910"/>
                  </a:cubicBezTo>
                  <a:cubicBezTo>
                    <a:pt x="18750" y="22165"/>
                    <a:pt x="18214" y="22165"/>
                    <a:pt x="18214" y="22165"/>
                  </a:cubicBezTo>
                  <a:cubicBezTo>
                    <a:pt x="18214" y="22675"/>
                    <a:pt x="18214" y="23694"/>
                    <a:pt x="18214" y="24458"/>
                  </a:cubicBezTo>
                  <a:cubicBezTo>
                    <a:pt x="18214" y="24458"/>
                    <a:pt x="18214" y="24458"/>
                    <a:pt x="18214" y="24713"/>
                  </a:cubicBezTo>
                  <a:cubicBezTo>
                    <a:pt x="18750" y="25222"/>
                    <a:pt x="19285" y="25732"/>
                    <a:pt x="18750" y="26242"/>
                  </a:cubicBezTo>
                  <a:cubicBezTo>
                    <a:pt x="18214" y="27006"/>
                    <a:pt x="17142" y="27261"/>
                    <a:pt x="16607" y="27515"/>
                  </a:cubicBezTo>
                  <a:cubicBezTo>
                    <a:pt x="16607" y="27515"/>
                    <a:pt x="16607" y="27515"/>
                    <a:pt x="16607" y="27515"/>
                  </a:cubicBezTo>
                  <a:cubicBezTo>
                    <a:pt x="16071" y="27515"/>
                    <a:pt x="16071" y="27770"/>
                    <a:pt x="16071" y="27770"/>
                  </a:cubicBezTo>
                  <a:cubicBezTo>
                    <a:pt x="16607" y="27770"/>
                    <a:pt x="16607" y="28025"/>
                    <a:pt x="16607" y="28025"/>
                  </a:cubicBezTo>
                  <a:cubicBezTo>
                    <a:pt x="16607" y="28025"/>
                    <a:pt x="17142" y="28025"/>
                    <a:pt x="17142" y="28025"/>
                  </a:cubicBezTo>
                  <a:cubicBezTo>
                    <a:pt x="17678" y="28280"/>
                    <a:pt x="18214" y="28535"/>
                    <a:pt x="18750" y="28789"/>
                  </a:cubicBezTo>
                  <a:cubicBezTo>
                    <a:pt x="19285" y="29044"/>
                    <a:pt x="19821" y="29554"/>
                    <a:pt x="19821" y="29808"/>
                  </a:cubicBezTo>
                  <a:cubicBezTo>
                    <a:pt x="19821" y="29808"/>
                    <a:pt x="19821" y="30063"/>
                    <a:pt x="19821" y="30063"/>
                  </a:cubicBezTo>
                  <a:cubicBezTo>
                    <a:pt x="20357" y="30063"/>
                    <a:pt x="20357" y="30063"/>
                    <a:pt x="20892" y="30063"/>
                  </a:cubicBezTo>
                  <a:cubicBezTo>
                    <a:pt x="21964" y="30318"/>
                    <a:pt x="23035" y="30573"/>
                    <a:pt x="23571" y="31082"/>
                  </a:cubicBezTo>
                  <a:cubicBezTo>
                    <a:pt x="25178" y="31592"/>
                    <a:pt x="25714" y="32866"/>
                    <a:pt x="25714" y="33121"/>
                  </a:cubicBezTo>
                  <a:cubicBezTo>
                    <a:pt x="25714" y="33630"/>
                    <a:pt x="26249" y="34649"/>
                    <a:pt x="25178" y="35414"/>
                  </a:cubicBezTo>
                  <a:cubicBezTo>
                    <a:pt x="25178" y="35414"/>
                    <a:pt x="25178" y="35668"/>
                    <a:pt x="24642" y="35668"/>
                  </a:cubicBezTo>
                  <a:cubicBezTo>
                    <a:pt x="25178" y="35923"/>
                    <a:pt x="25714" y="36178"/>
                    <a:pt x="25714" y="36433"/>
                  </a:cubicBezTo>
                  <a:cubicBezTo>
                    <a:pt x="26785" y="37452"/>
                    <a:pt x="25178" y="38980"/>
                    <a:pt x="25178" y="38980"/>
                  </a:cubicBezTo>
                  <a:cubicBezTo>
                    <a:pt x="25178" y="39235"/>
                    <a:pt x="24107" y="39490"/>
                    <a:pt x="23571" y="40000"/>
                  </a:cubicBezTo>
                  <a:cubicBezTo>
                    <a:pt x="23571" y="40000"/>
                    <a:pt x="23571" y="40000"/>
                    <a:pt x="23571" y="40000"/>
                  </a:cubicBezTo>
                  <a:cubicBezTo>
                    <a:pt x="23571" y="40000"/>
                    <a:pt x="23035" y="40000"/>
                    <a:pt x="23035" y="40254"/>
                  </a:cubicBezTo>
                  <a:cubicBezTo>
                    <a:pt x="23035" y="40254"/>
                    <a:pt x="23035" y="40254"/>
                    <a:pt x="23035" y="40254"/>
                  </a:cubicBezTo>
                  <a:cubicBezTo>
                    <a:pt x="23035" y="40509"/>
                    <a:pt x="23035" y="41019"/>
                    <a:pt x="23035" y="41273"/>
                  </a:cubicBezTo>
                  <a:cubicBezTo>
                    <a:pt x="22499" y="41783"/>
                    <a:pt x="21428" y="42547"/>
                    <a:pt x="21428" y="42802"/>
                  </a:cubicBezTo>
                  <a:cubicBezTo>
                    <a:pt x="20357" y="43312"/>
                    <a:pt x="19285" y="43821"/>
                    <a:pt x="19285" y="43821"/>
                  </a:cubicBezTo>
                  <a:cubicBezTo>
                    <a:pt x="18214" y="44585"/>
                    <a:pt x="17142" y="44585"/>
                    <a:pt x="17142" y="44840"/>
                  </a:cubicBezTo>
                  <a:cubicBezTo>
                    <a:pt x="16071" y="44840"/>
                    <a:pt x="15535" y="45095"/>
                    <a:pt x="14999" y="45095"/>
                  </a:cubicBezTo>
                  <a:cubicBezTo>
                    <a:pt x="14999" y="45095"/>
                    <a:pt x="14999" y="45095"/>
                    <a:pt x="14999" y="45095"/>
                  </a:cubicBezTo>
                  <a:cubicBezTo>
                    <a:pt x="14999" y="45095"/>
                    <a:pt x="14999" y="45095"/>
                    <a:pt x="14999" y="45095"/>
                  </a:cubicBezTo>
                  <a:cubicBezTo>
                    <a:pt x="14999" y="45605"/>
                    <a:pt x="14999" y="45859"/>
                    <a:pt x="14999" y="46114"/>
                  </a:cubicBezTo>
                  <a:cubicBezTo>
                    <a:pt x="14464" y="46878"/>
                    <a:pt x="13392" y="47643"/>
                    <a:pt x="13392" y="47643"/>
                  </a:cubicBezTo>
                  <a:cubicBezTo>
                    <a:pt x="12857" y="47898"/>
                    <a:pt x="12857" y="47898"/>
                    <a:pt x="12857" y="47898"/>
                  </a:cubicBezTo>
                  <a:cubicBezTo>
                    <a:pt x="12321" y="48407"/>
                    <a:pt x="11249" y="48917"/>
                    <a:pt x="10178" y="49171"/>
                  </a:cubicBezTo>
                  <a:cubicBezTo>
                    <a:pt x="9642" y="49171"/>
                    <a:pt x="9107" y="49171"/>
                    <a:pt x="8571" y="49171"/>
                  </a:cubicBezTo>
                  <a:cubicBezTo>
                    <a:pt x="8035" y="49171"/>
                    <a:pt x="7499" y="49171"/>
                    <a:pt x="7499" y="49171"/>
                  </a:cubicBezTo>
                  <a:cubicBezTo>
                    <a:pt x="6964" y="49171"/>
                    <a:pt x="6964" y="49426"/>
                    <a:pt x="6428" y="49426"/>
                  </a:cubicBezTo>
                  <a:cubicBezTo>
                    <a:pt x="5892" y="49681"/>
                    <a:pt x="4821" y="49681"/>
                    <a:pt x="4285" y="49936"/>
                  </a:cubicBezTo>
                  <a:cubicBezTo>
                    <a:pt x="4285" y="49936"/>
                    <a:pt x="3749" y="49936"/>
                    <a:pt x="3749" y="49936"/>
                  </a:cubicBezTo>
                  <a:cubicBezTo>
                    <a:pt x="3214" y="50191"/>
                    <a:pt x="3214" y="50191"/>
                    <a:pt x="3214" y="50191"/>
                  </a:cubicBezTo>
                  <a:cubicBezTo>
                    <a:pt x="3214" y="50191"/>
                    <a:pt x="3214" y="50445"/>
                    <a:pt x="3214" y="50445"/>
                  </a:cubicBezTo>
                  <a:cubicBezTo>
                    <a:pt x="2678" y="50700"/>
                    <a:pt x="2678" y="51210"/>
                    <a:pt x="2142" y="51719"/>
                  </a:cubicBezTo>
                  <a:cubicBezTo>
                    <a:pt x="2142" y="51974"/>
                    <a:pt x="1607" y="51974"/>
                    <a:pt x="1607" y="52229"/>
                  </a:cubicBezTo>
                  <a:cubicBezTo>
                    <a:pt x="2142" y="52229"/>
                    <a:pt x="2678" y="52738"/>
                    <a:pt x="3214" y="52993"/>
                  </a:cubicBezTo>
                  <a:cubicBezTo>
                    <a:pt x="3749" y="53503"/>
                    <a:pt x="3214" y="54267"/>
                    <a:pt x="3214" y="54522"/>
                  </a:cubicBezTo>
                  <a:cubicBezTo>
                    <a:pt x="3214" y="54777"/>
                    <a:pt x="3214" y="54777"/>
                    <a:pt x="3214" y="54777"/>
                  </a:cubicBezTo>
                  <a:cubicBezTo>
                    <a:pt x="3214" y="55031"/>
                    <a:pt x="3214" y="55286"/>
                    <a:pt x="3749" y="55541"/>
                  </a:cubicBezTo>
                  <a:cubicBezTo>
                    <a:pt x="3749" y="55541"/>
                    <a:pt x="4285" y="55796"/>
                    <a:pt x="4285" y="55796"/>
                  </a:cubicBezTo>
                  <a:cubicBezTo>
                    <a:pt x="5357" y="56305"/>
                    <a:pt x="5892" y="56815"/>
                    <a:pt x="6428" y="57324"/>
                  </a:cubicBezTo>
                  <a:cubicBezTo>
                    <a:pt x="6428" y="57579"/>
                    <a:pt x="6428" y="58089"/>
                    <a:pt x="6428" y="58343"/>
                  </a:cubicBezTo>
                  <a:cubicBezTo>
                    <a:pt x="6964" y="58343"/>
                    <a:pt x="7499" y="58598"/>
                    <a:pt x="7499" y="59108"/>
                  </a:cubicBezTo>
                  <a:cubicBezTo>
                    <a:pt x="8035" y="59617"/>
                    <a:pt x="8571" y="60382"/>
                    <a:pt x="8035" y="61146"/>
                  </a:cubicBezTo>
                  <a:cubicBezTo>
                    <a:pt x="8035" y="61401"/>
                    <a:pt x="7499" y="61910"/>
                    <a:pt x="6964" y="62165"/>
                  </a:cubicBezTo>
                  <a:cubicBezTo>
                    <a:pt x="6964" y="62165"/>
                    <a:pt x="6428" y="62165"/>
                    <a:pt x="6428" y="62420"/>
                  </a:cubicBezTo>
                  <a:cubicBezTo>
                    <a:pt x="6428" y="62420"/>
                    <a:pt x="6428" y="62675"/>
                    <a:pt x="6428" y="62929"/>
                  </a:cubicBezTo>
                  <a:cubicBezTo>
                    <a:pt x="6428" y="63184"/>
                    <a:pt x="6428" y="63439"/>
                    <a:pt x="6428" y="63949"/>
                  </a:cubicBezTo>
                  <a:cubicBezTo>
                    <a:pt x="6428" y="63949"/>
                    <a:pt x="6428" y="64203"/>
                    <a:pt x="6428" y="64458"/>
                  </a:cubicBezTo>
                  <a:cubicBezTo>
                    <a:pt x="6964" y="64713"/>
                    <a:pt x="7499" y="64968"/>
                    <a:pt x="8035" y="65477"/>
                  </a:cubicBezTo>
                  <a:cubicBezTo>
                    <a:pt x="8035" y="65987"/>
                    <a:pt x="7499" y="66496"/>
                    <a:pt x="6964" y="66751"/>
                  </a:cubicBezTo>
                  <a:cubicBezTo>
                    <a:pt x="7499" y="67261"/>
                    <a:pt x="8035" y="67770"/>
                    <a:pt x="7499" y="68280"/>
                  </a:cubicBezTo>
                  <a:cubicBezTo>
                    <a:pt x="6964" y="68789"/>
                    <a:pt x="6428" y="69299"/>
                    <a:pt x="5892" y="69299"/>
                  </a:cubicBezTo>
                  <a:cubicBezTo>
                    <a:pt x="5357" y="69554"/>
                    <a:pt x="5357" y="69554"/>
                    <a:pt x="5357" y="69808"/>
                  </a:cubicBezTo>
                  <a:cubicBezTo>
                    <a:pt x="5357" y="69808"/>
                    <a:pt x="5357" y="70063"/>
                    <a:pt x="5357" y="70063"/>
                  </a:cubicBezTo>
                  <a:cubicBezTo>
                    <a:pt x="5357" y="70063"/>
                    <a:pt x="5357" y="70318"/>
                    <a:pt x="5357" y="70573"/>
                  </a:cubicBezTo>
                  <a:cubicBezTo>
                    <a:pt x="4821" y="70573"/>
                    <a:pt x="4821" y="71082"/>
                    <a:pt x="4821" y="71082"/>
                  </a:cubicBezTo>
                  <a:cubicBezTo>
                    <a:pt x="4821" y="71337"/>
                    <a:pt x="4821" y="71337"/>
                    <a:pt x="5357" y="71337"/>
                  </a:cubicBezTo>
                  <a:cubicBezTo>
                    <a:pt x="5357" y="71847"/>
                    <a:pt x="5892" y="72101"/>
                    <a:pt x="6428" y="72611"/>
                  </a:cubicBezTo>
                  <a:cubicBezTo>
                    <a:pt x="6428" y="73121"/>
                    <a:pt x="5892" y="73630"/>
                    <a:pt x="5892" y="74140"/>
                  </a:cubicBezTo>
                  <a:cubicBezTo>
                    <a:pt x="5892" y="74394"/>
                    <a:pt x="5357" y="74394"/>
                    <a:pt x="5357" y="74649"/>
                  </a:cubicBezTo>
                  <a:cubicBezTo>
                    <a:pt x="5357" y="74649"/>
                    <a:pt x="5357" y="74904"/>
                    <a:pt x="5357" y="74904"/>
                  </a:cubicBezTo>
                  <a:cubicBezTo>
                    <a:pt x="5357" y="75668"/>
                    <a:pt x="5357" y="76178"/>
                    <a:pt x="4821" y="76687"/>
                  </a:cubicBezTo>
                  <a:cubicBezTo>
                    <a:pt x="4285" y="77197"/>
                    <a:pt x="3749" y="77452"/>
                    <a:pt x="2678" y="77707"/>
                  </a:cubicBezTo>
                  <a:cubicBezTo>
                    <a:pt x="2678" y="77961"/>
                    <a:pt x="2142" y="77961"/>
                    <a:pt x="2142" y="77961"/>
                  </a:cubicBezTo>
                  <a:cubicBezTo>
                    <a:pt x="2142" y="78216"/>
                    <a:pt x="2142" y="78216"/>
                    <a:pt x="2142" y="78216"/>
                  </a:cubicBezTo>
                  <a:cubicBezTo>
                    <a:pt x="2142" y="78216"/>
                    <a:pt x="1607" y="78471"/>
                    <a:pt x="1607" y="78471"/>
                  </a:cubicBezTo>
                  <a:cubicBezTo>
                    <a:pt x="1607" y="78726"/>
                    <a:pt x="1607" y="79235"/>
                    <a:pt x="1607" y="79490"/>
                  </a:cubicBezTo>
                  <a:cubicBezTo>
                    <a:pt x="1607" y="79490"/>
                    <a:pt x="1607" y="79745"/>
                    <a:pt x="1607" y="80000"/>
                  </a:cubicBezTo>
                  <a:cubicBezTo>
                    <a:pt x="2142" y="80254"/>
                    <a:pt x="2678" y="80764"/>
                    <a:pt x="2678" y="81273"/>
                  </a:cubicBezTo>
                  <a:cubicBezTo>
                    <a:pt x="2678" y="81783"/>
                    <a:pt x="2142" y="82038"/>
                    <a:pt x="2142" y="82547"/>
                  </a:cubicBezTo>
                  <a:cubicBezTo>
                    <a:pt x="2142" y="82547"/>
                    <a:pt x="2142" y="82547"/>
                    <a:pt x="2142" y="82802"/>
                  </a:cubicBezTo>
                  <a:cubicBezTo>
                    <a:pt x="1607" y="82802"/>
                    <a:pt x="1607" y="83057"/>
                    <a:pt x="1607" y="83057"/>
                  </a:cubicBezTo>
                  <a:cubicBezTo>
                    <a:pt x="1607" y="83566"/>
                    <a:pt x="1607" y="83821"/>
                    <a:pt x="1607" y="84331"/>
                  </a:cubicBezTo>
                  <a:cubicBezTo>
                    <a:pt x="1071" y="84585"/>
                    <a:pt x="535" y="85095"/>
                    <a:pt x="0" y="85350"/>
                  </a:cubicBezTo>
                  <a:cubicBezTo>
                    <a:pt x="0" y="85350"/>
                    <a:pt x="0" y="85350"/>
                    <a:pt x="0" y="85350"/>
                  </a:cubicBezTo>
                  <a:cubicBezTo>
                    <a:pt x="0" y="85605"/>
                    <a:pt x="535" y="85859"/>
                    <a:pt x="535" y="86114"/>
                  </a:cubicBezTo>
                  <a:cubicBezTo>
                    <a:pt x="1071" y="86369"/>
                    <a:pt x="1071" y="86878"/>
                    <a:pt x="1071" y="87133"/>
                  </a:cubicBezTo>
                  <a:cubicBezTo>
                    <a:pt x="1071" y="87133"/>
                    <a:pt x="1071" y="87388"/>
                    <a:pt x="1071" y="87388"/>
                  </a:cubicBezTo>
                  <a:cubicBezTo>
                    <a:pt x="1071" y="87643"/>
                    <a:pt x="1607" y="87643"/>
                    <a:pt x="1607" y="87898"/>
                  </a:cubicBezTo>
                  <a:cubicBezTo>
                    <a:pt x="2142" y="88407"/>
                    <a:pt x="2678" y="89426"/>
                    <a:pt x="2678" y="89936"/>
                  </a:cubicBezTo>
                  <a:cubicBezTo>
                    <a:pt x="2678" y="90445"/>
                    <a:pt x="2678" y="90955"/>
                    <a:pt x="2142" y="91210"/>
                  </a:cubicBezTo>
                  <a:cubicBezTo>
                    <a:pt x="2142" y="91210"/>
                    <a:pt x="2142" y="91464"/>
                    <a:pt x="2142" y="91464"/>
                  </a:cubicBezTo>
                  <a:cubicBezTo>
                    <a:pt x="2678" y="91719"/>
                    <a:pt x="3214" y="91974"/>
                    <a:pt x="3214" y="92484"/>
                  </a:cubicBezTo>
                  <a:cubicBezTo>
                    <a:pt x="3749" y="92738"/>
                    <a:pt x="3749" y="93248"/>
                    <a:pt x="3214" y="93503"/>
                  </a:cubicBezTo>
                  <a:cubicBezTo>
                    <a:pt x="3749" y="93503"/>
                    <a:pt x="4285" y="93757"/>
                    <a:pt x="4285" y="94012"/>
                  </a:cubicBezTo>
                  <a:cubicBezTo>
                    <a:pt x="4821" y="94522"/>
                    <a:pt x="4821" y="94777"/>
                    <a:pt x="4821" y="95286"/>
                  </a:cubicBezTo>
                  <a:cubicBezTo>
                    <a:pt x="4821" y="95286"/>
                    <a:pt x="4821" y="95286"/>
                    <a:pt x="4821" y="95286"/>
                  </a:cubicBezTo>
                  <a:cubicBezTo>
                    <a:pt x="4821" y="95541"/>
                    <a:pt x="4821" y="95541"/>
                    <a:pt x="4821" y="95541"/>
                  </a:cubicBezTo>
                  <a:cubicBezTo>
                    <a:pt x="5357" y="95796"/>
                    <a:pt x="5892" y="96050"/>
                    <a:pt x="5892" y="96560"/>
                  </a:cubicBezTo>
                  <a:cubicBezTo>
                    <a:pt x="5892" y="97324"/>
                    <a:pt x="5892" y="98343"/>
                    <a:pt x="5357" y="98853"/>
                  </a:cubicBezTo>
                  <a:cubicBezTo>
                    <a:pt x="5357" y="98853"/>
                    <a:pt x="4821" y="99108"/>
                    <a:pt x="4821" y="99363"/>
                  </a:cubicBezTo>
                  <a:cubicBezTo>
                    <a:pt x="4821" y="99363"/>
                    <a:pt x="5357" y="99617"/>
                    <a:pt x="5357" y="99872"/>
                  </a:cubicBezTo>
                  <a:cubicBezTo>
                    <a:pt x="5892" y="100382"/>
                    <a:pt x="5892" y="101401"/>
                    <a:pt x="6428" y="102420"/>
                  </a:cubicBezTo>
                  <a:cubicBezTo>
                    <a:pt x="6428" y="102420"/>
                    <a:pt x="6428" y="102420"/>
                    <a:pt x="6428" y="102420"/>
                  </a:cubicBezTo>
                  <a:cubicBezTo>
                    <a:pt x="6428" y="102675"/>
                    <a:pt x="6428" y="102929"/>
                    <a:pt x="6428" y="102929"/>
                  </a:cubicBezTo>
                  <a:cubicBezTo>
                    <a:pt x="6428" y="102929"/>
                    <a:pt x="6428" y="103184"/>
                    <a:pt x="6428" y="103184"/>
                  </a:cubicBezTo>
                  <a:cubicBezTo>
                    <a:pt x="6428" y="103184"/>
                    <a:pt x="6428" y="103439"/>
                    <a:pt x="6428" y="103439"/>
                  </a:cubicBezTo>
                  <a:cubicBezTo>
                    <a:pt x="6964" y="103439"/>
                    <a:pt x="6964" y="103694"/>
                    <a:pt x="7499" y="103949"/>
                  </a:cubicBezTo>
                  <a:cubicBezTo>
                    <a:pt x="7499" y="103949"/>
                    <a:pt x="7499" y="103949"/>
                    <a:pt x="7499" y="103949"/>
                  </a:cubicBezTo>
                  <a:cubicBezTo>
                    <a:pt x="8571" y="104458"/>
                    <a:pt x="9107" y="104968"/>
                    <a:pt x="9642" y="105477"/>
                  </a:cubicBezTo>
                  <a:cubicBezTo>
                    <a:pt x="9642" y="105987"/>
                    <a:pt x="9642" y="106751"/>
                    <a:pt x="9642" y="107515"/>
                  </a:cubicBezTo>
                  <a:cubicBezTo>
                    <a:pt x="9107" y="107770"/>
                    <a:pt x="9107" y="108025"/>
                    <a:pt x="8571" y="108280"/>
                  </a:cubicBezTo>
                  <a:cubicBezTo>
                    <a:pt x="8571" y="108280"/>
                    <a:pt x="8571" y="108280"/>
                    <a:pt x="8571" y="108280"/>
                  </a:cubicBezTo>
                  <a:cubicBezTo>
                    <a:pt x="9642" y="108535"/>
                    <a:pt x="10178" y="108789"/>
                    <a:pt x="10714" y="109299"/>
                  </a:cubicBezTo>
                  <a:cubicBezTo>
                    <a:pt x="11249" y="110063"/>
                    <a:pt x="10714" y="111337"/>
                    <a:pt x="10178" y="112101"/>
                  </a:cubicBezTo>
                  <a:cubicBezTo>
                    <a:pt x="9107" y="112611"/>
                    <a:pt x="8035" y="112866"/>
                    <a:pt x="7499" y="113121"/>
                  </a:cubicBezTo>
                  <a:cubicBezTo>
                    <a:pt x="7499" y="113121"/>
                    <a:pt x="7499" y="113121"/>
                    <a:pt x="7499" y="113121"/>
                  </a:cubicBezTo>
                  <a:cubicBezTo>
                    <a:pt x="7499" y="113121"/>
                    <a:pt x="8035" y="113375"/>
                    <a:pt x="8035" y="113630"/>
                  </a:cubicBezTo>
                  <a:cubicBezTo>
                    <a:pt x="8571" y="114394"/>
                    <a:pt x="8035" y="115414"/>
                    <a:pt x="8035" y="115414"/>
                  </a:cubicBezTo>
                  <a:cubicBezTo>
                    <a:pt x="8035" y="115923"/>
                    <a:pt x="7499" y="116178"/>
                    <a:pt x="7499" y="116433"/>
                  </a:cubicBezTo>
                  <a:cubicBezTo>
                    <a:pt x="7499" y="116433"/>
                    <a:pt x="6964" y="116687"/>
                    <a:pt x="6964" y="116687"/>
                  </a:cubicBezTo>
                  <a:cubicBezTo>
                    <a:pt x="6964" y="116687"/>
                    <a:pt x="7499" y="116687"/>
                    <a:pt x="7499" y="116687"/>
                  </a:cubicBezTo>
                  <a:cubicBezTo>
                    <a:pt x="7499" y="116942"/>
                    <a:pt x="7499" y="116942"/>
                    <a:pt x="7499" y="116942"/>
                  </a:cubicBezTo>
                  <a:cubicBezTo>
                    <a:pt x="8035" y="116942"/>
                    <a:pt x="8571" y="117197"/>
                    <a:pt x="8571" y="117452"/>
                  </a:cubicBezTo>
                  <a:cubicBezTo>
                    <a:pt x="9107" y="117707"/>
                    <a:pt x="9107" y="117961"/>
                    <a:pt x="9642" y="118216"/>
                  </a:cubicBezTo>
                  <a:cubicBezTo>
                    <a:pt x="10178" y="118216"/>
                    <a:pt x="10714" y="118471"/>
                    <a:pt x="11249" y="118471"/>
                  </a:cubicBezTo>
                  <a:cubicBezTo>
                    <a:pt x="11785" y="118726"/>
                    <a:pt x="12321" y="119235"/>
                    <a:pt x="12321" y="119490"/>
                  </a:cubicBezTo>
                  <a:cubicBezTo>
                    <a:pt x="12857" y="119490"/>
                    <a:pt x="12857" y="119490"/>
                    <a:pt x="12857" y="119490"/>
                  </a:cubicBezTo>
                  <a:cubicBezTo>
                    <a:pt x="17678" y="120000"/>
                    <a:pt x="17678" y="120000"/>
                    <a:pt x="17678" y="120000"/>
                  </a:cubicBezTo>
                  <a:cubicBezTo>
                    <a:pt x="89999" y="110828"/>
                    <a:pt x="89999" y="110828"/>
                    <a:pt x="89999" y="110828"/>
                  </a:cubicBezTo>
                  <a:cubicBezTo>
                    <a:pt x="90535" y="110828"/>
                    <a:pt x="90535" y="110573"/>
                    <a:pt x="91071" y="110573"/>
                  </a:cubicBezTo>
                  <a:cubicBezTo>
                    <a:pt x="90535" y="110063"/>
                    <a:pt x="90535" y="109554"/>
                    <a:pt x="91607" y="109044"/>
                  </a:cubicBezTo>
                  <a:cubicBezTo>
                    <a:pt x="92142" y="108535"/>
                    <a:pt x="93214" y="108280"/>
                    <a:pt x="94285" y="108280"/>
                  </a:cubicBezTo>
                  <a:cubicBezTo>
                    <a:pt x="94285" y="108280"/>
                    <a:pt x="94285" y="108280"/>
                    <a:pt x="93749" y="108025"/>
                  </a:cubicBezTo>
                  <a:cubicBezTo>
                    <a:pt x="93749" y="107515"/>
                    <a:pt x="93749" y="106751"/>
                    <a:pt x="94285" y="106242"/>
                  </a:cubicBezTo>
                  <a:cubicBezTo>
                    <a:pt x="94821" y="105732"/>
                    <a:pt x="95892" y="104968"/>
                    <a:pt x="97499" y="104458"/>
                  </a:cubicBezTo>
                  <a:cubicBezTo>
                    <a:pt x="98035" y="104203"/>
                    <a:pt x="99642" y="104203"/>
                    <a:pt x="100178" y="104203"/>
                  </a:cubicBezTo>
                  <a:cubicBezTo>
                    <a:pt x="100714" y="104203"/>
                    <a:pt x="100714" y="104203"/>
                    <a:pt x="101249" y="104203"/>
                  </a:cubicBezTo>
                  <a:cubicBezTo>
                    <a:pt x="101249" y="104203"/>
                    <a:pt x="101249" y="104203"/>
                    <a:pt x="101249" y="104203"/>
                  </a:cubicBezTo>
                  <a:cubicBezTo>
                    <a:pt x="101249" y="104203"/>
                    <a:pt x="101249" y="104203"/>
                    <a:pt x="101249" y="104203"/>
                  </a:cubicBezTo>
                  <a:cubicBezTo>
                    <a:pt x="101249" y="103694"/>
                    <a:pt x="100714" y="103184"/>
                    <a:pt x="101785" y="102420"/>
                  </a:cubicBezTo>
                  <a:cubicBezTo>
                    <a:pt x="102321" y="101910"/>
                    <a:pt x="103392" y="101656"/>
                    <a:pt x="104464" y="101401"/>
                  </a:cubicBezTo>
                  <a:cubicBezTo>
                    <a:pt x="104464" y="101401"/>
                    <a:pt x="104999" y="101401"/>
                    <a:pt x="104999" y="101401"/>
                  </a:cubicBezTo>
                  <a:cubicBezTo>
                    <a:pt x="104999" y="101401"/>
                    <a:pt x="105535" y="101146"/>
                    <a:pt x="106071" y="101146"/>
                  </a:cubicBezTo>
                  <a:cubicBezTo>
                    <a:pt x="106071" y="100891"/>
                    <a:pt x="106607" y="100891"/>
                    <a:pt x="107142" y="100636"/>
                  </a:cubicBezTo>
                  <a:cubicBezTo>
                    <a:pt x="107142" y="100382"/>
                    <a:pt x="107678" y="99872"/>
                    <a:pt x="108214" y="99617"/>
                  </a:cubicBezTo>
                  <a:cubicBezTo>
                    <a:pt x="109285" y="99108"/>
                    <a:pt x="110357" y="99108"/>
                    <a:pt x="111964" y="99108"/>
                  </a:cubicBezTo>
                  <a:cubicBezTo>
                    <a:pt x="112499" y="99108"/>
                    <a:pt x="112499" y="99108"/>
                    <a:pt x="113035" y="99108"/>
                  </a:cubicBezTo>
                  <a:cubicBezTo>
                    <a:pt x="113571" y="99108"/>
                    <a:pt x="114107" y="99108"/>
                    <a:pt x="114642" y="99363"/>
                  </a:cubicBezTo>
                  <a:cubicBezTo>
                    <a:pt x="115178" y="99363"/>
                    <a:pt x="115178" y="99363"/>
                    <a:pt x="115178" y="99363"/>
                  </a:cubicBezTo>
                  <a:cubicBezTo>
                    <a:pt x="116785" y="98598"/>
                    <a:pt x="116785" y="98598"/>
                    <a:pt x="116785" y="98598"/>
                  </a:cubicBezTo>
                  <a:cubicBezTo>
                    <a:pt x="116785" y="98343"/>
                    <a:pt x="116249" y="98089"/>
                    <a:pt x="116785" y="98089"/>
                  </a:cubicBezTo>
                  <a:cubicBezTo>
                    <a:pt x="116785" y="97579"/>
                    <a:pt x="118392" y="96815"/>
                    <a:pt x="118392" y="96305"/>
                  </a:cubicBezTo>
                  <a:cubicBezTo>
                    <a:pt x="118928" y="96050"/>
                    <a:pt x="118928" y="95286"/>
                    <a:pt x="118928" y="94777"/>
                  </a:cubicBezTo>
                  <a:cubicBezTo>
                    <a:pt x="118928" y="94267"/>
                    <a:pt x="118928" y="93248"/>
                    <a:pt x="118928" y="92738"/>
                  </a:cubicBezTo>
                  <a:cubicBezTo>
                    <a:pt x="119464" y="92738"/>
                    <a:pt x="119464" y="92484"/>
                    <a:pt x="119999" y="92229"/>
                  </a:cubicBezTo>
                  <a:cubicBezTo>
                    <a:pt x="119999" y="90445"/>
                    <a:pt x="119999" y="90445"/>
                    <a:pt x="119999" y="90445"/>
                  </a:cubicBezTo>
                  <a:lnTo>
                    <a:pt x="115714" y="90445"/>
                  </a:ln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5" name="Google Shape;185;p16"/>
            <p:cNvSpPr/>
            <p:nvPr/>
          </p:nvSpPr>
          <p:spPr>
            <a:xfrm>
              <a:off x="6392863" y="2170113"/>
              <a:ext cx="7800" cy="9600"/>
            </a:xfrm>
            <a:custGeom>
              <a:rect b="b" l="l" r="r" t="t"/>
              <a:pathLst>
                <a:path extrusionOk="0" h="120000" w="120000">
                  <a:moveTo>
                    <a:pt x="96000" y="65454"/>
                  </a:moveTo>
                  <a:cubicBezTo>
                    <a:pt x="84000" y="65454"/>
                    <a:pt x="72000" y="65454"/>
                    <a:pt x="60000" y="65454"/>
                  </a:cubicBezTo>
                  <a:cubicBezTo>
                    <a:pt x="48000" y="54545"/>
                    <a:pt x="48000" y="21818"/>
                    <a:pt x="36000" y="21818"/>
                  </a:cubicBezTo>
                  <a:cubicBezTo>
                    <a:pt x="36000" y="10909"/>
                    <a:pt x="12000" y="0"/>
                    <a:pt x="12000" y="10909"/>
                  </a:cubicBezTo>
                  <a:cubicBezTo>
                    <a:pt x="0" y="10909"/>
                    <a:pt x="12000" y="43636"/>
                    <a:pt x="12000" y="54545"/>
                  </a:cubicBezTo>
                  <a:cubicBezTo>
                    <a:pt x="12000" y="65454"/>
                    <a:pt x="24000" y="87272"/>
                    <a:pt x="24000" y="87272"/>
                  </a:cubicBezTo>
                  <a:cubicBezTo>
                    <a:pt x="36000" y="98181"/>
                    <a:pt x="60000" y="87272"/>
                    <a:pt x="72000" y="98181"/>
                  </a:cubicBezTo>
                  <a:cubicBezTo>
                    <a:pt x="72000" y="98181"/>
                    <a:pt x="84000" y="120000"/>
                    <a:pt x="96000" y="120000"/>
                  </a:cubicBezTo>
                  <a:cubicBezTo>
                    <a:pt x="96000" y="120000"/>
                    <a:pt x="108000" y="109090"/>
                    <a:pt x="120000" y="98181"/>
                  </a:cubicBezTo>
                  <a:cubicBezTo>
                    <a:pt x="120000" y="87272"/>
                    <a:pt x="96000" y="65454"/>
                    <a:pt x="96000" y="65454"/>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6" name="Google Shape;186;p16"/>
            <p:cNvSpPr/>
            <p:nvPr/>
          </p:nvSpPr>
          <p:spPr>
            <a:xfrm>
              <a:off x="6403975" y="2187575"/>
              <a:ext cx="4800" cy="4800"/>
            </a:xfrm>
            <a:custGeom>
              <a:rect b="b" l="l" r="r" t="t"/>
              <a:pathLst>
                <a:path extrusionOk="0" h="120000" w="120000">
                  <a:moveTo>
                    <a:pt x="40000" y="20000"/>
                  </a:moveTo>
                  <a:cubicBezTo>
                    <a:pt x="20000" y="20000"/>
                    <a:pt x="0" y="60000"/>
                    <a:pt x="0" y="80000"/>
                  </a:cubicBezTo>
                  <a:cubicBezTo>
                    <a:pt x="0" y="100000"/>
                    <a:pt x="40000" y="120000"/>
                    <a:pt x="60000" y="120000"/>
                  </a:cubicBezTo>
                  <a:cubicBezTo>
                    <a:pt x="60000" y="120000"/>
                    <a:pt x="80000" y="100000"/>
                    <a:pt x="100000" y="80000"/>
                  </a:cubicBezTo>
                  <a:cubicBezTo>
                    <a:pt x="100000" y="60000"/>
                    <a:pt x="120000" y="40000"/>
                    <a:pt x="120000" y="20000"/>
                  </a:cubicBezTo>
                  <a:cubicBezTo>
                    <a:pt x="100000" y="0"/>
                    <a:pt x="60000" y="0"/>
                    <a:pt x="40000" y="2000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7" name="Google Shape;187;p16"/>
            <p:cNvSpPr/>
            <p:nvPr/>
          </p:nvSpPr>
          <p:spPr>
            <a:xfrm>
              <a:off x="6424613" y="2173288"/>
              <a:ext cx="6300" cy="9600"/>
            </a:xfrm>
            <a:custGeom>
              <a:rect b="b" l="l" r="r" t="t"/>
              <a:pathLst>
                <a:path extrusionOk="0" h="120000" w="120000">
                  <a:moveTo>
                    <a:pt x="90000" y="12000"/>
                  </a:moveTo>
                  <a:cubicBezTo>
                    <a:pt x="60000" y="0"/>
                    <a:pt x="15000" y="24000"/>
                    <a:pt x="0" y="48000"/>
                  </a:cubicBezTo>
                  <a:cubicBezTo>
                    <a:pt x="0" y="60000"/>
                    <a:pt x="15000" y="96000"/>
                    <a:pt x="30000" y="108000"/>
                  </a:cubicBezTo>
                  <a:cubicBezTo>
                    <a:pt x="45000" y="120000"/>
                    <a:pt x="90000" y="120000"/>
                    <a:pt x="90000" y="120000"/>
                  </a:cubicBezTo>
                  <a:cubicBezTo>
                    <a:pt x="105000" y="108000"/>
                    <a:pt x="90000" y="72000"/>
                    <a:pt x="90000" y="60000"/>
                  </a:cubicBezTo>
                  <a:cubicBezTo>
                    <a:pt x="90000" y="60000"/>
                    <a:pt x="120000" y="48000"/>
                    <a:pt x="120000" y="36000"/>
                  </a:cubicBezTo>
                  <a:cubicBezTo>
                    <a:pt x="120000" y="24000"/>
                    <a:pt x="90000" y="12000"/>
                    <a:pt x="90000" y="12000"/>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188" name="Google Shape;188;p16"/>
            <p:cNvSpPr/>
            <p:nvPr/>
          </p:nvSpPr>
          <p:spPr>
            <a:xfrm>
              <a:off x="6099175" y="1746250"/>
              <a:ext cx="426900" cy="676200"/>
            </a:xfrm>
            <a:custGeom>
              <a:rect b="b" l="l" r="r" t="t"/>
              <a:pathLst>
                <a:path extrusionOk="0" h="120000" w="120000">
                  <a:moveTo>
                    <a:pt x="119762" y="54531"/>
                  </a:moveTo>
                  <a:cubicBezTo>
                    <a:pt x="119762" y="54382"/>
                    <a:pt x="119288" y="54232"/>
                    <a:pt x="119288" y="54232"/>
                  </a:cubicBezTo>
                  <a:cubicBezTo>
                    <a:pt x="119051" y="54082"/>
                    <a:pt x="119051" y="53632"/>
                    <a:pt x="118814" y="53483"/>
                  </a:cubicBezTo>
                  <a:cubicBezTo>
                    <a:pt x="118814" y="53333"/>
                    <a:pt x="118814" y="52883"/>
                    <a:pt x="118577" y="52734"/>
                  </a:cubicBezTo>
                  <a:cubicBezTo>
                    <a:pt x="118339" y="52584"/>
                    <a:pt x="117865" y="52584"/>
                    <a:pt x="117628" y="52434"/>
                  </a:cubicBezTo>
                  <a:cubicBezTo>
                    <a:pt x="117391" y="52284"/>
                    <a:pt x="117154" y="52134"/>
                    <a:pt x="116916" y="52134"/>
                  </a:cubicBezTo>
                  <a:cubicBezTo>
                    <a:pt x="115019" y="51086"/>
                    <a:pt x="112173" y="48089"/>
                    <a:pt x="109802" y="47490"/>
                  </a:cubicBezTo>
                  <a:cubicBezTo>
                    <a:pt x="109565" y="47490"/>
                    <a:pt x="108853" y="47490"/>
                    <a:pt x="108616" y="47490"/>
                  </a:cubicBezTo>
                  <a:cubicBezTo>
                    <a:pt x="108379" y="47640"/>
                    <a:pt x="108379" y="47940"/>
                    <a:pt x="108142" y="47940"/>
                  </a:cubicBezTo>
                  <a:cubicBezTo>
                    <a:pt x="108142" y="47940"/>
                    <a:pt x="107667" y="47940"/>
                    <a:pt x="107430" y="47940"/>
                  </a:cubicBezTo>
                  <a:cubicBezTo>
                    <a:pt x="107430" y="47790"/>
                    <a:pt x="107193" y="47640"/>
                    <a:pt x="106956" y="47490"/>
                  </a:cubicBezTo>
                  <a:cubicBezTo>
                    <a:pt x="106719" y="47490"/>
                    <a:pt x="106245" y="47490"/>
                    <a:pt x="106245" y="47640"/>
                  </a:cubicBezTo>
                  <a:cubicBezTo>
                    <a:pt x="106007" y="47640"/>
                    <a:pt x="105770" y="47940"/>
                    <a:pt x="106007" y="48089"/>
                  </a:cubicBezTo>
                  <a:cubicBezTo>
                    <a:pt x="106007" y="48239"/>
                    <a:pt x="106245" y="48389"/>
                    <a:pt x="106245" y="48539"/>
                  </a:cubicBezTo>
                  <a:cubicBezTo>
                    <a:pt x="106245" y="48689"/>
                    <a:pt x="106007" y="48988"/>
                    <a:pt x="106007" y="49138"/>
                  </a:cubicBezTo>
                  <a:cubicBezTo>
                    <a:pt x="106007" y="49288"/>
                    <a:pt x="105533" y="49588"/>
                    <a:pt x="105296" y="49737"/>
                  </a:cubicBezTo>
                  <a:cubicBezTo>
                    <a:pt x="105059" y="49737"/>
                    <a:pt x="104584" y="49588"/>
                    <a:pt x="104347" y="49588"/>
                  </a:cubicBezTo>
                  <a:cubicBezTo>
                    <a:pt x="104110" y="49438"/>
                    <a:pt x="103399" y="49288"/>
                    <a:pt x="103162" y="49138"/>
                  </a:cubicBezTo>
                  <a:cubicBezTo>
                    <a:pt x="102924" y="48988"/>
                    <a:pt x="102687" y="48689"/>
                    <a:pt x="102687" y="48539"/>
                  </a:cubicBezTo>
                  <a:cubicBezTo>
                    <a:pt x="102450" y="48239"/>
                    <a:pt x="101739" y="47940"/>
                    <a:pt x="101501" y="47790"/>
                  </a:cubicBezTo>
                  <a:cubicBezTo>
                    <a:pt x="101264" y="47640"/>
                    <a:pt x="100790" y="47490"/>
                    <a:pt x="100553" y="47340"/>
                  </a:cubicBezTo>
                  <a:cubicBezTo>
                    <a:pt x="100316" y="47191"/>
                    <a:pt x="99604" y="47041"/>
                    <a:pt x="99604" y="46891"/>
                  </a:cubicBezTo>
                  <a:cubicBezTo>
                    <a:pt x="99367" y="46741"/>
                    <a:pt x="99841" y="46441"/>
                    <a:pt x="99841" y="46292"/>
                  </a:cubicBezTo>
                  <a:cubicBezTo>
                    <a:pt x="99841" y="46142"/>
                    <a:pt x="99604" y="45842"/>
                    <a:pt x="99604" y="45692"/>
                  </a:cubicBezTo>
                  <a:cubicBezTo>
                    <a:pt x="99604" y="45543"/>
                    <a:pt x="99841" y="45243"/>
                    <a:pt x="99841" y="45093"/>
                  </a:cubicBezTo>
                  <a:cubicBezTo>
                    <a:pt x="99841" y="44794"/>
                    <a:pt x="100079" y="44344"/>
                    <a:pt x="100079" y="44044"/>
                  </a:cubicBezTo>
                  <a:cubicBezTo>
                    <a:pt x="99841" y="43895"/>
                    <a:pt x="99604" y="43595"/>
                    <a:pt x="99367" y="43445"/>
                  </a:cubicBezTo>
                  <a:cubicBezTo>
                    <a:pt x="98893" y="43295"/>
                    <a:pt x="97944" y="43295"/>
                    <a:pt x="97707" y="43146"/>
                  </a:cubicBezTo>
                  <a:cubicBezTo>
                    <a:pt x="97233" y="42996"/>
                    <a:pt x="96758" y="42546"/>
                    <a:pt x="96521" y="42247"/>
                  </a:cubicBezTo>
                  <a:cubicBezTo>
                    <a:pt x="96284" y="42097"/>
                    <a:pt x="96047" y="41797"/>
                    <a:pt x="96047" y="41647"/>
                  </a:cubicBezTo>
                  <a:cubicBezTo>
                    <a:pt x="96047" y="41498"/>
                    <a:pt x="96284" y="41198"/>
                    <a:pt x="96521" y="41048"/>
                  </a:cubicBezTo>
                  <a:cubicBezTo>
                    <a:pt x="96758" y="41048"/>
                    <a:pt x="97233" y="41048"/>
                    <a:pt x="97470" y="40898"/>
                  </a:cubicBezTo>
                  <a:cubicBezTo>
                    <a:pt x="97707" y="40898"/>
                    <a:pt x="97944" y="40749"/>
                    <a:pt x="97944" y="40599"/>
                  </a:cubicBezTo>
                  <a:cubicBezTo>
                    <a:pt x="97944" y="40449"/>
                    <a:pt x="97707" y="40299"/>
                    <a:pt x="97707" y="40299"/>
                  </a:cubicBezTo>
                  <a:cubicBezTo>
                    <a:pt x="97470" y="40149"/>
                    <a:pt x="97470" y="39850"/>
                    <a:pt x="97233" y="39700"/>
                  </a:cubicBezTo>
                  <a:cubicBezTo>
                    <a:pt x="97233" y="39550"/>
                    <a:pt x="96996" y="39250"/>
                    <a:pt x="96996" y="39250"/>
                  </a:cubicBezTo>
                  <a:cubicBezTo>
                    <a:pt x="96758" y="39101"/>
                    <a:pt x="96758" y="38801"/>
                    <a:pt x="96521" y="38801"/>
                  </a:cubicBezTo>
                  <a:cubicBezTo>
                    <a:pt x="96284" y="38651"/>
                    <a:pt x="95810" y="38501"/>
                    <a:pt x="95573" y="38501"/>
                  </a:cubicBezTo>
                  <a:cubicBezTo>
                    <a:pt x="95335" y="38501"/>
                    <a:pt x="95098" y="38651"/>
                    <a:pt x="94861" y="38801"/>
                  </a:cubicBezTo>
                  <a:cubicBezTo>
                    <a:pt x="94624" y="38801"/>
                    <a:pt x="94387" y="39101"/>
                    <a:pt x="94150" y="39250"/>
                  </a:cubicBezTo>
                  <a:cubicBezTo>
                    <a:pt x="93675" y="39400"/>
                    <a:pt x="92964" y="39550"/>
                    <a:pt x="92490" y="39550"/>
                  </a:cubicBezTo>
                  <a:cubicBezTo>
                    <a:pt x="92252" y="39550"/>
                    <a:pt x="91541" y="39101"/>
                    <a:pt x="91067" y="39101"/>
                  </a:cubicBezTo>
                  <a:cubicBezTo>
                    <a:pt x="90592" y="39101"/>
                    <a:pt x="89881" y="39400"/>
                    <a:pt x="89644" y="39400"/>
                  </a:cubicBezTo>
                  <a:cubicBezTo>
                    <a:pt x="89407" y="39400"/>
                    <a:pt x="88932" y="39250"/>
                    <a:pt x="88695" y="39101"/>
                  </a:cubicBezTo>
                  <a:cubicBezTo>
                    <a:pt x="88458" y="38951"/>
                    <a:pt x="88458" y="38651"/>
                    <a:pt x="88221" y="38501"/>
                  </a:cubicBezTo>
                  <a:cubicBezTo>
                    <a:pt x="88221" y="38352"/>
                    <a:pt x="87747" y="38202"/>
                    <a:pt x="87509" y="38202"/>
                  </a:cubicBezTo>
                  <a:cubicBezTo>
                    <a:pt x="87272" y="38352"/>
                    <a:pt x="87035" y="38801"/>
                    <a:pt x="86798" y="38951"/>
                  </a:cubicBezTo>
                  <a:cubicBezTo>
                    <a:pt x="86324" y="39101"/>
                    <a:pt x="85612" y="38951"/>
                    <a:pt x="85375" y="38801"/>
                  </a:cubicBezTo>
                  <a:cubicBezTo>
                    <a:pt x="85138" y="38801"/>
                    <a:pt x="84664" y="38501"/>
                    <a:pt x="84426" y="38352"/>
                  </a:cubicBezTo>
                  <a:cubicBezTo>
                    <a:pt x="84426" y="38202"/>
                    <a:pt x="84426" y="38052"/>
                    <a:pt x="84426" y="37902"/>
                  </a:cubicBezTo>
                  <a:cubicBezTo>
                    <a:pt x="84426" y="37602"/>
                    <a:pt x="84901" y="37303"/>
                    <a:pt x="84901" y="37153"/>
                  </a:cubicBezTo>
                  <a:cubicBezTo>
                    <a:pt x="84901" y="37003"/>
                    <a:pt x="84664" y="36853"/>
                    <a:pt x="84426" y="36853"/>
                  </a:cubicBezTo>
                  <a:cubicBezTo>
                    <a:pt x="84426" y="36704"/>
                    <a:pt x="84189" y="36554"/>
                    <a:pt x="83952" y="36554"/>
                  </a:cubicBezTo>
                  <a:cubicBezTo>
                    <a:pt x="83715" y="36404"/>
                    <a:pt x="83241" y="36254"/>
                    <a:pt x="83241" y="36104"/>
                  </a:cubicBezTo>
                  <a:cubicBezTo>
                    <a:pt x="83241" y="35955"/>
                    <a:pt x="83715" y="35655"/>
                    <a:pt x="83715" y="35505"/>
                  </a:cubicBezTo>
                  <a:cubicBezTo>
                    <a:pt x="83952" y="35355"/>
                    <a:pt x="84189" y="35205"/>
                    <a:pt x="84189" y="35205"/>
                  </a:cubicBezTo>
                  <a:cubicBezTo>
                    <a:pt x="84426" y="35056"/>
                    <a:pt x="83952" y="34756"/>
                    <a:pt x="83715" y="34606"/>
                  </a:cubicBezTo>
                  <a:cubicBezTo>
                    <a:pt x="83715" y="34456"/>
                    <a:pt x="83003" y="34456"/>
                    <a:pt x="83003" y="34307"/>
                  </a:cubicBezTo>
                  <a:cubicBezTo>
                    <a:pt x="82766" y="34307"/>
                    <a:pt x="82529" y="34007"/>
                    <a:pt x="82292" y="33857"/>
                  </a:cubicBezTo>
                  <a:cubicBezTo>
                    <a:pt x="82292" y="33707"/>
                    <a:pt x="82529" y="33408"/>
                    <a:pt x="82766" y="33258"/>
                  </a:cubicBezTo>
                  <a:cubicBezTo>
                    <a:pt x="82766" y="33108"/>
                    <a:pt x="83241" y="32958"/>
                    <a:pt x="83241" y="32659"/>
                  </a:cubicBezTo>
                  <a:cubicBezTo>
                    <a:pt x="83241" y="32509"/>
                    <a:pt x="82766" y="32209"/>
                    <a:pt x="82529" y="32059"/>
                  </a:cubicBezTo>
                  <a:cubicBezTo>
                    <a:pt x="82292" y="31910"/>
                    <a:pt x="81818" y="31760"/>
                    <a:pt x="81818" y="31760"/>
                  </a:cubicBezTo>
                  <a:cubicBezTo>
                    <a:pt x="81581" y="31460"/>
                    <a:pt x="81106" y="30711"/>
                    <a:pt x="81106" y="30711"/>
                  </a:cubicBezTo>
                  <a:cubicBezTo>
                    <a:pt x="66403" y="4494"/>
                    <a:pt x="66403" y="4494"/>
                    <a:pt x="66403" y="4494"/>
                  </a:cubicBezTo>
                  <a:cubicBezTo>
                    <a:pt x="66403" y="4494"/>
                    <a:pt x="64505" y="4344"/>
                    <a:pt x="63794" y="4194"/>
                  </a:cubicBezTo>
                  <a:cubicBezTo>
                    <a:pt x="63557" y="4194"/>
                    <a:pt x="63083" y="4044"/>
                    <a:pt x="62845" y="3895"/>
                  </a:cubicBezTo>
                  <a:cubicBezTo>
                    <a:pt x="62608" y="3745"/>
                    <a:pt x="62371" y="3295"/>
                    <a:pt x="62134" y="3146"/>
                  </a:cubicBezTo>
                  <a:cubicBezTo>
                    <a:pt x="61897" y="3146"/>
                    <a:pt x="61185" y="2996"/>
                    <a:pt x="60948" y="2996"/>
                  </a:cubicBezTo>
                  <a:cubicBezTo>
                    <a:pt x="60711" y="2846"/>
                    <a:pt x="60237" y="2546"/>
                    <a:pt x="60000" y="2397"/>
                  </a:cubicBezTo>
                  <a:cubicBezTo>
                    <a:pt x="59762" y="2397"/>
                    <a:pt x="59288" y="2247"/>
                    <a:pt x="59051" y="2247"/>
                  </a:cubicBezTo>
                  <a:cubicBezTo>
                    <a:pt x="58577" y="2097"/>
                    <a:pt x="58102" y="1647"/>
                    <a:pt x="57628" y="1647"/>
                  </a:cubicBezTo>
                  <a:cubicBezTo>
                    <a:pt x="57391" y="1498"/>
                    <a:pt x="56916" y="1647"/>
                    <a:pt x="56442" y="1647"/>
                  </a:cubicBezTo>
                  <a:cubicBezTo>
                    <a:pt x="56205" y="1498"/>
                    <a:pt x="55494" y="1348"/>
                    <a:pt x="55019" y="1348"/>
                  </a:cubicBezTo>
                  <a:cubicBezTo>
                    <a:pt x="54782" y="1198"/>
                    <a:pt x="54071" y="1048"/>
                    <a:pt x="53833" y="898"/>
                  </a:cubicBezTo>
                  <a:cubicBezTo>
                    <a:pt x="53596" y="749"/>
                    <a:pt x="52885" y="599"/>
                    <a:pt x="52648" y="449"/>
                  </a:cubicBezTo>
                  <a:cubicBezTo>
                    <a:pt x="52411" y="299"/>
                    <a:pt x="51936" y="149"/>
                    <a:pt x="51462" y="0"/>
                  </a:cubicBezTo>
                  <a:cubicBezTo>
                    <a:pt x="51225" y="0"/>
                    <a:pt x="50513" y="149"/>
                    <a:pt x="50039" y="149"/>
                  </a:cubicBezTo>
                  <a:cubicBezTo>
                    <a:pt x="49802" y="149"/>
                    <a:pt x="49090" y="149"/>
                    <a:pt x="48616" y="299"/>
                  </a:cubicBezTo>
                  <a:cubicBezTo>
                    <a:pt x="48379" y="299"/>
                    <a:pt x="47667" y="449"/>
                    <a:pt x="47430" y="749"/>
                  </a:cubicBezTo>
                  <a:cubicBezTo>
                    <a:pt x="47193" y="749"/>
                    <a:pt x="46956" y="1048"/>
                    <a:pt x="46956" y="1198"/>
                  </a:cubicBezTo>
                  <a:cubicBezTo>
                    <a:pt x="46956" y="1348"/>
                    <a:pt x="47193" y="1797"/>
                    <a:pt x="47193" y="1947"/>
                  </a:cubicBezTo>
                  <a:cubicBezTo>
                    <a:pt x="47430" y="1947"/>
                    <a:pt x="47667" y="2097"/>
                    <a:pt x="47667" y="2247"/>
                  </a:cubicBezTo>
                  <a:cubicBezTo>
                    <a:pt x="47667" y="2397"/>
                    <a:pt x="47193" y="2696"/>
                    <a:pt x="47193" y="2696"/>
                  </a:cubicBezTo>
                  <a:cubicBezTo>
                    <a:pt x="46956" y="2846"/>
                    <a:pt x="46482" y="3295"/>
                    <a:pt x="46007" y="3295"/>
                  </a:cubicBezTo>
                  <a:cubicBezTo>
                    <a:pt x="45770" y="3295"/>
                    <a:pt x="45296" y="2846"/>
                    <a:pt x="45059" y="2846"/>
                  </a:cubicBezTo>
                  <a:cubicBezTo>
                    <a:pt x="44822" y="2846"/>
                    <a:pt x="43873" y="2996"/>
                    <a:pt x="43636" y="3146"/>
                  </a:cubicBezTo>
                  <a:cubicBezTo>
                    <a:pt x="43399" y="3146"/>
                    <a:pt x="43162" y="3595"/>
                    <a:pt x="42924" y="3745"/>
                  </a:cubicBezTo>
                  <a:cubicBezTo>
                    <a:pt x="42687" y="3745"/>
                    <a:pt x="42213" y="3745"/>
                    <a:pt x="41976" y="3745"/>
                  </a:cubicBezTo>
                  <a:cubicBezTo>
                    <a:pt x="41739" y="3895"/>
                    <a:pt x="41739" y="4194"/>
                    <a:pt x="41739" y="4344"/>
                  </a:cubicBezTo>
                  <a:cubicBezTo>
                    <a:pt x="41739" y="4494"/>
                    <a:pt x="41739" y="4794"/>
                    <a:pt x="41501" y="5093"/>
                  </a:cubicBezTo>
                  <a:cubicBezTo>
                    <a:pt x="41501" y="5243"/>
                    <a:pt x="41027" y="5393"/>
                    <a:pt x="41027" y="5543"/>
                  </a:cubicBezTo>
                  <a:cubicBezTo>
                    <a:pt x="40553" y="5543"/>
                    <a:pt x="39604" y="5543"/>
                    <a:pt x="39130" y="5692"/>
                  </a:cubicBezTo>
                  <a:cubicBezTo>
                    <a:pt x="38893" y="5842"/>
                    <a:pt x="38181" y="6142"/>
                    <a:pt x="37944" y="6441"/>
                  </a:cubicBezTo>
                  <a:cubicBezTo>
                    <a:pt x="37707" y="6591"/>
                    <a:pt x="37233" y="6741"/>
                    <a:pt x="36996" y="6891"/>
                  </a:cubicBezTo>
                  <a:cubicBezTo>
                    <a:pt x="36758" y="7041"/>
                    <a:pt x="36521" y="7340"/>
                    <a:pt x="36284" y="7490"/>
                  </a:cubicBezTo>
                  <a:cubicBezTo>
                    <a:pt x="36047" y="7640"/>
                    <a:pt x="35573" y="8089"/>
                    <a:pt x="35335" y="8239"/>
                  </a:cubicBezTo>
                  <a:cubicBezTo>
                    <a:pt x="35098" y="8239"/>
                    <a:pt x="34624" y="8239"/>
                    <a:pt x="34624" y="8239"/>
                  </a:cubicBezTo>
                  <a:cubicBezTo>
                    <a:pt x="34150" y="8239"/>
                    <a:pt x="33913" y="7940"/>
                    <a:pt x="33438" y="7790"/>
                  </a:cubicBezTo>
                  <a:cubicBezTo>
                    <a:pt x="33201" y="7790"/>
                    <a:pt x="32964" y="7940"/>
                    <a:pt x="32727" y="7940"/>
                  </a:cubicBezTo>
                  <a:cubicBezTo>
                    <a:pt x="32252" y="7940"/>
                    <a:pt x="31304" y="7490"/>
                    <a:pt x="30830" y="7340"/>
                  </a:cubicBezTo>
                  <a:cubicBezTo>
                    <a:pt x="30592" y="7340"/>
                    <a:pt x="30118" y="7191"/>
                    <a:pt x="30118" y="7041"/>
                  </a:cubicBezTo>
                  <a:cubicBezTo>
                    <a:pt x="29644" y="6741"/>
                    <a:pt x="29407" y="6142"/>
                    <a:pt x="29169" y="5842"/>
                  </a:cubicBezTo>
                  <a:cubicBezTo>
                    <a:pt x="28932" y="5543"/>
                    <a:pt x="28695" y="4943"/>
                    <a:pt x="28695" y="4943"/>
                  </a:cubicBezTo>
                  <a:cubicBezTo>
                    <a:pt x="28458" y="4794"/>
                    <a:pt x="28695" y="4194"/>
                    <a:pt x="28695" y="4044"/>
                  </a:cubicBezTo>
                  <a:cubicBezTo>
                    <a:pt x="28695" y="3895"/>
                    <a:pt x="28695" y="3445"/>
                    <a:pt x="28458" y="3295"/>
                  </a:cubicBezTo>
                  <a:cubicBezTo>
                    <a:pt x="28458" y="3146"/>
                    <a:pt x="27984" y="2846"/>
                    <a:pt x="27747" y="2846"/>
                  </a:cubicBezTo>
                  <a:cubicBezTo>
                    <a:pt x="27509" y="2846"/>
                    <a:pt x="27272" y="3295"/>
                    <a:pt x="27035" y="3295"/>
                  </a:cubicBezTo>
                  <a:cubicBezTo>
                    <a:pt x="26798" y="3295"/>
                    <a:pt x="26561" y="3146"/>
                    <a:pt x="26324" y="3146"/>
                  </a:cubicBezTo>
                  <a:cubicBezTo>
                    <a:pt x="25849" y="2996"/>
                    <a:pt x="24901" y="2996"/>
                    <a:pt x="24426" y="2996"/>
                  </a:cubicBezTo>
                  <a:cubicBezTo>
                    <a:pt x="24189" y="2996"/>
                    <a:pt x="23241" y="3146"/>
                    <a:pt x="22766" y="3295"/>
                  </a:cubicBezTo>
                  <a:cubicBezTo>
                    <a:pt x="22529" y="3445"/>
                    <a:pt x="22292" y="3895"/>
                    <a:pt x="22055" y="4044"/>
                  </a:cubicBezTo>
                  <a:cubicBezTo>
                    <a:pt x="22055" y="4344"/>
                    <a:pt x="21343" y="5243"/>
                    <a:pt x="21343" y="5243"/>
                  </a:cubicBezTo>
                  <a:cubicBezTo>
                    <a:pt x="11857" y="26067"/>
                    <a:pt x="11857" y="26067"/>
                    <a:pt x="11857" y="26067"/>
                  </a:cubicBezTo>
                  <a:cubicBezTo>
                    <a:pt x="11857" y="26067"/>
                    <a:pt x="11620" y="26816"/>
                    <a:pt x="11620" y="27116"/>
                  </a:cubicBezTo>
                  <a:cubicBezTo>
                    <a:pt x="11857" y="27715"/>
                    <a:pt x="12094" y="28764"/>
                    <a:pt x="12332" y="29363"/>
                  </a:cubicBezTo>
                  <a:cubicBezTo>
                    <a:pt x="12569" y="29812"/>
                    <a:pt x="13043" y="30861"/>
                    <a:pt x="13280" y="31310"/>
                  </a:cubicBezTo>
                  <a:cubicBezTo>
                    <a:pt x="13280" y="31610"/>
                    <a:pt x="13517" y="32359"/>
                    <a:pt x="13517" y="32659"/>
                  </a:cubicBezTo>
                  <a:cubicBezTo>
                    <a:pt x="13517" y="32958"/>
                    <a:pt x="13517" y="33558"/>
                    <a:pt x="13280" y="33857"/>
                  </a:cubicBezTo>
                  <a:cubicBezTo>
                    <a:pt x="13043" y="34007"/>
                    <a:pt x="12806" y="34007"/>
                    <a:pt x="12569" y="34157"/>
                  </a:cubicBezTo>
                  <a:cubicBezTo>
                    <a:pt x="12569" y="34307"/>
                    <a:pt x="12569" y="34756"/>
                    <a:pt x="12332" y="34906"/>
                  </a:cubicBezTo>
                  <a:cubicBezTo>
                    <a:pt x="12332" y="35056"/>
                    <a:pt x="12094" y="35505"/>
                    <a:pt x="11857" y="35655"/>
                  </a:cubicBezTo>
                  <a:cubicBezTo>
                    <a:pt x="11620" y="35805"/>
                    <a:pt x="11146" y="35655"/>
                    <a:pt x="10909" y="35655"/>
                  </a:cubicBezTo>
                  <a:cubicBezTo>
                    <a:pt x="10909" y="35805"/>
                    <a:pt x="10671" y="36104"/>
                    <a:pt x="10671" y="36404"/>
                  </a:cubicBezTo>
                  <a:cubicBezTo>
                    <a:pt x="10671" y="36404"/>
                    <a:pt x="10671" y="36704"/>
                    <a:pt x="10671" y="36704"/>
                  </a:cubicBezTo>
                  <a:cubicBezTo>
                    <a:pt x="10671" y="36853"/>
                    <a:pt x="10909" y="37003"/>
                    <a:pt x="10909" y="37153"/>
                  </a:cubicBezTo>
                  <a:cubicBezTo>
                    <a:pt x="11146" y="37303"/>
                    <a:pt x="11146" y="37453"/>
                    <a:pt x="10909" y="37602"/>
                  </a:cubicBezTo>
                  <a:cubicBezTo>
                    <a:pt x="10909" y="37752"/>
                    <a:pt x="10434" y="37902"/>
                    <a:pt x="10197" y="38052"/>
                  </a:cubicBezTo>
                  <a:cubicBezTo>
                    <a:pt x="9960" y="38202"/>
                    <a:pt x="9723" y="38651"/>
                    <a:pt x="9723" y="38951"/>
                  </a:cubicBezTo>
                  <a:cubicBezTo>
                    <a:pt x="9723" y="39101"/>
                    <a:pt x="10197" y="39400"/>
                    <a:pt x="10197" y="39700"/>
                  </a:cubicBezTo>
                  <a:cubicBezTo>
                    <a:pt x="10197" y="39850"/>
                    <a:pt x="9723" y="40149"/>
                    <a:pt x="9723" y="40299"/>
                  </a:cubicBezTo>
                  <a:cubicBezTo>
                    <a:pt x="9960" y="40449"/>
                    <a:pt x="9960" y="40749"/>
                    <a:pt x="10197" y="40898"/>
                  </a:cubicBezTo>
                  <a:cubicBezTo>
                    <a:pt x="10434" y="40898"/>
                    <a:pt x="11146" y="40898"/>
                    <a:pt x="11383" y="40898"/>
                  </a:cubicBezTo>
                  <a:cubicBezTo>
                    <a:pt x="11620" y="41048"/>
                    <a:pt x="12094" y="41198"/>
                    <a:pt x="12332" y="41498"/>
                  </a:cubicBezTo>
                  <a:cubicBezTo>
                    <a:pt x="12569" y="41647"/>
                    <a:pt x="12569" y="42097"/>
                    <a:pt x="12332" y="42247"/>
                  </a:cubicBezTo>
                  <a:cubicBezTo>
                    <a:pt x="12332" y="42397"/>
                    <a:pt x="11620" y="42546"/>
                    <a:pt x="11383" y="42696"/>
                  </a:cubicBezTo>
                  <a:cubicBezTo>
                    <a:pt x="11383" y="42996"/>
                    <a:pt x="11146" y="43295"/>
                    <a:pt x="11146" y="43445"/>
                  </a:cubicBezTo>
                  <a:cubicBezTo>
                    <a:pt x="11383" y="43745"/>
                    <a:pt x="12332" y="43595"/>
                    <a:pt x="12332" y="43895"/>
                  </a:cubicBezTo>
                  <a:cubicBezTo>
                    <a:pt x="12569" y="43895"/>
                    <a:pt x="12094" y="44194"/>
                    <a:pt x="12094" y="44344"/>
                  </a:cubicBezTo>
                  <a:cubicBezTo>
                    <a:pt x="11857" y="44494"/>
                    <a:pt x="11146" y="44794"/>
                    <a:pt x="11146" y="45093"/>
                  </a:cubicBezTo>
                  <a:cubicBezTo>
                    <a:pt x="11146" y="45243"/>
                    <a:pt x="11620" y="45393"/>
                    <a:pt x="11620" y="45393"/>
                  </a:cubicBezTo>
                  <a:cubicBezTo>
                    <a:pt x="11857" y="45393"/>
                    <a:pt x="12569" y="45393"/>
                    <a:pt x="12806" y="45543"/>
                  </a:cubicBezTo>
                  <a:cubicBezTo>
                    <a:pt x="12806" y="45692"/>
                    <a:pt x="12094" y="46292"/>
                    <a:pt x="12332" y="46441"/>
                  </a:cubicBezTo>
                  <a:cubicBezTo>
                    <a:pt x="12569" y="46591"/>
                    <a:pt x="13043" y="46292"/>
                    <a:pt x="13280" y="46142"/>
                  </a:cubicBezTo>
                  <a:cubicBezTo>
                    <a:pt x="13754" y="46142"/>
                    <a:pt x="14229" y="46142"/>
                    <a:pt x="14466" y="46292"/>
                  </a:cubicBezTo>
                  <a:cubicBezTo>
                    <a:pt x="14703" y="46441"/>
                    <a:pt x="14229" y="46741"/>
                    <a:pt x="14229" y="46891"/>
                  </a:cubicBezTo>
                  <a:cubicBezTo>
                    <a:pt x="14229" y="47041"/>
                    <a:pt x="14703" y="47191"/>
                    <a:pt x="14703" y="47340"/>
                  </a:cubicBezTo>
                  <a:cubicBezTo>
                    <a:pt x="14703" y="47640"/>
                    <a:pt x="14466" y="48389"/>
                    <a:pt x="13992" y="48689"/>
                  </a:cubicBezTo>
                  <a:cubicBezTo>
                    <a:pt x="13754" y="48838"/>
                    <a:pt x="13043" y="49288"/>
                    <a:pt x="12806" y="49588"/>
                  </a:cubicBezTo>
                  <a:cubicBezTo>
                    <a:pt x="12569" y="49737"/>
                    <a:pt x="12332" y="50187"/>
                    <a:pt x="12094" y="50337"/>
                  </a:cubicBezTo>
                  <a:cubicBezTo>
                    <a:pt x="11857" y="50636"/>
                    <a:pt x="11620" y="50936"/>
                    <a:pt x="11620" y="51235"/>
                  </a:cubicBezTo>
                  <a:cubicBezTo>
                    <a:pt x="11857" y="51385"/>
                    <a:pt x="12094" y="51535"/>
                    <a:pt x="12332" y="51535"/>
                  </a:cubicBezTo>
                  <a:cubicBezTo>
                    <a:pt x="12569" y="51685"/>
                    <a:pt x="13043" y="51985"/>
                    <a:pt x="13280" y="52134"/>
                  </a:cubicBezTo>
                  <a:cubicBezTo>
                    <a:pt x="13280" y="52434"/>
                    <a:pt x="13280" y="52734"/>
                    <a:pt x="13043" y="52883"/>
                  </a:cubicBezTo>
                  <a:cubicBezTo>
                    <a:pt x="12806" y="53183"/>
                    <a:pt x="12094" y="53483"/>
                    <a:pt x="11857" y="53632"/>
                  </a:cubicBezTo>
                  <a:cubicBezTo>
                    <a:pt x="11383" y="53932"/>
                    <a:pt x="10434" y="54681"/>
                    <a:pt x="9960" y="54981"/>
                  </a:cubicBezTo>
                  <a:cubicBezTo>
                    <a:pt x="9960" y="54981"/>
                    <a:pt x="9486" y="55131"/>
                    <a:pt x="9486" y="55280"/>
                  </a:cubicBezTo>
                  <a:cubicBezTo>
                    <a:pt x="9249" y="55430"/>
                    <a:pt x="9011" y="55880"/>
                    <a:pt x="8774" y="56179"/>
                  </a:cubicBezTo>
                  <a:cubicBezTo>
                    <a:pt x="8774" y="56329"/>
                    <a:pt x="8300" y="56629"/>
                    <a:pt x="8063" y="56779"/>
                  </a:cubicBezTo>
                  <a:cubicBezTo>
                    <a:pt x="7826" y="56928"/>
                    <a:pt x="7588" y="57378"/>
                    <a:pt x="7351" y="57677"/>
                  </a:cubicBezTo>
                  <a:cubicBezTo>
                    <a:pt x="7351" y="57827"/>
                    <a:pt x="7351" y="58426"/>
                    <a:pt x="7114" y="58726"/>
                  </a:cubicBezTo>
                  <a:cubicBezTo>
                    <a:pt x="7114" y="58876"/>
                    <a:pt x="6877" y="59176"/>
                    <a:pt x="6877" y="59325"/>
                  </a:cubicBezTo>
                  <a:cubicBezTo>
                    <a:pt x="6877" y="59475"/>
                    <a:pt x="6877" y="59925"/>
                    <a:pt x="7114" y="60224"/>
                  </a:cubicBezTo>
                  <a:cubicBezTo>
                    <a:pt x="7114" y="60224"/>
                    <a:pt x="7588" y="60374"/>
                    <a:pt x="7588" y="60524"/>
                  </a:cubicBezTo>
                  <a:cubicBezTo>
                    <a:pt x="7826" y="60674"/>
                    <a:pt x="8537" y="60674"/>
                    <a:pt x="8774" y="60823"/>
                  </a:cubicBezTo>
                  <a:cubicBezTo>
                    <a:pt x="9249" y="60823"/>
                    <a:pt x="10197" y="60973"/>
                    <a:pt x="10671" y="61123"/>
                  </a:cubicBezTo>
                  <a:cubicBezTo>
                    <a:pt x="10909" y="61273"/>
                    <a:pt x="11146" y="61722"/>
                    <a:pt x="11383" y="61872"/>
                  </a:cubicBezTo>
                  <a:cubicBezTo>
                    <a:pt x="11383" y="62172"/>
                    <a:pt x="11383" y="62771"/>
                    <a:pt x="10909" y="62921"/>
                  </a:cubicBezTo>
                  <a:cubicBezTo>
                    <a:pt x="10909" y="63071"/>
                    <a:pt x="10197" y="63071"/>
                    <a:pt x="10197" y="63071"/>
                  </a:cubicBezTo>
                  <a:cubicBezTo>
                    <a:pt x="9960" y="62921"/>
                    <a:pt x="9723" y="62771"/>
                    <a:pt x="9486" y="62771"/>
                  </a:cubicBezTo>
                  <a:cubicBezTo>
                    <a:pt x="9249" y="62771"/>
                    <a:pt x="9011" y="62921"/>
                    <a:pt x="8774" y="62921"/>
                  </a:cubicBezTo>
                  <a:cubicBezTo>
                    <a:pt x="8300" y="63071"/>
                    <a:pt x="7826" y="62921"/>
                    <a:pt x="7588" y="62771"/>
                  </a:cubicBezTo>
                  <a:cubicBezTo>
                    <a:pt x="7351" y="62621"/>
                    <a:pt x="7114" y="62322"/>
                    <a:pt x="6877" y="62172"/>
                  </a:cubicBezTo>
                  <a:cubicBezTo>
                    <a:pt x="6877" y="62172"/>
                    <a:pt x="6166" y="62322"/>
                    <a:pt x="6166" y="62322"/>
                  </a:cubicBezTo>
                  <a:cubicBezTo>
                    <a:pt x="5928" y="62471"/>
                    <a:pt x="5454" y="62771"/>
                    <a:pt x="5454" y="63071"/>
                  </a:cubicBezTo>
                  <a:cubicBezTo>
                    <a:pt x="5454" y="63071"/>
                    <a:pt x="5691" y="63370"/>
                    <a:pt x="5691" y="63520"/>
                  </a:cubicBezTo>
                  <a:cubicBezTo>
                    <a:pt x="5691" y="63670"/>
                    <a:pt x="6166" y="63670"/>
                    <a:pt x="6166" y="63820"/>
                  </a:cubicBezTo>
                  <a:cubicBezTo>
                    <a:pt x="6403" y="63970"/>
                    <a:pt x="6166" y="64419"/>
                    <a:pt x="6166" y="64569"/>
                  </a:cubicBezTo>
                  <a:cubicBezTo>
                    <a:pt x="6403" y="64719"/>
                    <a:pt x="7114" y="64719"/>
                    <a:pt x="7351" y="64868"/>
                  </a:cubicBezTo>
                  <a:cubicBezTo>
                    <a:pt x="7351" y="65018"/>
                    <a:pt x="7351" y="65318"/>
                    <a:pt x="7114" y="65468"/>
                  </a:cubicBezTo>
                  <a:cubicBezTo>
                    <a:pt x="7114" y="65468"/>
                    <a:pt x="6640" y="65617"/>
                    <a:pt x="6640" y="65767"/>
                  </a:cubicBezTo>
                  <a:cubicBezTo>
                    <a:pt x="6640" y="65917"/>
                    <a:pt x="6877" y="66217"/>
                    <a:pt x="6877" y="66367"/>
                  </a:cubicBezTo>
                  <a:cubicBezTo>
                    <a:pt x="6877" y="66367"/>
                    <a:pt x="6877" y="66966"/>
                    <a:pt x="6877" y="67116"/>
                  </a:cubicBezTo>
                  <a:cubicBezTo>
                    <a:pt x="6877" y="67265"/>
                    <a:pt x="6403" y="67565"/>
                    <a:pt x="6166" y="67715"/>
                  </a:cubicBezTo>
                  <a:cubicBezTo>
                    <a:pt x="6166" y="67715"/>
                    <a:pt x="5691" y="67865"/>
                    <a:pt x="5691" y="67715"/>
                  </a:cubicBezTo>
                  <a:cubicBezTo>
                    <a:pt x="5217" y="67715"/>
                    <a:pt x="5217" y="67265"/>
                    <a:pt x="4980" y="67116"/>
                  </a:cubicBezTo>
                  <a:cubicBezTo>
                    <a:pt x="4743" y="66966"/>
                    <a:pt x="4031" y="66816"/>
                    <a:pt x="4031" y="66666"/>
                  </a:cubicBezTo>
                  <a:cubicBezTo>
                    <a:pt x="3794" y="66516"/>
                    <a:pt x="4031" y="66067"/>
                    <a:pt x="3794" y="65917"/>
                  </a:cubicBezTo>
                  <a:cubicBezTo>
                    <a:pt x="3794" y="65767"/>
                    <a:pt x="3320" y="65617"/>
                    <a:pt x="3083" y="65468"/>
                  </a:cubicBezTo>
                  <a:cubicBezTo>
                    <a:pt x="2845" y="65468"/>
                    <a:pt x="2371" y="65617"/>
                    <a:pt x="2134" y="65617"/>
                  </a:cubicBezTo>
                  <a:cubicBezTo>
                    <a:pt x="1660" y="65617"/>
                    <a:pt x="948" y="65168"/>
                    <a:pt x="711" y="65318"/>
                  </a:cubicBezTo>
                  <a:cubicBezTo>
                    <a:pt x="711" y="65468"/>
                    <a:pt x="948" y="65767"/>
                    <a:pt x="948" y="65917"/>
                  </a:cubicBezTo>
                  <a:cubicBezTo>
                    <a:pt x="711" y="66067"/>
                    <a:pt x="711" y="66367"/>
                    <a:pt x="474" y="66367"/>
                  </a:cubicBezTo>
                  <a:cubicBezTo>
                    <a:pt x="237" y="66516"/>
                    <a:pt x="237" y="66516"/>
                    <a:pt x="0" y="66516"/>
                  </a:cubicBezTo>
                  <a:cubicBezTo>
                    <a:pt x="474" y="67265"/>
                    <a:pt x="474" y="67265"/>
                    <a:pt x="474" y="67265"/>
                  </a:cubicBezTo>
                  <a:cubicBezTo>
                    <a:pt x="8300" y="79700"/>
                    <a:pt x="8300" y="79700"/>
                    <a:pt x="8300" y="79700"/>
                  </a:cubicBezTo>
                  <a:cubicBezTo>
                    <a:pt x="22766" y="105468"/>
                    <a:pt x="22766" y="105468"/>
                    <a:pt x="22766" y="105468"/>
                  </a:cubicBezTo>
                  <a:cubicBezTo>
                    <a:pt x="24901" y="109213"/>
                    <a:pt x="24901" y="109213"/>
                    <a:pt x="24901" y="109213"/>
                  </a:cubicBezTo>
                  <a:cubicBezTo>
                    <a:pt x="25612" y="109363"/>
                    <a:pt x="25849" y="109513"/>
                    <a:pt x="25849" y="109662"/>
                  </a:cubicBezTo>
                  <a:cubicBezTo>
                    <a:pt x="26086" y="109962"/>
                    <a:pt x="26086" y="110262"/>
                    <a:pt x="26324" y="110561"/>
                  </a:cubicBezTo>
                  <a:cubicBezTo>
                    <a:pt x="26324" y="110561"/>
                    <a:pt x="26324" y="110711"/>
                    <a:pt x="26324" y="110711"/>
                  </a:cubicBezTo>
                  <a:cubicBezTo>
                    <a:pt x="26324" y="110861"/>
                    <a:pt x="26324" y="110861"/>
                    <a:pt x="26561" y="111011"/>
                  </a:cubicBezTo>
                  <a:cubicBezTo>
                    <a:pt x="26561" y="111310"/>
                    <a:pt x="26798" y="111610"/>
                    <a:pt x="26798" y="111910"/>
                  </a:cubicBezTo>
                  <a:cubicBezTo>
                    <a:pt x="26798" y="112059"/>
                    <a:pt x="26798" y="112359"/>
                    <a:pt x="26798" y="112509"/>
                  </a:cubicBezTo>
                  <a:cubicBezTo>
                    <a:pt x="26798" y="112659"/>
                    <a:pt x="26798" y="112808"/>
                    <a:pt x="26798" y="112808"/>
                  </a:cubicBezTo>
                  <a:cubicBezTo>
                    <a:pt x="26798" y="112958"/>
                    <a:pt x="26798" y="112958"/>
                    <a:pt x="26798" y="112958"/>
                  </a:cubicBezTo>
                  <a:cubicBezTo>
                    <a:pt x="26798" y="113108"/>
                    <a:pt x="26798" y="113558"/>
                    <a:pt x="27035" y="113707"/>
                  </a:cubicBezTo>
                  <a:cubicBezTo>
                    <a:pt x="27035" y="114007"/>
                    <a:pt x="27272" y="114307"/>
                    <a:pt x="27509" y="114456"/>
                  </a:cubicBezTo>
                  <a:cubicBezTo>
                    <a:pt x="27509" y="114456"/>
                    <a:pt x="27747" y="114606"/>
                    <a:pt x="27747" y="114606"/>
                  </a:cubicBezTo>
                  <a:cubicBezTo>
                    <a:pt x="27747" y="114606"/>
                    <a:pt x="27747" y="114606"/>
                    <a:pt x="27747" y="114606"/>
                  </a:cubicBezTo>
                  <a:cubicBezTo>
                    <a:pt x="27984" y="114606"/>
                    <a:pt x="27984" y="114606"/>
                    <a:pt x="28221" y="114606"/>
                  </a:cubicBezTo>
                  <a:cubicBezTo>
                    <a:pt x="28458" y="114606"/>
                    <a:pt x="28932" y="114606"/>
                    <a:pt x="29169" y="114756"/>
                  </a:cubicBezTo>
                  <a:cubicBezTo>
                    <a:pt x="29644" y="114906"/>
                    <a:pt x="29881" y="115205"/>
                    <a:pt x="30118" y="115505"/>
                  </a:cubicBezTo>
                  <a:cubicBezTo>
                    <a:pt x="30118" y="115505"/>
                    <a:pt x="30355" y="115655"/>
                    <a:pt x="30355" y="115655"/>
                  </a:cubicBezTo>
                  <a:cubicBezTo>
                    <a:pt x="30355" y="115805"/>
                    <a:pt x="30830" y="115955"/>
                    <a:pt x="31304" y="115955"/>
                  </a:cubicBezTo>
                  <a:cubicBezTo>
                    <a:pt x="31541" y="116104"/>
                    <a:pt x="32490" y="116254"/>
                    <a:pt x="33201" y="116254"/>
                  </a:cubicBezTo>
                  <a:cubicBezTo>
                    <a:pt x="33913" y="116404"/>
                    <a:pt x="33913" y="116404"/>
                    <a:pt x="33913" y="116404"/>
                  </a:cubicBezTo>
                  <a:cubicBezTo>
                    <a:pt x="34624" y="119400"/>
                    <a:pt x="34624" y="119400"/>
                    <a:pt x="34624" y="119400"/>
                  </a:cubicBezTo>
                  <a:cubicBezTo>
                    <a:pt x="36521" y="120000"/>
                    <a:pt x="36521" y="120000"/>
                    <a:pt x="36521" y="120000"/>
                  </a:cubicBezTo>
                  <a:cubicBezTo>
                    <a:pt x="38893" y="120000"/>
                    <a:pt x="38893" y="120000"/>
                    <a:pt x="38893" y="120000"/>
                  </a:cubicBezTo>
                  <a:cubicBezTo>
                    <a:pt x="38893" y="119850"/>
                    <a:pt x="38893" y="119700"/>
                    <a:pt x="38893" y="119550"/>
                  </a:cubicBezTo>
                  <a:cubicBezTo>
                    <a:pt x="39130" y="119400"/>
                    <a:pt x="38893" y="118801"/>
                    <a:pt x="39130" y="118651"/>
                  </a:cubicBezTo>
                  <a:cubicBezTo>
                    <a:pt x="39130" y="118202"/>
                    <a:pt x="39841" y="117453"/>
                    <a:pt x="39841" y="117003"/>
                  </a:cubicBezTo>
                  <a:cubicBezTo>
                    <a:pt x="39841" y="116853"/>
                    <a:pt x="39604" y="116554"/>
                    <a:pt x="39367" y="116254"/>
                  </a:cubicBezTo>
                  <a:cubicBezTo>
                    <a:pt x="39367" y="115955"/>
                    <a:pt x="39130" y="115205"/>
                    <a:pt x="39130" y="114906"/>
                  </a:cubicBezTo>
                  <a:cubicBezTo>
                    <a:pt x="39130" y="114606"/>
                    <a:pt x="38656" y="113857"/>
                    <a:pt x="38893" y="113558"/>
                  </a:cubicBezTo>
                  <a:cubicBezTo>
                    <a:pt x="39130" y="113258"/>
                    <a:pt x="39841" y="113108"/>
                    <a:pt x="40079" y="112958"/>
                  </a:cubicBezTo>
                  <a:cubicBezTo>
                    <a:pt x="40316" y="112808"/>
                    <a:pt x="41264" y="112659"/>
                    <a:pt x="41501" y="112509"/>
                  </a:cubicBezTo>
                  <a:cubicBezTo>
                    <a:pt x="41739" y="112359"/>
                    <a:pt x="41976" y="111910"/>
                    <a:pt x="42213" y="111760"/>
                  </a:cubicBezTo>
                  <a:cubicBezTo>
                    <a:pt x="42213" y="111610"/>
                    <a:pt x="41976" y="111161"/>
                    <a:pt x="41976" y="111011"/>
                  </a:cubicBezTo>
                  <a:cubicBezTo>
                    <a:pt x="42213" y="110861"/>
                    <a:pt x="42687" y="110711"/>
                    <a:pt x="42924" y="110561"/>
                  </a:cubicBezTo>
                  <a:cubicBezTo>
                    <a:pt x="43162" y="110411"/>
                    <a:pt x="43162" y="109962"/>
                    <a:pt x="43162" y="109662"/>
                  </a:cubicBezTo>
                  <a:cubicBezTo>
                    <a:pt x="42924" y="109513"/>
                    <a:pt x="42687" y="109363"/>
                    <a:pt x="42450" y="109213"/>
                  </a:cubicBezTo>
                  <a:cubicBezTo>
                    <a:pt x="42450" y="108913"/>
                    <a:pt x="42213" y="108614"/>
                    <a:pt x="41976" y="108314"/>
                  </a:cubicBezTo>
                  <a:cubicBezTo>
                    <a:pt x="41976" y="108314"/>
                    <a:pt x="41976" y="108014"/>
                    <a:pt x="41976" y="107865"/>
                  </a:cubicBezTo>
                  <a:cubicBezTo>
                    <a:pt x="41976" y="107565"/>
                    <a:pt x="42213" y="107116"/>
                    <a:pt x="42450" y="106966"/>
                  </a:cubicBezTo>
                  <a:cubicBezTo>
                    <a:pt x="42687" y="106816"/>
                    <a:pt x="43162" y="106816"/>
                    <a:pt x="43399" y="106666"/>
                  </a:cubicBezTo>
                  <a:cubicBezTo>
                    <a:pt x="43636" y="106516"/>
                    <a:pt x="43873" y="106217"/>
                    <a:pt x="44110" y="106217"/>
                  </a:cubicBezTo>
                  <a:cubicBezTo>
                    <a:pt x="44347" y="106067"/>
                    <a:pt x="44822" y="106217"/>
                    <a:pt x="45059" y="106217"/>
                  </a:cubicBezTo>
                  <a:cubicBezTo>
                    <a:pt x="45296" y="106067"/>
                    <a:pt x="46007" y="106067"/>
                    <a:pt x="46007" y="105917"/>
                  </a:cubicBezTo>
                  <a:cubicBezTo>
                    <a:pt x="46245" y="105767"/>
                    <a:pt x="46007" y="105468"/>
                    <a:pt x="46007" y="105318"/>
                  </a:cubicBezTo>
                  <a:cubicBezTo>
                    <a:pt x="46007" y="105168"/>
                    <a:pt x="45770" y="104868"/>
                    <a:pt x="45533" y="104719"/>
                  </a:cubicBezTo>
                  <a:cubicBezTo>
                    <a:pt x="45533" y="104569"/>
                    <a:pt x="45059" y="104269"/>
                    <a:pt x="44822" y="104119"/>
                  </a:cubicBezTo>
                  <a:cubicBezTo>
                    <a:pt x="44584" y="103970"/>
                    <a:pt x="44347" y="103820"/>
                    <a:pt x="44110" y="103670"/>
                  </a:cubicBezTo>
                  <a:cubicBezTo>
                    <a:pt x="44110" y="103520"/>
                    <a:pt x="43636" y="103370"/>
                    <a:pt x="43636" y="103370"/>
                  </a:cubicBezTo>
                  <a:cubicBezTo>
                    <a:pt x="43399" y="103220"/>
                    <a:pt x="43399" y="102921"/>
                    <a:pt x="43399" y="102921"/>
                  </a:cubicBezTo>
                  <a:cubicBezTo>
                    <a:pt x="43399" y="102771"/>
                    <a:pt x="43873" y="102471"/>
                    <a:pt x="43873" y="102322"/>
                  </a:cubicBezTo>
                  <a:cubicBezTo>
                    <a:pt x="43873" y="102172"/>
                    <a:pt x="43873" y="101573"/>
                    <a:pt x="43873" y="101423"/>
                  </a:cubicBezTo>
                  <a:cubicBezTo>
                    <a:pt x="43873" y="101123"/>
                    <a:pt x="43636" y="100823"/>
                    <a:pt x="43636" y="100674"/>
                  </a:cubicBezTo>
                  <a:cubicBezTo>
                    <a:pt x="43873" y="100524"/>
                    <a:pt x="44347" y="100374"/>
                    <a:pt x="44584" y="100224"/>
                  </a:cubicBezTo>
                  <a:cubicBezTo>
                    <a:pt x="44584" y="100074"/>
                    <a:pt x="44584" y="99625"/>
                    <a:pt x="44584" y="99475"/>
                  </a:cubicBezTo>
                  <a:cubicBezTo>
                    <a:pt x="44822" y="99325"/>
                    <a:pt x="45296" y="99026"/>
                    <a:pt x="45533" y="98876"/>
                  </a:cubicBezTo>
                  <a:cubicBezTo>
                    <a:pt x="45770" y="98726"/>
                    <a:pt x="46245" y="98576"/>
                    <a:pt x="46482" y="98426"/>
                  </a:cubicBezTo>
                  <a:cubicBezTo>
                    <a:pt x="46482" y="98277"/>
                    <a:pt x="46719" y="98127"/>
                    <a:pt x="46719" y="97977"/>
                  </a:cubicBezTo>
                  <a:cubicBezTo>
                    <a:pt x="46956" y="97827"/>
                    <a:pt x="46956" y="97528"/>
                    <a:pt x="46956" y="97378"/>
                  </a:cubicBezTo>
                  <a:cubicBezTo>
                    <a:pt x="47193" y="97228"/>
                    <a:pt x="47430" y="97078"/>
                    <a:pt x="47430" y="97078"/>
                  </a:cubicBezTo>
                  <a:cubicBezTo>
                    <a:pt x="47667" y="96928"/>
                    <a:pt x="48142" y="97078"/>
                    <a:pt x="48142" y="97228"/>
                  </a:cubicBezTo>
                  <a:cubicBezTo>
                    <a:pt x="48379" y="97378"/>
                    <a:pt x="47905" y="97677"/>
                    <a:pt x="47905" y="97827"/>
                  </a:cubicBezTo>
                  <a:cubicBezTo>
                    <a:pt x="47905" y="97977"/>
                    <a:pt x="48142" y="97977"/>
                    <a:pt x="48379" y="98127"/>
                  </a:cubicBezTo>
                  <a:cubicBezTo>
                    <a:pt x="48379" y="98127"/>
                    <a:pt x="49090" y="98277"/>
                    <a:pt x="49090" y="98426"/>
                  </a:cubicBezTo>
                  <a:cubicBezTo>
                    <a:pt x="49328" y="98576"/>
                    <a:pt x="49090" y="99026"/>
                    <a:pt x="48853" y="99176"/>
                  </a:cubicBezTo>
                  <a:cubicBezTo>
                    <a:pt x="48853" y="99325"/>
                    <a:pt x="48379" y="99325"/>
                    <a:pt x="48142" y="99325"/>
                  </a:cubicBezTo>
                  <a:cubicBezTo>
                    <a:pt x="48142" y="99475"/>
                    <a:pt x="48142" y="99775"/>
                    <a:pt x="48142" y="99925"/>
                  </a:cubicBezTo>
                  <a:cubicBezTo>
                    <a:pt x="48379" y="100074"/>
                    <a:pt x="48616" y="100224"/>
                    <a:pt x="48616" y="100224"/>
                  </a:cubicBezTo>
                  <a:cubicBezTo>
                    <a:pt x="48853" y="100374"/>
                    <a:pt x="49328" y="100374"/>
                    <a:pt x="49565" y="100224"/>
                  </a:cubicBezTo>
                  <a:cubicBezTo>
                    <a:pt x="49802" y="100224"/>
                    <a:pt x="50039" y="99925"/>
                    <a:pt x="50039" y="99775"/>
                  </a:cubicBezTo>
                  <a:cubicBezTo>
                    <a:pt x="50039" y="99775"/>
                    <a:pt x="50039" y="99475"/>
                    <a:pt x="50039" y="99475"/>
                  </a:cubicBezTo>
                  <a:cubicBezTo>
                    <a:pt x="50276" y="99176"/>
                    <a:pt x="50750" y="98876"/>
                    <a:pt x="50988" y="98726"/>
                  </a:cubicBezTo>
                  <a:cubicBezTo>
                    <a:pt x="51225" y="98576"/>
                    <a:pt x="51936" y="98277"/>
                    <a:pt x="52173" y="98277"/>
                  </a:cubicBezTo>
                  <a:cubicBezTo>
                    <a:pt x="52411" y="98277"/>
                    <a:pt x="52885" y="98426"/>
                    <a:pt x="52885" y="98576"/>
                  </a:cubicBezTo>
                  <a:cubicBezTo>
                    <a:pt x="53122" y="98576"/>
                    <a:pt x="53122" y="99026"/>
                    <a:pt x="53122" y="99176"/>
                  </a:cubicBezTo>
                  <a:cubicBezTo>
                    <a:pt x="53359" y="99325"/>
                    <a:pt x="53596" y="99775"/>
                    <a:pt x="53833" y="99925"/>
                  </a:cubicBezTo>
                  <a:cubicBezTo>
                    <a:pt x="54071" y="99925"/>
                    <a:pt x="54308" y="100074"/>
                    <a:pt x="54545" y="100074"/>
                  </a:cubicBezTo>
                  <a:cubicBezTo>
                    <a:pt x="54782" y="100074"/>
                    <a:pt x="55019" y="99625"/>
                    <a:pt x="55256" y="99475"/>
                  </a:cubicBezTo>
                  <a:cubicBezTo>
                    <a:pt x="55256" y="99325"/>
                    <a:pt x="55494" y="98876"/>
                    <a:pt x="55494" y="98726"/>
                  </a:cubicBezTo>
                  <a:cubicBezTo>
                    <a:pt x="55731" y="98576"/>
                    <a:pt x="56205" y="98426"/>
                    <a:pt x="56205" y="98277"/>
                  </a:cubicBezTo>
                  <a:cubicBezTo>
                    <a:pt x="56442" y="98127"/>
                    <a:pt x="56679" y="97827"/>
                    <a:pt x="56916" y="97677"/>
                  </a:cubicBezTo>
                  <a:cubicBezTo>
                    <a:pt x="56916" y="97528"/>
                    <a:pt x="56916" y="97078"/>
                    <a:pt x="56916" y="96928"/>
                  </a:cubicBezTo>
                  <a:cubicBezTo>
                    <a:pt x="56916" y="96779"/>
                    <a:pt x="56679" y="96629"/>
                    <a:pt x="56679" y="96479"/>
                  </a:cubicBezTo>
                  <a:cubicBezTo>
                    <a:pt x="56679" y="96329"/>
                    <a:pt x="57154" y="96179"/>
                    <a:pt x="57391" y="96179"/>
                  </a:cubicBezTo>
                  <a:cubicBezTo>
                    <a:pt x="57391" y="96179"/>
                    <a:pt x="57865" y="96479"/>
                    <a:pt x="57865" y="96479"/>
                  </a:cubicBezTo>
                  <a:cubicBezTo>
                    <a:pt x="57865" y="96629"/>
                    <a:pt x="57865" y="96928"/>
                    <a:pt x="58102" y="97078"/>
                  </a:cubicBezTo>
                  <a:cubicBezTo>
                    <a:pt x="58339" y="97078"/>
                    <a:pt x="58577" y="97078"/>
                    <a:pt x="58814" y="96928"/>
                  </a:cubicBezTo>
                  <a:cubicBezTo>
                    <a:pt x="59051" y="96779"/>
                    <a:pt x="58814" y="96479"/>
                    <a:pt x="58814" y="96329"/>
                  </a:cubicBezTo>
                  <a:cubicBezTo>
                    <a:pt x="58814" y="96179"/>
                    <a:pt x="58339" y="96029"/>
                    <a:pt x="58339" y="95880"/>
                  </a:cubicBezTo>
                  <a:cubicBezTo>
                    <a:pt x="58339" y="95730"/>
                    <a:pt x="58339" y="95430"/>
                    <a:pt x="58577" y="95430"/>
                  </a:cubicBezTo>
                  <a:cubicBezTo>
                    <a:pt x="58577" y="95280"/>
                    <a:pt x="59051" y="95280"/>
                    <a:pt x="59051" y="95280"/>
                  </a:cubicBezTo>
                  <a:cubicBezTo>
                    <a:pt x="59288" y="95280"/>
                    <a:pt x="59525" y="95430"/>
                    <a:pt x="59525" y="95430"/>
                  </a:cubicBezTo>
                  <a:cubicBezTo>
                    <a:pt x="59762" y="95580"/>
                    <a:pt x="59525" y="95730"/>
                    <a:pt x="59762" y="95880"/>
                  </a:cubicBezTo>
                  <a:cubicBezTo>
                    <a:pt x="59762" y="95880"/>
                    <a:pt x="60237" y="96029"/>
                    <a:pt x="60237" y="95880"/>
                  </a:cubicBezTo>
                  <a:cubicBezTo>
                    <a:pt x="60474" y="95880"/>
                    <a:pt x="60474" y="95730"/>
                    <a:pt x="60711" y="95580"/>
                  </a:cubicBezTo>
                  <a:cubicBezTo>
                    <a:pt x="60711" y="95430"/>
                    <a:pt x="60711" y="95131"/>
                    <a:pt x="60711" y="94981"/>
                  </a:cubicBezTo>
                  <a:cubicBezTo>
                    <a:pt x="60711" y="94981"/>
                    <a:pt x="60948" y="94681"/>
                    <a:pt x="60948" y="94531"/>
                  </a:cubicBezTo>
                  <a:cubicBezTo>
                    <a:pt x="60948" y="94531"/>
                    <a:pt x="60711" y="94232"/>
                    <a:pt x="60711" y="94232"/>
                  </a:cubicBezTo>
                  <a:cubicBezTo>
                    <a:pt x="60711" y="94082"/>
                    <a:pt x="60237" y="93782"/>
                    <a:pt x="60474" y="93632"/>
                  </a:cubicBezTo>
                  <a:cubicBezTo>
                    <a:pt x="60474" y="93483"/>
                    <a:pt x="60948" y="93632"/>
                    <a:pt x="61185" y="93632"/>
                  </a:cubicBezTo>
                  <a:cubicBezTo>
                    <a:pt x="61185" y="93632"/>
                    <a:pt x="61660" y="93782"/>
                    <a:pt x="61660" y="93932"/>
                  </a:cubicBezTo>
                  <a:cubicBezTo>
                    <a:pt x="61660" y="93932"/>
                    <a:pt x="61422" y="94232"/>
                    <a:pt x="61660" y="94382"/>
                  </a:cubicBezTo>
                  <a:cubicBezTo>
                    <a:pt x="61660" y="94531"/>
                    <a:pt x="61897" y="94981"/>
                    <a:pt x="62134" y="94981"/>
                  </a:cubicBezTo>
                  <a:cubicBezTo>
                    <a:pt x="62371" y="94981"/>
                    <a:pt x="62608" y="94531"/>
                    <a:pt x="62608" y="94382"/>
                  </a:cubicBezTo>
                  <a:cubicBezTo>
                    <a:pt x="62845" y="94232"/>
                    <a:pt x="62845" y="93632"/>
                    <a:pt x="62845" y="93483"/>
                  </a:cubicBezTo>
                  <a:cubicBezTo>
                    <a:pt x="62845" y="93333"/>
                    <a:pt x="62371" y="93033"/>
                    <a:pt x="62371" y="92883"/>
                  </a:cubicBezTo>
                  <a:cubicBezTo>
                    <a:pt x="62371" y="92734"/>
                    <a:pt x="62845" y="92434"/>
                    <a:pt x="62845" y="92284"/>
                  </a:cubicBezTo>
                  <a:cubicBezTo>
                    <a:pt x="62845" y="92134"/>
                    <a:pt x="62608" y="91685"/>
                    <a:pt x="62608" y="91535"/>
                  </a:cubicBezTo>
                  <a:cubicBezTo>
                    <a:pt x="62608" y="91385"/>
                    <a:pt x="62845" y="91086"/>
                    <a:pt x="63083" y="90936"/>
                  </a:cubicBezTo>
                  <a:cubicBezTo>
                    <a:pt x="63083" y="90786"/>
                    <a:pt x="63794" y="90786"/>
                    <a:pt x="63794" y="90786"/>
                  </a:cubicBezTo>
                  <a:cubicBezTo>
                    <a:pt x="64031" y="90636"/>
                    <a:pt x="64268" y="90486"/>
                    <a:pt x="64505" y="90337"/>
                  </a:cubicBezTo>
                  <a:cubicBezTo>
                    <a:pt x="64743" y="90337"/>
                    <a:pt x="65217" y="90187"/>
                    <a:pt x="65454" y="90187"/>
                  </a:cubicBezTo>
                  <a:cubicBezTo>
                    <a:pt x="65691" y="90187"/>
                    <a:pt x="65928" y="90337"/>
                    <a:pt x="65928" y="90337"/>
                  </a:cubicBezTo>
                  <a:cubicBezTo>
                    <a:pt x="66166" y="90486"/>
                    <a:pt x="65928" y="90636"/>
                    <a:pt x="65928" y="90786"/>
                  </a:cubicBezTo>
                  <a:cubicBezTo>
                    <a:pt x="65928" y="90936"/>
                    <a:pt x="66166" y="91235"/>
                    <a:pt x="66403" y="91235"/>
                  </a:cubicBezTo>
                  <a:cubicBezTo>
                    <a:pt x="66640" y="91235"/>
                    <a:pt x="66640" y="91086"/>
                    <a:pt x="66640" y="90936"/>
                  </a:cubicBezTo>
                  <a:cubicBezTo>
                    <a:pt x="66877" y="90786"/>
                    <a:pt x="66640" y="90636"/>
                    <a:pt x="66640" y="90486"/>
                  </a:cubicBezTo>
                  <a:cubicBezTo>
                    <a:pt x="66877" y="90486"/>
                    <a:pt x="66877" y="90486"/>
                    <a:pt x="67114" y="90486"/>
                  </a:cubicBezTo>
                  <a:cubicBezTo>
                    <a:pt x="67351" y="90486"/>
                    <a:pt x="67588" y="90636"/>
                    <a:pt x="67826" y="90786"/>
                  </a:cubicBezTo>
                  <a:cubicBezTo>
                    <a:pt x="67826" y="90786"/>
                    <a:pt x="67588" y="91235"/>
                    <a:pt x="67826" y="91235"/>
                  </a:cubicBezTo>
                  <a:cubicBezTo>
                    <a:pt x="67826" y="91385"/>
                    <a:pt x="68300" y="91235"/>
                    <a:pt x="68537" y="91235"/>
                  </a:cubicBezTo>
                  <a:cubicBezTo>
                    <a:pt x="68774" y="91086"/>
                    <a:pt x="69011" y="90936"/>
                    <a:pt x="69011" y="90786"/>
                  </a:cubicBezTo>
                  <a:cubicBezTo>
                    <a:pt x="69249" y="90786"/>
                    <a:pt x="69486" y="90486"/>
                    <a:pt x="69486" y="90486"/>
                  </a:cubicBezTo>
                  <a:cubicBezTo>
                    <a:pt x="69486" y="90337"/>
                    <a:pt x="69486" y="90037"/>
                    <a:pt x="69486" y="89887"/>
                  </a:cubicBezTo>
                  <a:cubicBezTo>
                    <a:pt x="69486" y="89887"/>
                    <a:pt x="69249" y="89737"/>
                    <a:pt x="69249" y="89588"/>
                  </a:cubicBezTo>
                  <a:cubicBezTo>
                    <a:pt x="69249" y="89438"/>
                    <a:pt x="69486" y="88988"/>
                    <a:pt x="69723" y="88838"/>
                  </a:cubicBezTo>
                  <a:cubicBezTo>
                    <a:pt x="69960" y="88838"/>
                    <a:pt x="70434" y="88689"/>
                    <a:pt x="70434" y="88539"/>
                  </a:cubicBezTo>
                  <a:cubicBezTo>
                    <a:pt x="70671" y="88389"/>
                    <a:pt x="70671" y="88089"/>
                    <a:pt x="70909" y="88089"/>
                  </a:cubicBezTo>
                  <a:cubicBezTo>
                    <a:pt x="70909" y="87790"/>
                    <a:pt x="71146" y="87340"/>
                    <a:pt x="71383" y="87191"/>
                  </a:cubicBezTo>
                  <a:cubicBezTo>
                    <a:pt x="71620" y="87041"/>
                    <a:pt x="71857" y="86891"/>
                    <a:pt x="72094" y="86891"/>
                  </a:cubicBezTo>
                  <a:cubicBezTo>
                    <a:pt x="72332" y="86741"/>
                    <a:pt x="72806" y="86441"/>
                    <a:pt x="72806" y="86142"/>
                  </a:cubicBezTo>
                  <a:cubicBezTo>
                    <a:pt x="72806" y="85992"/>
                    <a:pt x="72569" y="85842"/>
                    <a:pt x="72332" y="85692"/>
                  </a:cubicBezTo>
                  <a:cubicBezTo>
                    <a:pt x="72332" y="85543"/>
                    <a:pt x="71857" y="85543"/>
                    <a:pt x="71857" y="85543"/>
                  </a:cubicBezTo>
                  <a:cubicBezTo>
                    <a:pt x="71620" y="85543"/>
                    <a:pt x="71383" y="85992"/>
                    <a:pt x="71146" y="85992"/>
                  </a:cubicBezTo>
                  <a:cubicBezTo>
                    <a:pt x="70909" y="86142"/>
                    <a:pt x="70197" y="85842"/>
                    <a:pt x="69960" y="85692"/>
                  </a:cubicBezTo>
                  <a:cubicBezTo>
                    <a:pt x="69960" y="85393"/>
                    <a:pt x="70434" y="85093"/>
                    <a:pt x="70434" y="84943"/>
                  </a:cubicBezTo>
                  <a:cubicBezTo>
                    <a:pt x="70434" y="84794"/>
                    <a:pt x="70197" y="84644"/>
                    <a:pt x="69960" y="84494"/>
                  </a:cubicBezTo>
                  <a:cubicBezTo>
                    <a:pt x="69960" y="84344"/>
                    <a:pt x="70434" y="84044"/>
                    <a:pt x="70434" y="83895"/>
                  </a:cubicBezTo>
                  <a:cubicBezTo>
                    <a:pt x="70434" y="83745"/>
                    <a:pt x="70671" y="83295"/>
                    <a:pt x="70671" y="83146"/>
                  </a:cubicBezTo>
                  <a:cubicBezTo>
                    <a:pt x="70671" y="82846"/>
                    <a:pt x="70434" y="82397"/>
                    <a:pt x="70434" y="82097"/>
                  </a:cubicBezTo>
                  <a:cubicBezTo>
                    <a:pt x="70434" y="81947"/>
                    <a:pt x="70434" y="81647"/>
                    <a:pt x="70434" y="81498"/>
                  </a:cubicBezTo>
                  <a:cubicBezTo>
                    <a:pt x="70434" y="81198"/>
                    <a:pt x="70197" y="80599"/>
                    <a:pt x="70434" y="80299"/>
                  </a:cubicBezTo>
                  <a:cubicBezTo>
                    <a:pt x="70434" y="80149"/>
                    <a:pt x="70909" y="80149"/>
                    <a:pt x="70909" y="80149"/>
                  </a:cubicBezTo>
                  <a:cubicBezTo>
                    <a:pt x="71146" y="80000"/>
                    <a:pt x="71383" y="79700"/>
                    <a:pt x="71383" y="79400"/>
                  </a:cubicBezTo>
                  <a:cubicBezTo>
                    <a:pt x="71383" y="79250"/>
                    <a:pt x="71146" y="78801"/>
                    <a:pt x="70909" y="78651"/>
                  </a:cubicBezTo>
                  <a:cubicBezTo>
                    <a:pt x="70909" y="78501"/>
                    <a:pt x="70671" y="78202"/>
                    <a:pt x="70434" y="78052"/>
                  </a:cubicBezTo>
                  <a:cubicBezTo>
                    <a:pt x="70197" y="78052"/>
                    <a:pt x="69960" y="77902"/>
                    <a:pt x="69723" y="77752"/>
                  </a:cubicBezTo>
                  <a:cubicBezTo>
                    <a:pt x="69486" y="77602"/>
                    <a:pt x="69249" y="77453"/>
                    <a:pt x="69011" y="77303"/>
                  </a:cubicBezTo>
                  <a:cubicBezTo>
                    <a:pt x="69011" y="77153"/>
                    <a:pt x="69249" y="76853"/>
                    <a:pt x="69486" y="76704"/>
                  </a:cubicBezTo>
                  <a:cubicBezTo>
                    <a:pt x="69486" y="76704"/>
                    <a:pt x="69960" y="76704"/>
                    <a:pt x="70197" y="76554"/>
                  </a:cubicBezTo>
                  <a:cubicBezTo>
                    <a:pt x="70434" y="76404"/>
                    <a:pt x="70434" y="76104"/>
                    <a:pt x="70671" y="75955"/>
                  </a:cubicBezTo>
                  <a:cubicBezTo>
                    <a:pt x="70671" y="75805"/>
                    <a:pt x="70909" y="75805"/>
                    <a:pt x="71146" y="75805"/>
                  </a:cubicBezTo>
                  <a:cubicBezTo>
                    <a:pt x="71383" y="75805"/>
                    <a:pt x="71620" y="76254"/>
                    <a:pt x="71857" y="76254"/>
                  </a:cubicBezTo>
                  <a:cubicBezTo>
                    <a:pt x="71857" y="76254"/>
                    <a:pt x="72094" y="76104"/>
                    <a:pt x="72094" y="75955"/>
                  </a:cubicBezTo>
                  <a:cubicBezTo>
                    <a:pt x="72332" y="75955"/>
                    <a:pt x="72569" y="75655"/>
                    <a:pt x="72569" y="75505"/>
                  </a:cubicBezTo>
                  <a:cubicBezTo>
                    <a:pt x="72806" y="75355"/>
                    <a:pt x="73043" y="75056"/>
                    <a:pt x="73280" y="74906"/>
                  </a:cubicBezTo>
                  <a:cubicBezTo>
                    <a:pt x="73517" y="74906"/>
                    <a:pt x="73754" y="74756"/>
                    <a:pt x="73754" y="74756"/>
                  </a:cubicBezTo>
                  <a:cubicBezTo>
                    <a:pt x="74229" y="74906"/>
                    <a:pt x="73992" y="75505"/>
                    <a:pt x="73992" y="75655"/>
                  </a:cubicBezTo>
                  <a:cubicBezTo>
                    <a:pt x="74229" y="75955"/>
                    <a:pt x="74229" y="76404"/>
                    <a:pt x="74229" y="76554"/>
                  </a:cubicBezTo>
                  <a:cubicBezTo>
                    <a:pt x="74229" y="76704"/>
                    <a:pt x="74703" y="77153"/>
                    <a:pt x="74703" y="77303"/>
                  </a:cubicBezTo>
                  <a:cubicBezTo>
                    <a:pt x="74703" y="77453"/>
                    <a:pt x="74940" y="78052"/>
                    <a:pt x="74940" y="78202"/>
                  </a:cubicBezTo>
                  <a:cubicBezTo>
                    <a:pt x="74940" y="78352"/>
                    <a:pt x="75177" y="78801"/>
                    <a:pt x="75415" y="78801"/>
                  </a:cubicBezTo>
                  <a:cubicBezTo>
                    <a:pt x="75652" y="78951"/>
                    <a:pt x="76126" y="78801"/>
                    <a:pt x="76363" y="78651"/>
                  </a:cubicBezTo>
                  <a:cubicBezTo>
                    <a:pt x="76600" y="78501"/>
                    <a:pt x="76126" y="77902"/>
                    <a:pt x="76363" y="77752"/>
                  </a:cubicBezTo>
                  <a:cubicBezTo>
                    <a:pt x="76600" y="77752"/>
                    <a:pt x="77075" y="77602"/>
                    <a:pt x="77312" y="77752"/>
                  </a:cubicBezTo>
                  <a:cubicBezTo>
                    <a:pt x="77549" y="77752"/>
                    <a:pt x="77786" y="78052"/>
                    <a:pt x="78023" y="78052"/>
                  </a:cubicBezTo>
                  <a:cubicBezTo>
                    <a:pt x="78498" y="78202"/>
                    <a:pt x="79446" y="78202"/>
                    <a:pt x="80158" y="78202"/>
                  </a:cubicBezTo>
                  <a:cubicBezTo>
                    <a:pt x="80158" y="78202"/>
                    <a:pt x="80632" y="78052"/>
                    <a:pt x="80869" y="78052"/>
                  </a:cubicBezTo>
                  <a:cubicBezTo>
                    <a:pt x="81106" y="78052"/>
                    <a:pt x="81581" y="78202"/>
                    <a:pt x="81818" y="78352"/>
                  </a:cubicBezTo>
                  <a:cubicBezTo>
                    <a:pt x="82055" y="78352"/>
                    <a:pt x="82766" y="78801"/>
                    <a:pt x="83003" y="78951"/>
                  </a:cubicBezTo>
                  <a:cubicBezTo>
                    <a:pt x="83241" y="78951"/>
                    <a:pt x="83952" y="79101"/>
                    <a:pt x="84189" y="79101"/>
                  </a:cubicBezTo>
                  <a:cubicBezTo>
                    <a:pt x="84426" y="78951"/>
                    <a:pt x="84426" y="78651"/>
                    <a:pt x="84426" y="78501"/>
                  </a:cubicBezTo>
                  <a:cubicBezTo>
                    <a:pt x="84189" y="78352"/>
                    <a:pt x="84189" y="77752"/>
                    <a:pt x="83715" y="77602"/>
                  </a:cubicBezTo>
                  <a:cubicBezTo>
                    <a:pt x="83715" y="77453"/>
                    <a:pt x="83003" y="77453"/>
                    <a:pt x="82766" y="77453"/>
                  </a:cubicBezTo>
                  <a:cubicBezTo>
                    <a:pt x="82529" y="77303"/>
                    <a:pt x="82292" y="77153"/>
                    <a:pt x="82292" y="77003"/>
                  </a:cubicBezTo>
                  <a:cubicBezTo>
                    <a:pt x="82055" y="76853"/>
                    <a:pt x="82292" y="76554"/>
                    <a:pt x="82292" y="76404"/>
                  </a:cubicBezTo>
                  <a:cubicBezTo>
                    <a:pt x="82292" y="76104"/>
                    <a:pt x="81818" y="75805"/>
                    <a:pt x="81581" y="75655"/>
                  </a:cubicBezTo>
                  <a:cubicBezTo>
                    <a:pt x="81581" y="75505"/>
                    <a:pt x="81106" y="75355"/>
                    <a:pt x="81106" y="75205"/>
                  </a:cubicBezTo>
                  <a:cubicBezTo>
                    <a:pt x="81343" y="74906"/>
                    <a:pt x="82055" y="74906"/>
                    <a:pt x="82292" y="74756"/>
                  </a:cubicBezTo>
                  <a:cubicBezTo>
                    <a:pt x="82292" y="74606"/>
                    <a:pt x="82529" y="74456"/>
                    <a:pt x="82766" y="74307"/>
                  </a:cubicBezTo>
                  <a:cubicBezTo>
                    <a:pt x="82766" y="74157"/>
                    <a:pt x="82766" y="73857"/>
                    <a:pt x="82766" y="73857"/>
                  </a:cubicBezTo>
                  <a:cubicBezTo>
                    <a:pt x="83003" y="73707"/>
                    <a:pt x="83241" y="73857"/>
                    <a:pt x="83478" y="73857"/>
                  </a:cubicBezTo>
                  <a:cubicBezTo>
                    <a:pt x="83478" y="73857"/>
                    <a:pt x="83715" y="74157"/>
                    <a:pt x="83715" y="74307"/>
                  </a:cubicBezTo>
                  <a:cubicBezTo>
                    <a:pt x="83952" y="74456"/>
                    <a:pt x="83715" y="74756"/>
                    <a:pt x="83715" y="74906"/>
                  </a:cubicBezTo>
                  <a:cubicBezTo>
                    <a:pt x="83715" y="74906"/>
                    <a:pt x="83952" y="75205"/>
                    <a:pt x="84189" y="75205"/>
                  </a:cubicBezTo>
                  <a:cubicBezTo>
                    <a:pt x="84189" y="75205"/>
                    <a:pt x="84426" y="74906"/>
                    <a:pt x="84426" y="74906"/>
                  </a:cubicBezTo>
                  <a:cubicBezTo>
                    <a:pt x="84426" y="74756"/>
                    <a:pt x="84426" y="74456"/>
                    <a:pt x="84426" y="74307"/>
                  </a:cubicBezTo>
                  <a:cubicBezTo>
                    <a:pt x="84189" y="74157"/>
                    <a:pt x="83952" y="74007"/>
                    <a:pt x="83952" y="73857"/>
                  </a:cubicBezTo>
                  <a:cubicBezTo>
                    <a:pt x="83715" y="73707"/>
                    <a:pt x="83478" y="73408"/>
                    <a:pt x="83478" y="73258"/>
                  </a:cubicBezTo>
                  <a:cubicBezTo>
                    <a:pt x="83715" y="73108"/>
                    <a:pt x="83715" y="73108"/>
                    <a:pt x="83952" y="72958"/>
                  </a:cubicBezTo>
                  <a:cubicBezTo>
                    <a:pt x="84189" y="72958"/>
                    <a:pt x="84426" y="73108"/>
                    <a:pt x="84426" y="73108"/>
                  </a:cubicBezTo>
                  <a:cubicBezTo>
                    <a:pt x="84664" y="73258"/>
                    <a:pt x="84664" y="73558"/>
                    <a:pt x="84901" y="73707"/>
                  </a:cubicBezTo>
                  <a:cubicBezTo>
                    <a:pt x="84901" y="73857"/>
                    <a:pt x="84901" y="74157"/>
                    <a:pt x="85138" y="74157"/>
                  </a:cubicBezTo>
                  <a:cubicBezTo>
                    <a:pt x="85375" y="74157"/>
                    <a:pt x="85375" y="74007"/>
                    <a:pt x="85375" y="74007"/>
                  </a:cubicBezTo>
                  <a:cubicBezTo>
                    <a:pt x="85612" y="73857"/>
                    <a:pt x="85375" y="73558"/>
                    <a:pt x="85612" y="73408"/>
                  </a:cubicBezTo>
                  <a:cubicBezTo>
                    <a:pt x="85612" y="73258"/>
                    <a:pt x="85849" y="73108"/>
                    <a:pt x="86086" y="73108"/>
                  </a:cubicBezTo>
                  <a:cubicBezTo>
                    <a:pt x="86086" y="73108"/>
                    <a:pt x="86561" y="73258"/>
                    <a:pt x="86561" y="73408"/>
                  </a:cubicBezTo>
                  <a:cubicBezTo>
                    <a:pt x="86798" y="73558"/>
                    <a:pt x="87035" y="73857"/>
                    <a:pt x="87035" y="74007"/>
                  </a:cubicBezTo>
                  <a:cubicBezTo>
                    <a:pt x="86798" y="74157"/>
                    <a:pt x="86561" y="74307"/>
                    <a:pt x="86561" y="74456"/>
                  </a:cubicBezTo>
                  <a:cubicBezTo>
                    <a:pt x="86324" y="74756"/>
                    <a:pt x="86324" y="75056"/>
                    <a:pt x="86324" y="75205"/>
                  </a:cubicBezTo>
                  <a:cubicBezTo>
                    <a:pt x="86324" y="75505"/>
                    <a:pt x="86324" y="75805"/>
                    <a:pt x="86561" y="76104"/>
                  </a:cubicBezTo>
                  <a:cubicBezTo>
                    <a:pt x="86561" y="76254"/>
                    <a:pt x="86798" y="76853"/>
                    <a:pt x="87035" y="77003"/>
                  </a:cubicBezTo>
                  <a:cubicBezTo>
                    <a:pt x="87272" y="77303"/>
                    <a:pt x="87747" y="77752"/>
                    <a:pt x="87984" y="77752"/>
                  </a:cubicBezTo>
                  <a:cubicBezTo>
                    <a:pt x="88221" y="77902"/>
                    <a:pt x="88695" y="77602"/>
                    <a:pt x="88932" y="77602"/>
                  </a:cubicBezTo>
                  <a:cubicBezTo>
                    <a:pt x="89169" y="77602"/>
                    <a:pt x="89644" y="77902"/>
                    <a:pt x="89881" y="77902"/>
                  </a:cubicBezTo>
                  <a:cubicBezTo>
                    <a:pt x="90118" y="77902"/>
                    <a:pt x="90592" y="77602"/>
                    <a:pt x="90592" y="77602"/>
                  </a:cubicBezTo>
                  <a:cubicBezTo>
                    <a:pt x="90830" y="77453"/>
                    <a:pt x="90830" y="77153"/>
                    <a:pt x="90830" y="77003"/>
                  </a:cubicBezTo>
                  <a:cubicBezTo>
                    <a:pt x="90830" y="76853"/>
                    <a:pt x="90355" y="76704"/>
                    <a:pt x="90355" y="76554"/>
                  </a:cubicBezTo>
                  <a:cubicBezTo>
                    <a:pt x="90355" y="76404"/>
                    <a:pt x="90592" y="76104"/>
                    <a:pt x="90830" y="75955"/>
                  </a:cubicBezTo>
                  <a:cubicBezTo>
                    <a:pt x="91067" y="75805"/>
                    <a:pt x="91778" y="75805"/>
                    <a:pt x="92252" y="75655"/>
                  </a:cubicBezTo>
                  <a:cubicBezTo>
                    <a:pt x="92490" y="75505"/>
                    <a:pt x="93201" y="75056"/>
                    <a:pt x="93438" y="74756"/>
                  </a:cubicBezTo>
                  <a:cubicBezTo>
                    <a:pt x="93438" y="74606"/>
                    <a:pt x="93201" y="74157"/>
                    <a:pt x="93201" y="74007"/>
                  </a:cubicBezTo>
                  <a:cubicBezTo>
                    <a:pt x="93201" y="73857"/>
                    <a:pt x="92727" y="73558"/>
                    <a:pt x="92490" y="73408"/>
                  </a:cubicBezTo>
                  <a:cubicBezTo>
                    <a:pt x="92490" y="73258"/>
                    <a:pt x="92015" y="73108"/>
                    <a:pt x="92015" y="73108"/>
                  </a:cubicBezTo>
                  <a:cubicBezTo>
                    <a:pt x="91778" y="72958"/>
                    <a:pt x="91067" y="72958"/>
                    <a:pt x="90592" y="72958"/>
                  </a:cubicBezTo>
                  <a:cubicBezTo>
                    <a:pt x="90355" y="72808"/>
                    <a:pt x="90118" y="72659"/>
                    <a:pt x="89881" y="72509"/>
                  </a:cubicBezTo>
                  <a:cubicBezTo>
                    <a:pt x="89644" y="72509"/>
                    <a:pt x="89407" y="72359"/>
                    <a:pt x="89169" y="72359"/>
                  </a:cubicBezTo>
                  <a:cubicBezTo>
                    <a:pt x="88932" y="72359"/>
                    <a:pt x="88695" y="72509"/>
                    <a:pt x="88458" y="72509"/>
                  </a:cubicBezTo>
                  <a:cubicBezTo>
                    <a:pt x="88221" y="72509"/>
                    <a:pt x="88221" y="72209"/>
                    <a:pt x="88221" y="72059"/>
                  </a:cubicBezTo>
                  <a:cubicBezTo>
                    <a:pt x="88221" y="71910"/>
                    <a:pt x="88458" y="71610"/>
                    <a:pt x="88695" y="71610"/>
                  </a:cubicBezTo>
                  <a:cubicBezTo>
                    <a:pt x="88695" y="71460"/>
                    <a:pt x="88458" y="71011"/>
                    <a:pt x="88695" y="71011"/>
                  </a:cubicBezTo>
                  <a:cubicBezTo>
                    <a:pt x="88695" y="70861"/>
                    <a:pt x="89169" y="70861"/>
                    <a:pt x="89169" y="71011"/>
                  </a:cubicBezTo>
                  <a:cubicBezTo>
                    <a:pt x="89407" y="71011"/>
                    <a:pt x="89407" y="71460"/>
                    <a:pt x="89644" y="71460"/>
                  </a:cubicBezTo>
                  <a:cubicBezTo>
                    <a:pt x="89644" y="71460"/>
                    <a:pt x="89881" y="71310"/>
                    <a:pt x="89881" y="71161"/>
                  </a:cubicBezTo>
                  <a:cubicBezTo>
                    <a:pt x="89881" y="71011"/>
                    <a:pt x="89881" y="70711"/>
                    <a:pt x="89881" y="70561"/>
                  </a:cubicBezTo>
                  <a:cubicBezTo>
                    <a:pt x="90118" y="70561"/>
                    <a:pt x="90355" y="70561"/>
                    <a:pt x="90592" y="70561"/>
                  </a:cubicBezTo>
                  <a:cubicBezTo>
                    <a:pt x="90830" y="70711"/>
                    <a:pt x="90830" y="71011"/>
                    <a:pt x="91067" y="71011"/>
                  </a:cubicBezTo>
                  <a:cubicBezTo>
                    <a:pt x="91067" y="71011"/>
                    <a:pt x="91304" y="70861"/>
                    <a:pt x="91541" y="70861"/>
                  </a:cubicBezTo>
                  <a:cubicBezTo>
                    <a:pt x="91541" y="70711"/>
                    <a:pt x="91778" y="70411"/>
                    <a:pt x="91778" y="70411"/>
                  </a:cubicBezTo>
                  <a:cubicBezTo>
                    <a:pt x="92015" y="70262"/>
                    <a:pt x="92727" y="70411"/>
                    <a:pt x="92727" y="70561"/>
                  </a:cubicBezTo>
                  <a:cubicBezTo>
                    <a:pt x="92964" y="70561"/>
                    <a:pt x="93201" y="70861"/>
                    <a:pt x="93438" y="71011"/>
                  </a:cubicBezTo>
                  <a:cubicBezTo>
                    <a:pt x="93675" y="71310"/>
                    <a:pt x="93675" y="71760"/>
                    <a:pt x="93913" y="71910"/>
                  </a:cubicBezTo>
                  <a:cubicBezTo>
                    <a:pt x="93913" y="72209"/>
                    <a:pt x="94150" y="72509"/>
                    <a:pt x="94150" y="72659"/>
                  </a:cubicBezTo>
                  <a:cubicBezTo>
                    <a:pt x="94624" y="72808"/>
                    <a:pt x="95335" y="72808"/>
                    <a:pt x="95810" y="72958"/>
                  </a:cubicBezTo>
                  <a:cubicBezTo>
                    <a:pt x="95810" y="73108"/>
                    <a:pt x="95810" y="73408"/>
                    <a:pt x="96047" y="73558"/>
                  </a:cubicBezTo>
                  <a:cubicBezTo>
                    <a:pt x="96284" y="73558"/>
                    <a:pt x="96758" y="73558"/>
                    <a:pt x="96758" y="73558"/>
                  </a:cubicBezTo>
                  <a:cubicBezTo>
                    <a:pt x="96996" y="73408"/>
                    <a:pt x="96996" y="73108"/>
                    <a:pt x="96996" y="72958"/>
                  </a:cubicBezTo>
                  <a:cubicBezTo>
                    <a:pt x="96758" y="72808"/>
                    <a:pt x="96521" y="72359"/>
                    <a:pt x="96521" y="72209"/>
                  </a:cubicBezTo>
                  <a:cubicBezTo>
                    <a:pt x="96521" y="71910"/>
                    <a:pt x="96521" y="71460"/>
                    <a:pt x="96758" y="71460"/>
                  </a:cubicBezTo>
                  <a:cubicBezTo>
                    <a:pt x="96996" y="71310"/>
                    <a:pt x="97233" y="71460"/>
                    <a:pt x="97470" y="71610"/>
                  </a:cubicBezTo>
                  <a:cubicBezTo>
                    <a:pt x="97470" y="71610"/>
                    <a:pt x="97470" y="72059"/>
                    <a:pt x="97707" y="72059"/>
                  </a:cubicBezTo>
                  <a:cubicBezTo>
                    <a:pt x="97944" y="72059"/>
                    <a:pt x="97944" y="71760"/>
                    <a:pt x="98181" y="71760"/>
                  </a:cubicBezTo>
                  <a:cubicBezTo>
                    <a:pt x="98181" y="71460"/>
                    <a:pt x="97707" y="71161"/>
                    <a:pt x="97707" y="71011"/>
                  </a:cubicBezTo>
                  <a:cubicBezTo>
                    <a:pt x="97944" y="70861"/>
                    <a:pt x="98181" y="70861"/>
                    <a:pt x="98418" y="70711"/>
                  </a:cubicBezTo>
                  <a:cubicBezTo>
                    <a:pt x="98418" y="70561"/>
                    <a:pt x="98656" y="70411"/>
                    <a:pt x="98656" y="70262"/>
                  </a:cubicBezTo>
                  <a:cubicBezTo>
                    <a:pt x="98893" y="70262"/>
                    <a:pt x="99367" y="70112"/>
                    <a:pt x="99604" y="70262"/>
                  </a:cubicBezTo>
                  <a:cubicBezTo>
                    <a:pt x="99604" y="70411"/>
                    <a:pt x="99367" y="70561"/>
                    <a:pt x="99367" y="70711"/>
                  </a:cubicBezTo>
                  <a:cubicBezTo>
                    <a:pt x="99367" y="71011"/>
                    <a:pt x="99367" y="71460"/>
                    <a:pt x="99604" y="71460"/>
                  </a:cubicBezTo>
                  <a:cubicBezTo>
                    <a:pt x="99841" y="71460"/>
                    <a:pt x="100079" y="71161"/>
                    <a:pt x="100079" y="71161"/>
                  </a:cubicBezTo>
                  <a:cubicBezTo>
                    <a:pt x="100316" y="71011"/>
                    <a:pt x="100079" y="70711"/>
                    <a:pt x="100079" y="70561"/>
                  </a:cubicBezTo>
                  <a:cubicBezTo>
                    <a:pt x="100316" y="70411"/>
                    <a:pt x="100790" y="70411"/>
                    <a:pt x="100790" y="70262"/>
                  </a:cubicBezTo>
                  <a:cubicBezTo>
                    <a:pt x="101027" y="70112"/>
                    <a:pt x="100790" y="69812"/>
                    <a:pt x="100790" y="69662"/>
                  </a:cubicBezTo>
                  <a:cubicBezTo>
                    <a:pt x="100553" y="69513"/>
                    <a:pt x="100316" y="69363"/>
                    <a:pt x="100079" y="69363"/>
                  </a:cubicBezTo>
                  <a:cubicBezTo>
                    <a:pt x="100079" y="69213"/>
                    <a:pt x="100079" y="68764"/>
                    <a:pt x="100079" y="68614"/>
                  </a:cubicBezTo>
                  <a:cubicBezTo>
                    <a:pt x="100079" y="68464"/>
                    <a:pt x="100079" y="68014"/>
                    <a:pt x="99841" y="67865"/>
                  </a:cubicBezTo>
                  <a:cubicBezTo>
                    <a:pt x="99841" y="67865"/>
                    <a:pt x="99604" y="67565"/>
                    <a:pt x="99367" y="67565"/>
                  </a:cubicBezTo>
                  <a:cubicBezTo>
                    <a:pt x="99367" y="67415"/>
                    <a:pt x="99130" y="67116"/>
                    <a:pt x="99130" y="66966"/>
                  </a:cubicBezTo>
                  <a:cubicBezTo>
                    <a:pt x="99130" y="66816"/>
                    <a:pt x="99367" y="66666"/>
                    <a:pt x="99367" y="66666"/>
                  </a:cubicBezTo>
                  <a:cubicBezTo>
                    <a:pt x="99604" y="66516"/>
                    <a:pt x="100079" y="66516"/>
                    <a:pt x="100079" y="66516"/>
                  </a:cubicBezTo>
                  <a:cubicBezTo>
                    <a:pt x="100316" y="66666"/>
                    <a:pt x="100316" y="66966"/>
                    <a:pt x="100316" y="67116"/>
                  </a:cubicBezTo>
                  <a:cubicBezTo>
                    <a:pt x="100553" y="67116"/>
                    <a:pt x="100790" y="67116"/>
                    <a:pt x="100790" y="67116"/>
                  </a:cubicBezTo>
                  <a:cubicBezTo>
                    <a:pt x="101027" y="67116"/>
                    <a:pt x="101027" y="66816"/>
                    <a:pt x="101027" y="66816"/>
                  </a:cubicBezTo>
                  <a:cubicBezTo>
                    <a:pt x="101027" y="66666"/>
                    <a:pt x="101264" y="66367"/>
                    <a:pt x="101501" y="66367"/>
                  </a:cubicBezTo>
                  <a:cubicBezTo>
                    <a:pt x="101501" y="66367"/>
                    <a:pt x="101976" y="66367"/>
                    <a:pt x="101976" y="66367"/>
                  </a:cubicBezTo>
                  <a:cubicBezTo>
                    <a:pt x="102213" y="66516"/>
                    <a:pt x="102687" y="66816"/>
                    <a:pt x="102687" y="66966"/>
                  </a:cubicBezTo>
                  <a:cubicBezTo>
                    <a:pt x="102924" y="67116"/>
                    <a:pt x="102687" y="67415"/>
                    <a:pt x="102924" y="67565"/>
                  </a:cubicBezTo>
                  <a:cubicBezTo>
                    <a:pt x="102924" y="67565"/>
                    <a:pt x="103399" y="67565"/>
                    <a:pt x="103399" y="67565"/>
                  </a:cubicBezTo>
                  <a:cubicBezTo>
                    <a:pt x="103636" y="67565"/>
                    <a:pt x="103873" y="67265"/>
                    <a:pt x="104110" y="67116"/>
                  </a:cubicBezTo>
                  <a:cubicBezTo>
                    <a:pt x="104110" y="66966"/>
                    <a:pt x="103873" y="66816"/>
                    <a:pt x="103873" y="66666"/>
                  </a:cubicBezTo>
                  <a:cubicBezTo>
                    <a:pt x="103873" y="66516"/>
                    <a:pt x="103636" y="66067"/>
                    <a:pt x="103873" y="65917"/>
                  </a:cubicBezTo>
                  <a:cubicBezTo>
                    <a:pt x="103873" y="65767"/>
                    <a:pt x="104584" y="65917"/>
                    <a:pt x="104822" y="66067"/>
                  </a:cubicBezTo>
                  <a:cubicBezTo>
                    <a:pt x="105059" y="66067"/>
                    <a:pt x="105296" y="66367"/>
                    <a:pt x="105533" y="66367"/>
                  </a:cubicBezTo>
                  <a:cubicBezTo>
                    <a:pt x="105770" y="66367"/>
                    <a:pt x="106007" y="66516"/>
                    <a:pt x="106245" y="66516"/>
                  </a:cubicBezTo>
                  <a:cubicBezTo>
                    <a:pt x="106482" y="66666"/>
                    <a:pt x="106719" y="66816"/>
                    <a:pt x="106956" y="66966"/>
                  </a:cubicBezTo>
                  <a:cubicBezTo>
                    <a:pt x="106956" y="67116"/>
                    <a:pt x="106956" y="67565"/>
                    <a:pt x="107193" y="67715"/>
                  </a:cubicBezTo>
                  <a:cubicBezTo>
                    <a:pt x="107193" y="67715"/>
                    <a:pt x="107430" y="68164"/>
                    <a:pt x="107667" y="68164"/>
                  </a:cubicBezTo>
                  <a:cubicBezTo>
                    <a:pt x="108142" y="68164"/>
                    <a:pt x="108616" y="67865"/>
                    <a:pt x="108616" y="67715"/>
                  </a:cubicBezTo>
                  <a:cubicBezTo>
                    <a:pt x="108853" y="67415"/>
                    <a:pt x="108616" y="67116"/>
                    <a:pt x="108616" y="66966"/>
                  </a:cubicBezTo>
                  <a:cubicBezTo>
                    <a:pt x="108379" y="66816"/>
                    <a:pt x="107905" y="66666"/>
                    <a:pt x="107667" y="66516"/>
                  </a:cubicBezTo>
                  <a:cubicBezTo>
                    <a:pt x="107430" y="66367"/>
                    <a:pt x="106956" y="66367"/>
                    <a:pt x="106719" y="66217"/>
                  </a:cubicBezTo>
                  <a:cubicBezTo>
                    <a:pt x="106719" y="66067"/>
                    <a:pt x="106719" y="65917"/>
                    <a:pt x="106719" y="65767"/>
                  </a:cubicBezTo>
                  <a:cubicBezTo>
                    <a:pt x="106719" y="65617"/>
                    <a:pt x="107193" y="65468"/>
                    <a:pt x="107193" y="65318"/>
                  </a:cubicBezTo>
                  <a:cubicBezTo>
                    <a:pt x="107193" y="65168"/>
                    <a:pt x="106719" y="65018"/>
                    <a:pt x="106719" y="64868"/>
                  </a:cubicBezTo>
                  <a:cubicBezTo>
                    <a:pt x="106719" y="64719"/>
                    <a:pt x="106719" y="64269"/>
                    <a:pt x="106719" y="64119"/>
                  </a:cubicBezTo>
                  <a:cubicBezTo>
                    <a:pt x="106719" y="63970"/>
                    <a:pt x="106245" y="63670"/>
                    <a:pt x="106245" y="63520"/>
                  </a:cubicBezTo>
                  <a:cubicBezTo>
                    <a:pt x="106245" y="63370"/>
                    <a:pt x="106719" y="63220"/>
                    <a:pt x="106719" y="63220"/>
                  </a:cubicBezTo>
                  <a:cubicBezTo>
                    <a:pt x="106956" y="63071"/>
                    <a:pt x="107193" y="62771"/>
                    <a:pt x="107430" y="62771"/>
                  </a:cubicBezTo>
                  <a:cubicBezTo>
                    <a:pt x="107667" y="62621"/>
                    <a:pt x="108142" y="62771"/>
                    <a:pt x="108379" y="62771"/>
                  </a:cubicBezTo>
                  <a:cubicBezTo>
                    <a:pt x="108616" y="62921"/>
                    <a:pt x="108616" y="63370"/>
                    <a:pt x="108616" y="63520"/>
                  </a:cubicBezTo>
                  <a:cubicBezTo>
                    <a:pt x="108853" y="63520"/>
                    <a:pt x="109328" y="63520"/>
                    <a:pt x="109565" y="63520"/>
                  </a:cubicBezTo>
                  <a:cubicBezTo>
                    <a:pt x="109802" y="63520"/>
                    <a:pt x="109802" y="63071"/>
                    <a:pt x="110039" y="63071"/>
                  </a:cubicBezTo>
                  <a:cubicBezTo>
                    <a:pt x="110039" y="62921"/>
                    <a:pt x="110513" y="63220"/>
                    <a:pt x="110750" y="63220"/>
                  </a:cubicBezTo>
                  <a:cubicBezTo>
                    <a:pt x="110750" y="63071"/>
                    <a:pt x="110988" y="62921"/>
                    <a:pt x="110988" y="62771"/>
                  </a:cubicBezTo>
                  <a:cubicBezTo>
                    <a:pt x="111225" y="62621"/>
                    <a:pt x="110750" y="62322"/>
                    <a:pt x="110988" y="62172"/>
                  </a:cubicBezTo>
                  <a:cubicBezTo>
                    <a:pt x="110988" y="62022"/>
                    <a:pt x="111462" y="62022"/>
                    <a:pt x="111699" y="61872"/>
                  </a:cubicBezTo>
                  <a:cubicBezTo>
                    <a:pt x="111699" y="61722"/>
                    <a:pt x="111462" y="61123"/>
                    <a:pt x="111225" y="60973"/>
                  </a:cubicBezTo>
                  <a:cubicBezTo>
                    <a:pt x="111225" y="60973"/>
                    <a:pt x="110513" y="60973"/>
                    <a:pt x="110513" y="60823"/>
                  </a:cubicBezTo>
                  <a:cubicBezTo>
                    <a:pt x="110276" y="60823"/>
                    <a:pt x="110513" y="60374"/>
                    <a:pt x="110750" y="60374"/>
                  </a:cubicBezTo>
                  <a:cubicBezTo>
                    <a:pt x="110750" y="60224"/>
                    <a:pt x="111462" y="60224"/>
                    <a:pt x="111699" y="60074"/>
                  </a:cubicBezTo>
                  <a:cubicBezTo>
                    <a:pt x="111936" y="60074"/>
                    <a:pt x="111936" y="59625"/>
                    <a:pt x="112173" y="59625"/>
                  </a:cubicBezTo>
                  <a:cubicBezTo>
                    <a:pt x="112411" y="59625"/>
                    <a:pt x="112411" y="59925"/>
                    <a:pt x="112411" y="60074"/>
                  </a:cubicBezTo>
                  <a:cubicBezTo>
                    <a:pt x="112411" y="60224"/>
                    <a:pt x="112411" y="60374"/>
                    <a:pt x="112411" y="60524"/>
                  </a:cubicBezTo>
                  <a:cubicBezTo>
                    <a:pt x="112411" y="60674"/>
                    <a:pt x="112885" y="60823"/>
                    <a:pt x="112885" y="60973"/>
                  </a:cubicBezTo>
                  <a:cubicBezTo>
                    <a:pt x="113122" y="60973"/>
                    <a:pt x="113359" y="61273"/>
                    <a:pt x="113359" y="61423"/>
                  </a:cubicBezTo>
                  <a:cubicBezTo>
                    <a:pt x="113359" y="61573"/>
                    <a:pt x="112648" y="61722"/>
                    <a:pt x="112648" y="61872"/>
                  </a:cubicBezTo>
                  <a:cubicBezTo>
                    <a:pt x="112648" y="62172"/>
                    <a:pt x="112885" y="62621"/>
                    <a:pt x="113122" y="62771"/>
                  </a:cubicBezTo>
                  <a:cubicBezTo>
                    <a:pt x="113122" y="62771"/>
                    <a:pt x="113596" y="62771"/>
                    <a:pt x="113596" y="62771"/>
                  </a:cubicBezTo>
                  <a:cubicBezTo>
                    <a:pt x="113833" y="62621"/>
                    <a:pt x="114308" y="62322"/>
                    <a:pt x="114545" y="62172"/>
                  </a:cubicBezTo>
                  <a:cubicBezTo>
                    <a:pt x="114545" y="62172"/>
                    <a:pt x="114782" y="62022"/>
                    <a:pt x="114782" y="61872"/>
                  </a:cubicBezTo>
                  <a:cubicBezTo>
                    <a:pt x="114782" y="61722"/>
                    <a:pt x="114545" y="61423"/>
                    <a:pt x="114545" y="61273"/>
                  </a:cubicBezTo>
                  <a:cubicBezTo>
                    <a:pt x="114545" y="61123"/>
                    <a:pt x="114782" y="60973"/>
                    <a:pt x="115019" y="60823"/>
                  </a:cubicBezTo>
                  <a:cubicBezTo>
                    <a:pt x="115256" y="60823"/>
                    <a:pt x="115968" y="60674"/>
                    <a:pt x="116205" y="60674"/>
                  </a:cubicBezTo>
                  <a:cubicBezTo>
                    <a:pt x="116442" y="60524"/>
                    <a:pt x="116916" y="59925"/>
                    <a:pt x="117154" y="59775"/>
                  </a:cubicBezTo>
                  <a:cubicBezTo>
                    <a:pt x="117391" y="59475"/>
                    <a:pt x="117628" y="58726"/>
                    <a:pt x="117628" y="58726"/>
                  </a:cubicBezTo>
                  <a:cubicBezTo>
                    <a:pt x="117628" y="58726"/>
                    <a:pt x="117391" y="57977"/>
                    <a:pt x="117391" y="57827"/>
                  </a:cubicBezTo>
                  <a:cubicBezTo>
                    <a:pt x="117391" y="57677"/>
                    <a:pt x="117628" y="57378"/>
                    <a:pt x="117628" y="57378"/>
                  </a:cubicBezTo>
                  <a:cubicBezTo>
                    <a:pt x="117865" y="57078"/>
                    <a:pt x="118102" y="56779"/>
                    <a:pt x="118102" y="56779"/>
                  </a:cubicBezTo>
                  <a:cubicBezTo>
                    <a:pt x="118339" y="56629"/>
                    <a:pt x="119051" y="56479"/>
                    <a:pt x="119288" y="56329"/>
                  </a:cubicBezTo>
                  <a:cubicBezTo>
                    <a:pt x="119525" y="56179"/>
                    <a:pt x="119762" y="55730"/>
                    <a:pt x="119762" y="55580"/>
                  </a:cubicBezTo>
                  <a:cubicBezTo>
                    <a:pt x="119762" y="55430"/>
                    <a:pt x="120000" y="55280"/>
                    <a:pt x="120000" y="55131"/>
                  </a:cubicBezTo>
                  <a:cubicBezTo>
                    <a:pt x="120000" y="54981"/>
                    <a:pt x="120000" y="54681"/>
                    <a:pt x="119762" y="54531"/>
                  </a:cubicBezTo>
                  <a:close/>
                </a:path>
              </a:pathLst>
            </a:custGeom>
            <a:solidFill>
              <a:srgbClr val="999999"/>
            </a:solidFill>
            <a:ln cap="flat" cmpd="sng" w="9525">
              <a:solidFill>
                <a:srgbClr val="FFFFFF"/>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grpSp>
      <p:sp>
        <p:nvSpPr>
          <p:cNvPr id="189" name="Google Shape;189;p16"/>
          <p:cNvSpPr/>
          <p:nvPr/>
        </p:nvSpPr>
        <p:spPr>
          <a:xfrm>
            <a:off x="6201087" y="2638470"/>
            <a:ext cx="224100" cy="223800"/>
          </a:xfrm>
          <a:custGeom>
            <a:rect b="b" l="l" r="r" t="t"/>
            <a:pathLst>
              <a:path extrusionOk="0" h="120000" w="120000">
                <a:moveTo>
                  <a:pt x="113466" y="55772"/>
                </a:moveTo>
                <a:cubicBezTo>
                  <a:pt x="113466" y="55772"/>
                  <a:pt x="109111" y="55772"/>
                  <a:pt x="107177" y="55772"/>
                </a:cubicBezTo>
                <a:cubicBezTo>
                  <a:pt x="105000" y="55772"/>
                  <a:pt x="102822" y="57950"/>
                  <a:pt x="102822" y="60122"/>
                </a:cubicBezTo>
                <a:cubicBezTo>
                  <a:pt x="102822" y="64222"/>
                  <a:pt x="105000" y="66400"/>
                  <a:pt x="107177" y="66400"/>
                </a:cubicBezTo>
                <a:cubicBezTo>
                  <a:pt x="109111" y="66400"/>
                  <a:pt x="113466" y="66400"/>
                  <a:pt x="113466" y="66400"/>
                </a:cubicBezTo>
                <a:cubicBezTo>
                  <a:pt x="117822" y="66400"/>
                  <a:pt x="120000" y="64222"/>
                  <a:pt x="120000" y="60122"/>
                </a:cubicBezTo>
                <a:cubicBezTo>
                  <a:pt x="120000" y="57950"/>
                  <a:pt x="117822" y="55772"/>
                  <a:pt x="113466" y="55772"/>
                </a:cubicBezTo>
                <a:close/>
                <a:moveTo>
                  <a:pt x="59755" y="28005"/>
                </a:moveTo>
                <a:cubicBezTo>
                  <a:pt x="40644" y="28005"/>
                  <a:pt x="27822" y="42977"/>
                  <a:pt x="27822" y="60122"/>
                </a:cubicBezTo>
                <a:cubicBezTo>
                  <a:pt x="27822" y="79194"/>
                  <a:pt x="40644" y="94405"/>
                  <a:pt x="59755" y="94405"/>
                </a:cubicBezTo>
                <a:cubicBezTo>
                  <a:pt x="79111" y="94405"/>
                  <a:pt x="91933" y="79194"/>
                  <a:pt x="91933" y="60122"/>
                </a:cubicBezTo>
                <a:cubicBezTo>
                  <a:pt x="91933" y="42977"/>
                  <a:pt x="79111" y="28005"/>
                  <a:pt x="59755" y="28005"/>
                </a:cubicBezTo>
                <a:close/>
                <a:moveTo>
                  <a:pt x="59755" y="83538"/>
                </a:moveTo>
                <a:cubicBezTo>
                  <a:pt x="46933" y="83538"/>
                  <a:pt x="36288" y="72916"/>
                  <a:pt x="36288" y="60122"/>
                </a:cubicBezTo>
                <a:cubicBezTo>
                  <a:pt x="36288" y="47322"/>
                  <a:pt x="46933" y="36455"/>
                  <a:pt x="59755" y="36455"/>
                </a:cubicBezTo>
                <a:cubicBezTo>
                  <a:pt x="72577" y="36455"/>
                  <a:pt x="83466" y="47322"/>
                  <a:pt x="83466" y="60122"/>
                </a:cubicBezTo>
                <a:cubicBezTo>
                  <a:pt x="83466" y="72916"/>
                  <a:pt x="72577" y="83538"/>
                  <a:pt x="59755" y="83538"/>
                </a:cubicBezTo>
                <a:close/>
                <a:moveTo>
                  <a:pt x="17177" y="60122"/>
                </a:moveTo>
                <a:cubicBezTo>
                  <a:pt x="17177" y="57950"/>
                  <a:pt x="14755" y="55772"/>
                  <a:pt x="12822" y="55772"/>
                </a:cubicBezTo>
                <a:cubicBezTo>
                  <a:pt x="10644" y="55772"/>
                  <a:pt x="6288" y="55772"/>
                  <a:pt x="6288" y="55772"/>
                </a:cubicBezTo>
                <a:cubicBezTo>
                  <a:pt x="1933" y="55772"/>
                  <a:pt x="0" y="57950"/>
                  <a:pt x="0" y="60122"/>
                </a:cubicBezTo>
                <a:cubicBezTo>
                  <a:pt x="0" y="64222"/>
                  <a:pt x="1933" y="66400"/>
                  <a:pt x="6288" y="66400"/>
                </a:cubicBezTo>
                <a:cubicBezTo>
                  <a:pt x="6288" y="66400"/>
                  <a:pt x="10644" y="66400"/>
                  <a:pt x="12822" y="66400"/>
                </a:cubicBezTo>
                <a:cubicBezTo>
                  <a:pt x="14755" y="66400"/>
                  <a:pt x="17177" y="64222"/>
                  <a:pt x="17177" y="60122"/>
                </a:cubicBezTo>
                <a:close/>
                <a:moveTo>
                  <a:pt x="59755" y="19316"/>
                </a:moveTo>
                <a:cubicBezTo>
                  <a:pt x="61933" y="19316"/>
                  <a:pt x="64111" y="14966"/>
                  <a:pt x="64111" y="12794"/>
                </a:cubicBezTo>
                <a:cubicBezTo>
                  <a:pt x="64111" y="10866"/>
                  <a:pt x="64111" y="8688"/>
                  <a:pt x="64111" y="6516"/>
                </a:cubicBezTo>
                <a:cubicBezTo>
                  <a:pt x="64111" y="4344"/>
                  <a:pt x="61933" y="0"/>
                  <a:pt x="59755" y="0"/>
                </a:cubicBezTo>
                <a:cubicBezTo>
                  <a:pt x="57822" y="0"/>
                  <a:pt x="55644" y="4344"/>
                  <a:pt x="55644" y="6516"/>
                </a:cubicBezTo>
                <a:cubicBezTo>
                  <a:pt x="55644" y="8688"/>
                  <a:pt x="55644" y="10866"/>
                  <a:pt x="55644" y="12794"/>
                </a:cubicBezTo>
                <a:cubicBezTo>
                  <a:pt x="55644" y="14966"/>
                  <a:pt x="57822" y="19316"/>
                  <a:pt x="59755" y="19316"/>
                </a:cubicBezTo>
                <a:close/>
                <a:moveTo>
                  <a:pt x="59755" y="102855"/>
                </a:moveTo>
                <a:cubicBezTo>
                  <a:pt x="57822" y="102855"/>
                  <a:pt x="55644" y="105027"/>
                  <a:pt x="55644" y="109377"/>
                </a:cubicBezTo>
                <a:lnTo>
                  <a:pt x="55644" y="113483"/>
                </a:lnTo>
                <a:cubicBezTo>
                  <a:pt x="55644" y="117827"/>
                  <a:pt x="57822" y="120000"/>
                  <a:pt x="59755" y="120000"/>
                </a:cubicBezTo>
                <a:cubicBezTo>
                  <a:pt x="61933" y="120000"/>
                  <a:pt x="64111" y="117827"/>
                  <a:pt x="64111" y="113483"/>
                </a:cubicBezTo>
                <a:lnTo>
                  <a:pt x="64111" y="109377"/>
                </a:lnTo>
                <a:cubicBezTo>
                  <a:pt x="64111" y="105027"/>
                  <a:pt x="61933" y="102855"/>
                  <a:pt x="59755" y="102855"/>
                </a:cubicBezTo>
                <a:close/>
                <a:moveTo>
                  <a:pt x="105000" y="23661"/>
                </a:moveTo>
                <a:cubicBezTo>
                  <a:pt x="107177" y="21488"/>
                  <a:pt x="107177" y="17383"/>
                  <a:pt x="105000" y="14966"/>
                </a:cubicBezTo>
                <a:cubicBezTo>
                  <a:pt x="102822" y="12794"/>
                  <a:pt x="100644" y="14966"/>
                  <a:pt x="96288" y="17383"/>
                </a:cubicBezTo>
                <a:cubicBezTo>
                  <a:pt x="96288" y="17383"/>
                  <a:pt x="94355" y="19316"/>
                  <a:pt x="91933" y="21488"/>
                </a:cubicBezTo>
                <a:cubicBezTo>
                  <a:pt x="90000" y="23661"/>
                  <a:pt x="90000" y="25833"/>
                  <a:pt x="91933" y="28005"/>
                </a:cubicBezTo>
                <a:cubicBezTo>
                  <a:pt x="94355" y="30183"/>
                  <a:pt x="98466" y="30183"/>
                  <a:pt x="100644" y="28005"/>
                </a:cubicBezTo>
                <a:cubicBezTo>
                  <a:pt x="100644" y="25833"/>
                  <a:pt x="102822" y="23661"/>
                  <a:pt x="105000" y="23661"/>
                </a:cubicBezTo>
                <a:close/>
                <a:moveTo>
                  <a:pt x="19111" y="94405"/>
                </a:moveTo>
                <a:cubicBezTo>
                  <a:pt x="19111" y="94405"/>
                  <a:pt x="17177" y="96577"/>
                  <a:pt x="14755" y="98511"/>
                </a:cubicBezTo>
                <a:cubicBezTo>
                  <a:pt x="12822" y="100683"/>
                  <a:pt x="12822" y="102855"/>
                  <a:pt x="14755" y="105027"/>
                </a:cubicBezTo>
                <a:cubicBezTo>
                  <a:pt x="17177" y="107200"/>
                  <a:pt x="19111" y="107200"/>
                  <a:pt x="23466" y="105027"/>
                </a:cubicBezTo>
                <a:lnTo>
                  <a:pt x="25644" y="100683"/>
                </a:lnTo>
                <a:cubicBezTo>
                  <a:pt x="30000" y="98511"/>
                  <a:pt x="30000" y="94405"/>
                  <a:pt x="27822" y="91994"/>
                </a:cubicBezTo>
                <a:cubicBezTo>
                  <a:pt x="25644" y="91994"/>
                  <a:pt x="21288" y="91994"/>
                  <a:pt x="19111" y="94405"/>
                </a:cubicBezTo>
                <a:close/>
                <a:moveTo>
                  <a:pt x="23466" y="17383"/>
                </a:moveTo>
                <a:cubicBezTo>
                  <a:pt x="19111" y="14966"/>
                  <a:pt x="17177" y="12794"/>
                  <a:pt x="14755" y="14966"/>
                </a:cubicBezTo>
                <a:cubicBezTo>
                  <a:pt x="12822" y="17383"/>
                  <a:pt x="12822" y="21488"/>
                  <a:pt x="14755" y="23661"/>
                </a:cubicBezTo>
                <a:cubicBezTo>
                  <a:pt x="17177" y="23661"/>
                  <a:pt x="19111" y="25833"/>
                  <a:pt x="19111" y="28005"/>
                </a:cubicBezTo>
                <a:cubicBezTo>
                  <a:pt x="21288" y="30183"/>
                  <a:pt x="25644" y="30183"/>
                  <a:pt x="27822" y="28005"/>
                </a:cubicBezTo>
                <a:cubicBezTo>
                  <a:pt x="30000" y="25833"/>
                  <a:pt x="30000" y="23661"/>
                  <a:pt x="25644" y="21488"/>
                </a:cubicBezTo>
                <a:cubicBezTo>
                  <a:pt x="25644" y="19316"/>
                  <a:pt x="23466" y="17383"/>
                  <a:pt x="23466" y="17383"/>
                </a:cubicBezTo>
                <a:close/>
                <a:moveTo>
                  <a:pt x="91933" y="100683"/>
                </a:moveTo>
                <a:cubicBezTo>
                  <a:pt x="94355" y="100683"/>
                  <a:pt x="96288" y="105027"/>
                  <a:pt x="96288" y="105027"/>
                </a:cubicBezTo>
                <a:cubicBezTo>
                  <a:pt x="100644" y="107200"/>
                  <a:pt x="102822" y="107200"/>
                  <a:pt x="105000" y="105027"/>
                </a:cubicBezTo>
                <a:cubicBezTo>
                  <a:pt x="107177" y="102855"/>
                  <a:pt x="107177" y="100683"/>
                  <a:pt x="105000" y="98511"/>
                </a:cubicBezTo>
                <a:cubicBezTo>
                  <a:pt x="102822" y="96577"/>
                  <a:pt x="100644" y="94405"/>
                  <a:pt x="100644" y="94405"/>
                </a:cubicBezTo>
                <a:cubicBezTo>
                  <a:pt x="98466" y="91994"/>
                  <a:pt x="94355" y="91994"/>
                  <a:pt x="91933" y="91994"/>
                </a:cubicBezTo>
                <a:cubicBezTo>
                  <a:pt x="90000" y="94405"/>
                  <a:pt x="90000" y="98511"/>
                  <a:pt x="91933" y="100683"/>
                </a:cubicBezTo>
                <a:close/>
              </a:path>
            </a:pathLst>
          </a:custGeom>
          <a:solidFill>
            <a:srgbClr val="FFC0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Roboto"/>
              <a:buNone/>
            </a:pPr>
            <a:r>
              <a:t/>
            </a:r>
            <a:endParaRPr b="0" i="0" sz="1800" u="none" cap="none" strike="noStrike">
              <a:solidFill>
                <a:srgbClr val="434343"/>
              </a:solidFill>
              <a:latin typeface="Arial"/>
              <a:ea typeface="Arial"/>
              <a:cs typeface="Arial"/>
              <a:sym typeface="Arial"/>
            </a:endParaRPr>
          </a:p>
        </p:txBody>
      </p:sp>
      <p:pic>
        <p:nvPicPr>
          <p:cNvPr id="190" name="Google Shape;190;p16"/>
          <p:cNvPicPr preferRelativeResize="0"/>
          <p:nvPr/>
        </p:nvPicPr>
        <p:blipFill rotWithShape="1">
          <a:blip r:embed="rId6">
            <a:alphaModFix/>
          </a:blip>
          <a:srcRect b="0" l="0" r="0" t="0"/>
          <a:stretch/>
        </p:blipFill>
        <p:spPr>
          <a:xfrm>
            <a:off x="341150" y="339825"/>
            <a:ext cx="4360799" cy="4368109"/>
          </a:xfrm>
          <a:prstGeom prst="rect">
            <a:avLst/>
          </a:prstGeom>
          <a:noFill/>
          <a:ln>
            <a:noFill/>
          </a:ln>
        </p:spPr>
      </p:pic>
      <p:sp>
        <p:nvSpPr>
          <p:cNvPr id="191" name="Google Shape;191;p16"/>
          <p:cNvSpPr/>
          <p:nvPr/>
        </p:nvSpPr>
        <p:spPr>
          <a:xfrm rot="5404030">
            <a:off x="5247971" y="1925387"/>
            <a:ext cx="255900" cy="1650000"/>
          </a:xfrm>
          <a:prstGeom prst="triangle">
            <a:avLst>
              <a:gd fmla="val 50000" name="adj"/>
            </a:avLst>
          </a:prstGeom>
          <a:solidFill>
            <a:srgbClr val="FCB5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 name="Google Shape;192;p16"/>
          <p:cNvPicPr preferRelativeResize="0"/>
          <p:nvPr/>
        </p:nvPicPr>
        <p:blipFill rotWithShape="1">
          <a:blip r:embed="rId7">
            <a:alphaModFix/>
          </a:blip>
          <a:srcRect b="2655" l="22528" r="3022" t="27468"/>
          <a:stretch/>
        </p:blipFill>
        <p:spPr>
          <a:xfrm>
            <a:off x="341150" y="4233300"/>
            <a:ext cx="3345608" cy="2053199"/>
          </a:xfrm>
          <a:prstGeom prst="rect">
            <a:avLst/>
          </a:prstGeom>
          <a:noFill/>
          <a:ln cap="flat" cmpd="sng" w="38100">
            <a:solidFill>
              <a:srgbClr val="003865"/>
            </a:solidFill>
            <a:prstDash val="solid"/>
            <a:round/>
            <a:headEnd len="sm" w="sm" type="none"/>
            <a:tailEnd len="sm" w="sm" type="none"/>
          </a:ln>
        </p:spPr>
      </p:pic>
      <p:pic>
        <p:nvPicPr>
          <p:cNvPr id="193" name="Google Shape;193;p16"/>
          <p:cNvPicPr preferRelativeResize="0"/>
          <p:nvPr/>
        </p:nvPicPr>
        <p:blipFill rotWithShape="1">
          <a:blip r:embed="rId8">
            <a:alphaModFix/>
          </a:blip>
          <a:srcRect b="0" l="27743" r="6854" t="0"/>
          <a:stretch/>
        </p:blipFill>
        <p:spPr>
          <a:xfrm>
            <a:off x="4205195" y="4233300"/>
            <a:ext cx="3345608" cy="2053200"/>
          </a:xfrm>
          <a:prstGeom prst="rect">
            <a:avLst/>
          </a:prstGeom>
          <a:noFill/>
          <a:ln cap="flat" cmpd="sng" w="38100">
            <a:solidFill>
              <a:srgbClr val="003865"/>
            </a:solidFill>
            <a:prstDash val="solid"/>
            <a:round/>
            <a:headEnd len="sm" w="sm" type="none"/>
            <a:tailEnd len="sm" w="sm" type="none"/>
          </a:ln>
        </p:spPr>
      </p:pic>
      <p:pic>
        <p:nvPicPr>
          <p:cNvPr id="194" name="Google Shape;194;p16"/>
          <p:cNvPicPr preferRelativeResize="0"/>
          <p:nvPr/>
        </p:nvPicPr>
        <p:blipFill rotWithShape="1">
          <a:blip r:embed="rId9">
            <a:alphaModFix/>
          </a:blip>
          <a:srcRect b="3959" l="0" r="0" t="3959"/>
          <a:stretch/>
        </p:blipFill>
        <p:spPr>
          <a:xfrm>
            <a:off x="8069240" y="4233300"/>
            <a:ext cx="3345608" cy="2053199"/>
          </a:xfrm>
          <a:prstGeom prst="rect">
            <a:avLst/>
          </a:prstGeom>
          <a:noFill/>
          <a:ln cap="flat" cmpd="sng" w="38100">
            <a:solidFill>
              <a:srgbClr val="003865"/>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17"/>
          <p:cNvSpPr txBox="1"/>
          <p:nvPr>
            <p:ph type="title"/>
          </p:nvPr>
        </p:nvSpPr>
        <p:spPr>
          <a:xfrm>
            <a:off x="441960" y="700405"/>
            <a:ext cx="10515600" cy="1325563"/>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Black"/>
              <a:buNone/>
            </a:pPr>
            <a:r>
              <a:rPr lang="en-US" sz="8000">
                <a:solidFill>
                  <a:schemeClr val="lt1"/>
                </a:solidFill>
              </a:rPr>
              <a:t>UC BERKELEY</a:t>
            </a:r>
            <a:endParaRPr/>
          </a:p>
        </p:txBody>
      </p:sp>
      <p:grpSp>
        <p:nvGrpSpPr>
          <p:cNvPr id="201" name="Google Shape;201;p17"/>
          <p:cNvGrpSpPr/>
          <p:nvPr/>
        </p:nvGrpSpPr>
        <p:grpSpPr>
          <a:xfrm>
            <a:off x="7848600" y="4944331"/>
            <a:ext cx="3465960" cy="1177221"/>
            <a:chOff x="7848600" y="4944331"/>
            <a:chExt cx="3465960" cy="1177221"/>
          </a:xfrm>
        </p:grpSpPr>
        <p:sp>
          <p:nvSpPr>
            <p:cNvPr id="202" name="Google Shape;202;p17"/>
            <p:cNvSpPr/>
            <p:nvPr/>
          </p:nvSpPr>
          <p:spPr>
            <a:xfrm>
              <a:off x="7848600" y="4944331"/>
              <a:ext cx="3465960" cy="1177221"/>
            </a:xfrm>
            <a:custGeom>
              <a:rect b="b" l="l" r="r" t="t"/>
              <a:pathLst>
                <a:path extrusionOk="0" h="1177221" w="3465960">
                  <a:moveTo>
                    <a:pt x="82131" y="16426"/>
                  </a:moveTo>
                  <a:lnTo>
                    <a:pt x="3465960" y="0"/>
                  </a:lnTo>
                  <a:lnTo>
                    <a:pt x="3378352" y="1166270"/>
                  </a:lnTo>
                  <a:lnTo>
                    <a:pt x="0" y="1177221"/>
                  </a:lnTo>
                  <a:lnTo>
                    <a:pt x="82131" y="16426"/>
                  </a:lnTo>
                  <a:close/>
                </a:path>
              </a:pathLst>
            </a:custGeom>
            <a:solidFill>
              <a:srgbClr val="FCB5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17"/>
            <p:cNvSpPr txBox="1"/>
            <p:nvPr/>
          </p:nvSpPr>
          <p:spPr>
            <a:xfrm>
              <a:off x="8133822" y="5245733"/>
              <a:ext cx="308836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700">
                  <a:solidFill>
                    <a:srgbClr val="003262"/>
                  </a:solidFill>
                  <a:latin typeface="Poppins"/>
                  <a:ea typeface="Poppins"/>
                  <a:cs typeface="Poppins"/>
                  <a:sym typeface="Poppins"/>
                </a:rPr>
                <a:t>11 Nobel Laureate Faculty currently teaching</a:t>
              </a:r>
              <a:endParaRPr b="1" sz="1700">
                <a:latin typeface="Poppins"/>
                <a:ea typeface="Poppins"/>
                <a:cs typeface="Poppins"/>
                <a:sym typeface="Poppins"/>
              </a:endParaRPr>
            </a:p>
          </p:txBody>
        </p:sp>
      </p:grpSp>
      <p:grpSp>
        <p:nvGrpSpPr>
          <p:cNvPr id="204" name="Google Shape;204;p17"/>
          <p:cNvGrpSpPr/>
          <p:nvPr/>
        </p:nvGrpSpPr>
        <p:grpSpPr>
          <a:xfrm>
            <a:off x="3630222" y="4944331"/>
            <a:ext cx="3465960" cy="1177221"/>
            <a:chOff x="3630222" y="4944331"/>
            <a:chExt cx="3465960" cy="1177221"/>
          </a:xfrm>
        </p:grpSpPr>
        <p:sp>
          <p:nvSpPr>
            <p:cNvPr id="205" name="Google Shape;205;p17"/>
            <p:cNvSpPr/>
            <p:nvPr/>
          </p:nvSpPr>
          <p:spPr>
            <a:xfrm>
              <a:off x="3630222" y="4944331"/>
              <a:ext cx="3465960" cy="1177221"/>
            </a:xfrm>
            <a:custGeom>
              <a:rect b="b" l="l" r="r" t="t"/>
              <a:pathLst>
                <a:path extrusionOk="0" h="1177221" w="3465960">
                  <a:moveTo>
                    <a:pt x="82131" y="16426"/>
                  </a:moveTo>
                  <a:lnTo>
                    <a:pt x="3465960" y="0"/>
                  </a:lnTo>
                  <a:lnTo>
                    <a:pt x="3378352" y="1166270"/>
                  </a:lnTo>
                  <a:lnTo>
                    <a:pt x="0" y="1177221"/>
                  </a:lnTo>
                  <a:lnTo>
                    <a:pt x="82131" y="16426"/>
                  </a:lnTo>
                  <a:close/>
                </a:path>
              </a:pathLst>
            </a:custGeom>
            <a:solidFill>
              <a:srgbClr val="FCB5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6" name="Google Shape;206;p17"/>
            <p:cNvSpPr txBox="1"/>
            <p:nvPr/>
          </p:nvSpPr>
          <p:spPr>
            <a:xfrm>
              <a:off x="3935896" y="5107233"/>
              <a:ext cx="292331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700">
                  <a:solidFill>
                    <a:srgbClr val="003262"/>
                  </a:solidFill>
                  <a:latin typeface="Poppins"/>
                  <a:ea typeface="Poppins"/>
                  <a:cs typeface="Poppins"/>
                  <a:sym typeface="Poppins"/>
                </a:rPr>
                <a:t>Berkeley fosters innovation, invention, and excellence</a:t>
              </a:r>
              <a:endParaRPr b="1" sz="1700">
                <a:latin typeface="Poppins"/>
                <a:ea typeface="Poppins"/>
                <a:cs typeface="Poppins"/>
                <a:sym typeface="Poppins"/>
              </a:endParaRPr>
            </a:p>
          </p:txBody>
        </p:sp>
      </p:grpSp>
      <p:grpSp>
        <p:nvGrpSpPr>
          <p:cNvPr id="207" name="Google Shape;207;p17"/>
          <p:cNvGrpSpPr/>
          <p:nvPr/>
        </p:nvGrpSpPr>
        <p:grpSpPr>
          <a:xfrm>
            <a:off x="0" y="4945362"/>
            <a:ext cx="2888974" cy="1179444"/>
            <a:chOff x="0" y="4945362"/>
            <a:chExt cx="2888974" cy="1179444"/>
          </a:xfrm>
        </p:grpSpPr>
        <p:sp>
          <p:nvSpPr>
            <p:cNvPr id="208" name="Google Shape;208;p17"/>
            <p:cNvSpPr/>
            <p:nvPr/>
          </p:nvSpPr>
          <p:spPr>
            <a:xfrm>
              <a:off x="0" y="4945362"/>
              <a:ext cx="2888974" cy="1179444"/>
            </a:xfrm>
            <a:custGeom>
              <a:rect b="b" l="l" r="r" t="t"/>
              <a:pathLst>
                <a:path extrusionOk="0" h="1179444" w="2888974">
                  <a:moveTo>
                    <a:pt x="0" y="0"/>
                  </a:moveTo>
                  <a:lnTo>
                    <a:pt x="2888974" y="0"/>
                  </a:lnTo>
                  <a:lnTo>
                    <a:pt x="2790416" y="1168493"/>
                  </a:lnTo>
                  <a:lnTo>
                    <a:pt x="0" y="1179444"/>
                  </a:lnTo>
                  <a:lnTo>
                    <a:pt x="0" y="0"/>
                  </a:lnTo>
                  <a:close/>
                </a:path>
              </a:pathLst>
            </a:custGeom>
            <a:solidFill>
              <a:srgbClr val="FCB5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 name="Google Shape;209;p17"/>
            <p:cNvSpPr txBox="1"/>
            <p:nvPr/>
          </p:nvSpPr>
          <p:spPr>
            <a:xfrm>
              <a:off x="221672" y="5245733"/>
              <a:ext cx="250827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700">
                  <a:solidFill>
                    <a:srgbClr val="003262"/>
                  </a:solidFill>
                  <a:latin typeface="Poppins"/>
                  <a:ea typeface="Poppins"/>
                  <a:cs typeface="Poppins"/>
                  <a:sym typeface="Poppins"/>
                </a:rPr>
                <a:t>Top ranking public research institution</a:t>
              </a:r>
              <a:endParaRPr b="1" sz="1700">
                <a:latin typeface="Poppins"/>
                <a:ea typeface="Poppins"/>
                <a:cs typeface="Poppins"/>
                <a:sym typeface="Poppin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1000"/>
                                        <p:tgtEl>
                                          <p:spTgt spid="207"/>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1000"/>
                                        <p:tgtEl>
                                          <p:spTgt spid="204"/>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1000"/>
                                        <p:tgtEl>
                                          <p:spTgt spid="20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pic>
        <p:nvPicPr>
          <p:cNvPr id="215" name="Google Shape;215;p18"/>
          <p:cNvPicPr preferRelativeResize="0"/>
          <p:nvPr/>
        </p:nvPicPr>
        <p:blipFill>
          <a:blip r:embed="rId4">
            <a:alphaModFix/>
          </a:blip>
          <a:stretch>
            <a:fillRect/>
          </a:stretch>
        </p:blipFill>
        <p:spPr>
          <a:xfrm>
            <a:off x="10649225" y="6431775"/>
            <a:ext cx="1376425" cy="344100"/>
          </a:xfrm>
          <a:prstGeom prst="rect">
            <a:avLst/>
          </a:prstGeom>
          <a:noFill/>
          <a:ln>
            <a:noFill/>
          </a:ln>
        </p:spPr>
      </p:pic>
      <p:pic>
        <p:nvPicPr>
          <p:cNvPr id="216" name="Google Shape;216;p18" title="GLP 2022 Berkeley Grp 2.mp4">
            <a:hlinkClick r:id="rId5"/>
          </p:cNvPr>
          <p:cNvPicPr preferRelativeResize="0"/>
          <p:nvPr/>
        </p:nvPicPr>
        <p:blipFill>
          <a:blip r:embed="rId6">
            <a:alphaModFix/>
          </a:blip>
          <a:stretch>
            <a:fillRect/>
          </a:stretch>
        </p:blipFill>
        <p:spPr>
          <a:xfrm>
            <a:off x="1688238" y="452355"/>
            <a:ext cx="8815522" cy="4958731"/>
          </a:xfrm>
          <a:prstGeom prst="rect">
            <a:avLst/>
          </a:prstGeom>
          <a:noFill/>
          <a:ln>
            <a:noFill/>
          </a:ln>
        </p:spPr>
      </p:pic>
      <p:sp>
        <p:nvSpPr>
          <p:cNvPr id="217" name="Google Shape;217;p18"/>
          <p:cNvSpPr txBox="1"/>
          <p:nvPr/>
        </p:nvSpPr>
        <p:spPr>
          <a:xfrm>
            <a:off x="4334550" y="5696175"/>
            <a:ext cx="3522900" cy="7356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2400">
                <a:solidFill>
                  <a:schemeClr val="lt1"/>
                </a:solidFill>
                <a:latin typeface="Poppins"/>
                <a:ea typeface="Poppins"/>
                <a:cs typeface="Poppins"/>
                <a:sym typeface="Poppins"/>
              </a:rPr>
              <a:t>Darren Chan Yu Hao </a:t>
            </a:r>
            <a:r>
              <a:rPr i="1" lang="en-US" sz="1600">
                <a:solidFill>
                  <a:schemeClr val="lt1"/>
                </a:solidFill>
                <a:latin typeface="Poppins"/>
                <a:ea typeface="Poppins"/>
                <a:cs typeface="Poppins"/>
                <a:sym typeface="Poppins"/>
              </a:rPr>
              <a:t>International Visiting Student </a:t>
            </a:r>
            <a:endParaRPr b="1" sz="2200">
              <a:solidFill>
                <a:schemeClr val="lt1"/>
              </a:solidFill>
              <a:latin typeface="Poppins"/>
              <a:ea typeface="Poppins"/>
              <a:cs typeface="Poppins"/>
              <a:sym typeface="Poppins"/>
            </a:endParaRPr>
          </a:p>
          <a:p>
            <a:pPr indent="0" lvl="0" marL="0" rtl="0" algn="l">
              <a:lnSpc>
                <a:spcPct val="90000"/>
              </a:lnSpc>
              <a:spcBef>
                <a:spcPts val="1000"/>
              </a:spcBef>
              <a:spcAft>
                <a:spcPts val="0"/>
              </a:spcAft>
              <a:buSzPts val="1100"/>
              <a:buNone/>
            </a:pPr>
            <a:r>
              <a:t/>
            </a:r>
            <a:endParaRPr i="1" sz="1200">
              <a:solidFill>
                <a:srgbClr val="003262"/>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pic>
        <p:nvPicPr>
          <p:cNvPr id="223" name="Google Shape;223;p19"/>
          <p:cNvPicPr preferRelativeResize="0"/>
          <p:nvPr/>
        </p:nvPicPr>
        <p:blipFill rotWithShape="1">
          <a:blip r:embed="rId4">
            <a:alphaModFix/>
          </a:blip>
          <a:srcRect b="0" l="9" r="19" t="0"/>
          <a:stretch/>
        </p:blipFill>
        <p:spPr>
          <a:xfrm>
            <a:off x="2066098" y="1281613"/>
            <a:ext cx="8161439" cy="5053101"/>
          </a:xfrm>
          <a:prstGeom prst="rect">
            <a:avLst/>
          </a:prstGeom>
          <a:noFill/>
          <a:ln>
            <a:noFill/>
          </a:ln>
        </p:spPr>
      </p:pic>
      <p:sp>
        <p:nvSpPr>
          <p:cNvPr id="224" name="Google Shape;224;p19"/>
          <p:cNvSpPr txBox="1"/>
          <p:nvPr>
            <p:ph type="title"/>
          </p:nvPr>
        </p:nvSpPr>
        <p:spPr>
          <a:xfrm>
            <a:off x="571500" y="447201"/>
            <a:ext cx="10515600" cy="102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262"/>
              </a:buClr>
              <a:buSzPts val="4800"/>
              <a:buFont typeface="Arial Black"/>
              <a:buNone/>
            </a:pPr>
            <a:r>
              <a:rPr lang="en-US">
                <a:latin typeface="Poppins"/>
                <a:ea typeface="Poppins"/>
                <a:cs typeface="Poppins"/>
                <a:sym typeface="Poppins"/>
              </a:rPr>
              <a:t>Summer Sessions Students: </a:t>
            </a:r>
            <a:r>
              <a:rPr lang="en-US">
                <a:solidFill>
                  <a:srgbClr val="00B0DA"/>
                </a:solidFill>
                <a:latin typeface="Poppins"/>
                <a:ea typeface="Poppins"/>
                <a:cs typeface="Poppins"/>
                <a:sym typeface="Poppins"/>
              </a:rPr>
              <a:t>202</a:t>
            </a:r>
            <a:r>
              <a:rPr lang="en-US">
                <a:solidFill>
                  <a:srgbClr val="00B0DA"/>
                </a:solidFill>
                <a:latin typeface="Poppins"/>
                <a:ea typeface="Poppins"/>
                <a:cs typeface="Poppins"/>
                <a:sym typeface="Poppins"/>
              </a:rPr>
              <a:t>3</a:t>
            </a:r>
            <a:endParaRPr>
              <a:solidFill>
                <a:srgbClr val="00B0DA"/>
              </a:solidFill>
              <a:latin typeface="Poppins"/>
              <a:ea typeface="Poppins"/>
              <a:cs typeface="Poppins"/>
              <a:sym typeface="Poppins"/>
            </a:endParaRPr>
          </a:p>
        </p:txBody>
      </p:sp>
      <p:sp>
        <p:nvSpPr>
          <p:cNvPr id="225" name="Google Shape;225;p19"/>
          <p:cNvSpPr txBox="1"/>
          <p:nvPr/>
        </p:nvSpPr>
        <p:spPr>
          <a:xfrm>
            <a:off x="5201970" y="4708425"/>
            <a:ext cx="18897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Arial Black"/>
                <a:ea typeface="Arial Black"/>
                <a:cs typeface="Arial Black"/>
                <a:sym typeface="Arial Black"/>
              </a:rPr>
              <a:t>78</a:t>
            </a:r>
            <a:r>
              <a:rPr b="1" lang="en-US" sz="2400">
                <a:solidFill>
                  <a:srgbClr val="FFFFFF"/>
                </a:solidFill>
                <a:latin typeface="Arial Black"/>
                <a:ea typeface="Arial Black"/>
                <a:cs typeface="Arial Black"/>
                <a:sym typeface="Arial Black"/>
              </a:rPr>
              <a:t>%</a:t>
            </a:r>
            <a:endParaRPr/>
          </a:p>
        </p:txBody>
      </p:sp>
      <p:sp>
        <p:nvSpPr>
          <p:cNvPr id="226" name="Google Shape;226;p19"/>
          <p:cNvSpPr txBox="1"/>
          <p:nvPr/>
        </p:nvSpPr>
        <p:spPr>
          <a:xfrm>
            <a:off x="784000" y="2187117"/>
            <a:ext cx="1737300" cy="1231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rgbClr val="003262"/>
                </a:solidFill>
                <a:latin typeface="Arial Black"/>
                <a:ea typeface="Arial Black"/>
                <a:cs typeface="Arial Black"/>
                <a:sym typeface="Arial Black"/>
              </a:rPr>
              <a:t>3,336</a:t>
            </a:r>
            <a:endParaRPr>
              <a:solidFill>
                <a:srgbClr val="003262"/>
              </a:solidFill>
            </a:endParaRPr>
          </a:p>
          <a:p>
            <a:pPr indent="0" lvl="0" marL="0" marR="0" rtl="0" algn="r">
              <a:spcBef>
                <a:spcPts val="0"/>
              </a:spcBef>
              <a:spcAft>
                <a:spcPts val="0"/>
              </a:spcAft>
              <a:buNone/>
            </a:pPr>
            <a:r>
              <a:rPr lang="en-US" sz="1800">
                <a:solidFill>
                  <a:srgbClr val="47535E"/>
                </a:solidFill>
                <a:latin typeface="Arial"/>
                <a:ea typeface="Arial"/>
                <a:cs typeface="Arial"/>
                <a:sym typeface="Arial"/>
              </a:rPr>
              <a:t>Total</a:t>
            </a:r>
            <a:endParaRPr/>
          </a:p>
          <a:p>
            <a:pPr indent="0" lvl="0" marL="0" marR="0" rtl="0" algn="r">
              <a:spcBef>
                <a:spcPts val="0"/>
              </a:spcBef>
              <a:spcAft>
                <a:spcPts val="0"/>
              </a:spcAft>
              <a:buNone/>
            </a:pPr>
            <a:r>
              <a:rPr lang="en-US" sz="1800">
                <a:solidFill>
                  <a:srgbClr val="47535E"/>
                </a:solidFill>
                <a:latin typeface="Arial"/>
                <a:ea typeface="Arial"/>
                <a:cs typeface="Arial"/>
                <a:sym typeface="Arial"/>
              </a:rPr>
              <a:t>Visiting Students</a:t>
            </a:r>
            <a:endParaRPr/>
          </a:p>
        </p:txBody>
      </p:sp>
      <p:sp>
        <p:nvSpPr>
          <p:cNvPr id="227" name="Google Shape;227;p19"/>
          <p:cNvSpPr txBox="1"/>
          <p:nvPr/>
        </p:nvSpPr>
        <p:spPr>
          <a:xfrm>
            <a:off x="4162105" y="2648068"/>
            <a:ext cx="1326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Arial Black"/>
                <a:ea typeface="Arial Black"/>
                <a:cs typeface="Arial Black"/>
                <a:sym typeface="Arial Black"/>
              </a:rPr>
              <a:t>14</a:t>
            </a:r>
            <a:r>
              <a:rPr b="1" lang="en-US" sz="2400">
                <a:solidFill>
                  <a:srgbClr val="FFFFFF"/>
                </a:solidFill>
                <a:latin typeface="Arial Black"/>
                <a:ea typeface="Arial Black"/>
                <a:cs typeface="Arial Black"/>
                <a:sym typeface="Arial Black"/>
              </a:rPr>
              <a:t>%</a:t>
            </a:r>
            <a:endParaRPr/>
          </a:p>
        </p:txBody>
      </p:sp>
      <p:sp>
        <p:nvSpPr>
          <p:cNvPr id="228" name="Google Shape;228;p19"/>
          <p:cNvSpPr txBox="1"/>
          <p:nvPr/>
        </p:nvSpPr>
        <p:spPr>
          <a:xfrm>
            <a:off x="5010413" y="2008325"/>
            <a:ext cx="1326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Arial Black"/>
                <a:ea typeface="Arial Black"/>
                <a:cs typeface="Arial Black"/>
                <a:sym typeface="Arial Black"/>
              </a:rPr>
              <a:t>8</a:t>
            </a:r>
            <a:r>
              <a:rPr b="1" lang="en-US" sz="2400">
                <a:solidFill>
                  <a:srgbClr val="FFFFFF"/>
                </a:solidFill>
                <a:latin typeface="Arial Black"/>
                <a:ea typeface="Arial Black"/>
                <a:cs typeface="Arial Black"/>
                <a:sym typeface="Arial Black"/>
              </a:rPr>
              <a:t>%</a:t>
            </a:r>
            <a:endParaRPr/>
          </a:p>
        </p:txBody>
      </p:sp>
      <p:pic>
        <p:nvPicPr>
          <p:cNvPr id="229" name="Google Shape;229;p19"/>
          <p:cNvPicPr preferRelativeResize="0"/>
          <p:nvPr/>
        </p:nvPicPr>
        <p:blipFill>
          <a:blip r:embed="rId5">
            <a:alphaModFix/>
          </a:blip>
          <a:stretch>
            <a:fillRect/>
          </a:stretch>
        </p:blipFill>
        <p:spPr>
          <a:xfrm>
            <a:off x="8669100" y="5543425"/>
            <a:ext cx="3522900" cy="1314575"/>
          </a:xfrm>
          <a:prstGeom prst="rect">
            <a:avLst/>
          </a:prstGeom>
          <a:noFill/>
          <a:ln>
            <a:noFill/>
          </a:ln>
        </p:spPr>
      </p:pic>
      <p:pic>
        <p:nvPicPr>
          <p:cNvPr id="230" name="Google Shape;230;p19"/>
          <p:cNvPicPr preferRelativeResize="0"/>
          <p:nvPr/>
        </p:nvPicPr>
        <p:blipFill>
          <a:blip r:embed="rId6">
            <a:alphaModFix/>
          </a:blip>
          <a:stretch>
            <a:fillRect/>
          </a:stretch>
        </p:blipFill>
        <p:spPr>
          <a:xfrm>
            <a:off x="10649225" y="6431775"/>
            <a:ext cx="1376425" cy="344100"/>
          </a:xfrm>
          <a:prstGeom prst="rect">
            <a:avLst/>
          </a:prstGeom>
          <a:noFill/>
          <a:ln>
            <a:noFill/>
          </a:ln>
        </p:spPr>
      </p:pic>
      <p:sp>
        <p:nvSpPr>
          <p:cNvPr id="231" name="Google Shape;231;p19"/>
          <p:cNvSpPr txBox="1"/>
          <p:nvPr/>
        </p:nvSpPr>
        <p:spPr>
          <a:xfrm>
            <a:off x="9329425" y="1687223"/>
            <a:ext cx="2377500" cy="385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FCB515"/>
                </a:solidFill>
                <a:latin typeface="Arial Black"/>
                <a:ea typeface="Arial Black"/>
                <a:cs typeface="Arial Black"/>
                <a:sym typeface="Arial Black"/>
              </a:rPr>
              <a:t>11,591</a:t>
            </a:r>
            <a:endParaRPr/>
          </a:p>
          <a:p>
            <a:pPr indent="0" lvl="0" marL="0" marR="0" rtl="0" algn="l">
              <a:spcBef>
                <a:spcPts val="0"/>
              </a:spcBef>
              <a:spcAft>
                <a:spcPts val="0"/>
              </a:spcAft>
              <a:buNone/>
            </a:pPr>
            <a:r>
              <a:rPr lang="en-US" sz="1600">
                <a:solidFill>
                  <a:srgbClr val="47535E"/>
                </a:solidFill>
              </a:rPr>
              <a:t>UC</a:t>
            </a:r>
            <a:r>
              <a:rPr lang="en-US"/>
              <a:t> </a:t>
            </a:r>
            <a:r>
              <a:rPr lang="en-US" sz="1600">
                <a:solidFill>
                  <a:srgbClr val="47535E"/>
                </a:solidFill>
                <a:latin typeface="Arial"/>
                <a:ea typeface="Arial"/>
                <a:cs typeface="Arial"/>
                <a:sym typeface="Arial"/>
              </a:rPr>
              <a:t>Students  </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rtl="0" algn="l">
              <a:spcBef>
                <a:spcPts val="0"/>
              </a:spcBef>
              <a:spcAft>
                <a:spcPts val="0"/>
              </a:spcAft>
              <a:buNone/>
            </a:pPr>
            <a:r>
              <a:rPr b="1" lang="en-US" sz="2000">
                <a:solidFill>
                  <a:srgbClr val="00B0DA"/>
                </a:solidFill>
                <a:latin typeface="Arial Black"/>
                <a:ea typeface="Arial Black"/>
                <a:cs typeface="Arial Black"/>
                <a:sym typeface="Arial Black"/>
              </a:rPr>
              <a:t>2,099</a:t>
            </a:r>
            <a:br>
              <a:rPr lang="en-US" sz="1600">
                <a:solidFill>
                  <a:srgbClr val="47535E"/>
                </a:solidFill>
              </a:rPr>
            </a:br>
            <a:r>
              <a:rPr lang="en-US" sz="1600">
                <a:solidFill>
                  <a:srgbClr val="47535E"/>
                </a:solidFill>
              </a:rPr>
              <a:t>International </a:t>
            </a:r>
            <a:endParaRPr sz="1600">
              <a:solidFill>
                <a:srgbClr val="47535E"/>
              </a:solidFill>
            </a:endParaRPr>
          </a:p>
          <a:p>
            <a:pPr indent="0" lvl="0" marL="0" rtl="0" algn="l">
              <a:spcBef>
                <a:spcPts val="0"/>
              </a:spcBef>
              <a:spcAft>
                <a:spcPts val="0"/>
              </a:spcAft>
              <a:buClr>
                <a:schemeClr val="dk1"/>
              </a:buClr>
              <a:buFont typeface="Arial"/>
              <a:buNone/>
            </a:pPr>
            <a:r>
              <a:rPr lang="en-US" sz="1600">
                <a:solidFill>
                  <a:srgbClr val="47535E"/>
                </a:solidFill>
              </a:rPr>
              <a:t>Visiting Students</a:t>
            </a:r>
            <a:endParaRPr sz="1600">
              <a:solidFill>
                <a:srgbClr val="47535E"/>
              </a:solidFill>
            </a:endParaRPr>
          </a:p>
          <a:p>
            <a:pPr indent="0" lvl="0" marL="0" rtl="0" algn="l">
              <a:spcBef>
                <a:spcPts val="0"/>
              </a:spcBef>
              <a:spcAft>
                <a:spcPts val="0"/>
              </a:spcAft>
              <a:buNone/>
            </a:pPr>
            <a:r>
              <a:t/>
            </a:r>
            <a:endParaRPr sz="1600">
              <a:solidFill>
                <a:srgbClr val="47535E"/>
              </a:solidFill>
            </a:endParaRPr>
          </a:p>
          <a:p>
            <a:pPr indent="0" lvl="0" marL="0" rtl="0" algn="l">
              <a:spcBef>
                <a:spcPts val="0"/>
              </a:spcBef>
              <a:spcAft>
                <a:spcPts val="0"/>
              </a:spcAft>
              <a:buClr>
                <a:schemeClr val="dk1"/>
              </a:buClr>
              <a:buFont typeface="Arial"/>
              <a:buNone/>
            </a:pPr>
            <a:r>
              <a:rPr b="1" lang="en-US" sz="2000">
                <a:solidFill>
                  <a:srgbClr val="3B7EA1"/>
                </a:solidFill>
                <a:latin typeface="Arial Black"/>
                <a:ea typeface="Arial Black"/>
                <a:cs typeface="Arial Black"/>
                <a:sym typeface="Arial Black"/>
              </a:rPr>
              <a:t>1,237</a:t>
            </a:r>
            <a:br>
              <a:rPr lang="en-US" sz="1600">
                <a:solidFill>
                  <a:srgbClr val="47535E"/>
                </a:solidFill>
              </a:rPr>
            </a:br>
            <a:r>
              <a:rPr lang="en-US" sz="1600">
                <a:solidFill>
                  <a:srgbClr val="47535E"/>
                </a:solidFill>
              </a:rPr>
              <a:t>Domestic</a:t>
            </a:r>
            <a:endParaRPr sz="1600">
              <a:solidFill>
                <a:srgbClr val="47535E"/>
              </a:solidFill>
            </a:endParaRPr>
          </a:p>
          <a:p>
            <a:pPr indent="0" lvl="0" marL="0" rtl="0" algn="l">
              <a:spcBef>
                <a:spcPts val="0"/>
              </a:spcBef>
              <a:spcAft>
                <a:spcPts val="0"/>
              </a:spcAft>
              <a:buClr>
                <a:schemeClr val="dk1"/>
              </a:buClr>
              <a:buFont typeface="Arial"/>
              <a:buNone/>
            </a:pPr>
            <a:r>
              <a:rPr lang="en-US" sz="1600">
                <a:solidFill>
                  <a:srgbClr val="47535E"/>
                </a:solidFill>
              </a:rPr>
              <a:t>Visiting Students</a:t>
            </a:r>
            <a:endParaRPr b="1" sz="2000">
              <a:solidFill>
                <a:srgbClr val="00A598"/>
              </a:solidFill>
              <a:latin typeface="Arial Black"/>
              <a:ea typeface="Arial Black"/>
              <a:cs typeface="Arial Black"/>
              <a:sym typeface="Arial Black"/>
            </a:endParaRPr>
          </a:p>
        </p:txBody>
      </p:sp>
      <p:sp>
        <p:nvSpPr>
          <p:cNvPr id="232" name="Google Shape;232;p19"/>
          <p:cNvSpPr/>
          <p:nvPr/>
        </p:nvSpPr>
        <p:spPr>
          <a:xfrm>
            <a:off x="8981440" y="1783753"/>
            <a:ext cx="335400" cy="359100"/>
          </a:xfrm>
          <a:prstGeom prst="rect">
            <a:avLst/>
          </a:prstGeom>
          <a:solidFill>
            <a:srgbClr val="FCB5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3" name="Google Shape;233;p19"/>
          <p:cNvSpPr/>
          <p:nvPr/>
        </p:nvSpPr>
        <p:spPr>
          <a:xfrm>
            <a:off x="8981440" y="2563954"/>
            <a:ext cx="335400" cy="359100"/>
          </a:xfrm>
          <a:prstGeom prst="rect">
            <a:avLst/>
          </a:prstGeom>
          <a:solidFill>
            <a:srgbClr val="00B0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4" name="Google Shape;234;p19"/>
          <p:cNvSpPr/>
          <p:nvPr/>
        </p:nvSpPr>
        <p:spPr>
          <a:xfrm>
            <a:off x="8981440" y="3625314"/>
            <a:ext cx="335400" cy="359100"/>
          </a:xfrm>
          <a:prstGeom prst="rect">
            <a:avLst/>
          </a:prstGeom>
          <a:solidFill>
            <a:srgbClr val="3B7E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235" name="Google Shape;235;p19"/>
          <p:cNvCxnSpPr/>
          <p:nvPr/>
        </p:nvCxnSpPr>
        <p:spPr>
          <a:xfrm rot="10800000">
            <a:off x="3379800" y="1697225"/>
            <a:ext cx="2058900" cy="0"/>
          </a:xfrm>
          <a:prstGeom prst="straightConnector1">
            <a:avLst/>
          </a:prstGeom>
          <a:noFill/>
          <a:ln cap="flat" cmpd="sng" w="19050">
            <a:solidFill>
              <a:srgbClr val="003262"/>
            </a:solidFill>
            <a:prstDash val="solid"/>
            <a:round/>
            <a:headEnd len="med" w="med" type="none"/>
            <a:tailEnd len="med" w="med" type="none"/>
          </a:ln>
        </p:spPr>
      </p:cxnSp>
      <p:cxnSp>
        <p:nvCxnSpPr>
          <p:cNvPr id="236" name="Google Shape;236;p19"/>
          <p:cNvCxnSpPr/>
          <p:nvPr/>
        </p:nvCxnSpPr>
        <p:spPr>
          <a:xfrm>
            <a:off x="3379800" y="1697225"/>
            <a:ext cx="0" cy="1362600"/>
          </a:xfrm>
          <a:prstGeom prst="straightConnector1">
            <a:avLst/>
          </a:prstGeom>
          <a:noFill/>
          <a:ln cap="flat" cmpd="sng" w="19050">
            <a:solidFill>
              <a:srgbClr val="003262"/>
            </a:solidFill>
            <a:prstDash val="solid"/>
            <a:round/>
            <a:headEnd len="med" w="med" type="none"/>
            <a:tailEnd len="med" w="med" type="none"/>
          </a:ln>
        </p:spPr>
      </p:cxnSp>
      <p:cxnSp>
        <p:nvCxnSpPr>
          <p:cNvPr id="237" name="Google Shape;237;p19"/>
          <p:cNvCxnSpPr/>
          <p:nvPr/>
        </p:nvCxnSpPr>
        <p:spPr>
          <a:xfrm flipH="1" rot="10800000">
            <a:off x="3379800" y="3036325"/>
            <a:ext cx="700800" cy="15600"/>
          </a:xfrm>
          <a:prstGeom prst="straightConnector1">
            <a:avLst/>
          </a:prstGeom>
          <a:noFill/>
          <a:ln cap="flat" cmpd="sng" w="19050">
            <a:solidFill>
              <a:srgbClr val="003262"/>
            </a:solidFill>
            <a:prstDash val="solid"/>
            <a:round/>
            <a:headEnd len="med" w="med" type="none"/>
            <a:tailEnd len="med" w="med" type="none"/>
          </a:ln>
        </p:spPr>
      </p:cxnSp>
      <p:cxnSp>
        <p:nvCxnSpPr>
          <p:cNvPr id="238" name="Google Shape;238;p19"/>
          <p:cNvCxnSpPr/>
          <p:nvPr/>
        </p:nvCxnSpPr>
        <p:spPr>
          <a:xfrm rot="10800000">
            <a:off x="2600350" y="2366775"/>
            <a:ext cx="794100" cy="0"/>
          </a:xfrm>
          <a:prstGeom prst="straightConnector1">
            <a:avLst/>
          </a:prstGeom>
          <a:noFill/>
          <a:ln cap="flat" cmpd="sng" w="19050">
            <a:solidFill>
              <a:schemeClr val="dk2"/>
            </a:solidFill>
            <a:prstDash val="solid"/>
            <a:round/>
            <a:headEnd len="med" w="med" type="none"/>
            <a:tailEnd len="med" w="med" type="oval"/>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sp>
        <p:nvSpPr>
          <p:cNvPr id="244" name="Google Shape;244;p20"/>
          <p:cNvSpPr txBox="1"/>
          <p:nvPr>
            <p:ph type="title"/>
          </p:nvPr>
        </p:nvSpPr>
        <p:spPr>
          <a:xfrm>
            <a:off x="653750" y="571489"/>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262"/>
              </a:buClr>
              <a:buSzPts val="4800"/>
              <a:buFont typeface="Arial Black"/>
              <a:buNone/>
            </a:pPr>
            <a:r>
              <a:rPr lang="en-US">
                <a:latin typeface="Poppins"/>
                <a:ea typeface="Poppins"/>
                <a:cs typeface="Poppins"/>
                <a:sym typeface="Poppins"/>
              </a:rPr>
              <a:t>The Value of UC Berkeley Summer Sessions</a:t>
            </a:r>
            <a:endParaRPr>
              <a:latin typeface="Poppins"/>
              <a:ea typeface="Poppins"/>
              <a:cs typeface="Poppins"/>
              <a:sym typeface="Poppins"/>
            </a:endParaRPr>
          </a:p>
        </p:txBody>
      </p:sp>
      <p:sp>
        <p:nvSpPr>
          <p:cNvPr id="245" name="Google Shape;245;p20"/>
          <p:cNvSpPr txBox="1"/>
          <p:nvPr>
            <p:ph idx="1" type="body"/>
          </p:nvPr>
        </p:nvSpPr>
        <p:spPr>
          <a:xfrm>
            <a:off x="801845" y="2226919"/>
            <a:ext cx="10367400" cy="3504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D9661F"/>
              </a:buClr>
              <a:buSzPts val="2400"/>
              <a:buNone/>
            </a:pPr>
            <a:r>
              <a:rPr b="1" lang="en-US" sz="2400">
                <a:solidFill>
                  <a:srgbClr val="D9661F"/>
                </a:solidFill>
              </a:rPr>
              <a:t>Accessibility </a:t>
            </a:r>
            <a:r>
              <a:rPr lang="en-US" sz="2000"/>
              <a:t>Open to all! </a:t>
            </a:r>
            <a:endParaRPr/>
          </a:p>
          <a:p>
            <a:pPr indent="0" lvl="0" marL="0" rtl="0" algn="l">
              <a:lnSpc>
                <a:spcPct val="100000"/>
              </a:lnSpc>
              <a:spcBef>
                <a:spcPts val="1600"/>
              </a:spcBef>
              <a:spcAft>
                <a:spcPts val="0"/>
              </a:spcAft>
              <a:buClr>
                <a:srgbClr val="D9661F"/>
              </a:buClr>
              <a:buSzPts val="2400"/>
              <a:buNone/>
            </a:pPr>
            <a:r>
              <a:rPr b="1" lang="en-US" sz="2400">
                <a:solidFill>
                  <a:srgbClr val="D9661F"/>
                </a:solidFill>
              </a:rPr>
              <a:t>Affordability </a:t>
            </a:r>
            <a:r>
              <a:rPr lang="en-US" sz="2000"/>
              <a:t>No out-of-state fees! </a:t>
            </a:r>
            <a:endParaRPr/>
          </a:p>
          <a:p>
            <a:pPr indent="0" lvl="0" marL="0" rtl="0" algn="l">
              <a:lnSpc>
                <a:spcPct val="100000"/>
              </a:lnSpc>
              <a:spcBef>
                <a:spcPts val="1600"/>
              </a:spcBef>
              <a:spcAft>
                <a:spcPts val="0"/>
              </a:spcAft>
              <a:buClr>
                <a:srgbClr val="D9661F"/>
              </a:buClr>
              <a:buSzPts val="2400"/>
              <a:buNone/>
            </a:pPr>
            <a:r>
              <a:rPr b="1" lang="en-US" sz="2400">
                <a:solidFill>
                  <a:srgbClr val="D9661F"/>
                </a:solidFill>
              </a:rPr>
              <a:t>Quality Education </a:t>
            </a:r>
            <a:r>
              <a:rPr lang="en-US" sz="2000"/>
              <a:t>World-renowned research institution. </a:t>
            </a:r>
            <a:endParaRPr/>
          </a:p>
          <a:p>
            <a:pPr indent="0" lvl="0" marL="0" rtl="0" algn="l">
              <a:lnSpc>
                <a:spcPct val="100000"/>
              </a:lnSpc>
              <a:spcBef>
                <a:spcPts val="1600"/>
              </a:spcBef>
              <a:spcAft>
                <a:spcPts val="0"/>
              </a:spcAft>
              <a:buClr>
                <a:srgbClr val="D9661F"/>
              </a:buClr>
              <a:buSzPts val="2400"/>
              <a:buNone/>
            </a:pPr>
            <a:r>
              <a:rPr b="1" lang="en-US" sz="2400">
                <a:solidFill>
                  <a:srgbClr val="D9661F"/>
                </a:solidFill>
              </a:rPr>
              <a:t>Diversity</a:t>
            </a:r>
            <a:r>
              <a:rPr b="1" lang="en-US" sz="2400"/>
              <a:t> </a:t>
            </a:r>
            <a:r>
              <a:rPr lang="en-US" sz="2000"/>
              <a:t>Meet and study alongside Berkeley students and visiting students </a:t>
            </a:r>
            <a:br>
              <a:rPr lang="en-US" sz="2000"/>
            </a:br>
            <a:r>
              <a:rPr lang="en-US" sz="2000"/>
              <a:t>                      from around the world!</a:t>
            </a:r>
            <a:endParaRPr/>
          </a:p>
          <a:p>
            <a:pPr indent="0" lvl="0" marL="0" rtl="0" algn="l">
              <a:lnSpc>
                <a:spcPct val="100000"/>
              </a:lnSpc>
              <a:spcBef>
                <a:spcPts val="1600"/>
              </a:spcBef>
              <a:spcAft>
                <a:spcPts val="0"/>
              </a:spcAft>
              <a:buClr>
                <a:srgbClr val="D9661F"/>
              </a:buClr>
              <a:buSzPts val="2400"/>
              <a:buNone/>
            </a:pPr>
            <a:r>
              <a:rPr b="1" lang="en-US" sz="2400">
                <a:solidFill>
                  <a:srgbClr val="D9661F"/>
                </a:solidFill>
              </a:rPr>
              <a:t>Experience Berkeley as a Berkeley student &amp; earn an official UC Berkeley transcript</a:t>
            </a:r>
            <a:endParaRPr/>
          </a:p>
        </p:txBody>
      </p:sp>
      <p:pic>
        <p:nvPicPr>
          <p:cNvPr id="246" name="Google Shape;246;p20"/>
          <p:cNvPicPr preferRelativeResize="0"/>
          <p:nvPr/>
        </p:nvPicPr>
        <p:blipFill>
          <a:blip r:embed="rId4">
            <a:alphaModFix/>
          </a:blip>
          <a:stretch>
            <a:fillRect/>
          </a:stretch>
        </p:blipFill>
        <p:spPr>
          <a:xfrm>
            <a:off x="8669100" y="5543425"/>
            <a:ext cx="3522900" cy="1314575"/>
          </a:xfrm>
          <a:prstGeom prst="rect">
            <a:avLst/>
          </a:prstGeom>
          <a:noFill/>
          <a:ln>
            <a:noFill/>
          </a:ln>
        </p:spPr>
      </p:pic>
      <p:pic>
        <p:nvPicPr>
          <p:cNvPr id="247" name="Google Shape;247;p20"/>
          <p:cNvPicPr preferRelativeResize="0"/>
          <p:nvPr/>
        </p:nvPicPr>
        <p:blipFill>
          <a:blip r:embed="rId5">
            <a:alphaModFix/>
          </a:blip>
          <a:stretch>
            <a:fillRect/>
          </a:stretch>
        </p:blipFill>
        <p:spPr>
          <a:xfrm>
            <a:off x="10649225" y="6431775"/>
            <a:ext cx="1376425" cy="34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p21"/>
          <p:cNvSpPr txBox="1"/>
          <p:nvPr/>
        </p:nvSpPr>
        <p:spPr>
          <a:xfrm>
            <a:off x="0" y="206475"/>
            <a:ext cx="1684200" cy="573000"/>
          </a:xfrm>
          <a:prstGeom prst="rect">
            <a:avLst/>
          </a:prstGeom>
          <a:solidFill>
            <a:srgbClr val="FCB515"/>
          </a:solidFill>
          <a:ln>
            <a:noFill/>
          </a:ln>
        </p:spPr>
        <p:txBody>
          <a:bodyPr anchorCtr="0" anchor="t" bIns="45700" lIns="18287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solidFill>
                  <a:srgbClr val="FFFFFF"/>
                </a:solidFill>
                <a:latin typeface="Poppins SemiBold"/>
                <a:ea typeface="Poppins SemiBold"/>
                <a:cs typeface="Poppins SemiBold"/>
                <a:sym typeface="Poppins SemiBold"/>
              </a:rPr>
              <a:t>Student </a:t>
            </a:r>
            <a:r>
              <a:rPr lang="en-US">
                <a:solidFill>
                  <a:srgbClr val="FFFFFF"/>
                </a:solidFill>
                <a:latin typeface="Poppins SemiBold"/>
                <a:ea typeface="Poppins SemiBold"/>
                <a:cs typeface="Poppins SemiBold"/>
                <a:sym typeface="Poppins SemiBold"/>
              </a:rPr>
              <a:t>Testimonials</a:t>
            </a:r>
            <a:endParaRPr>
              <a:solidFill>
                <a:schemeClr val="lt1"/>
              </a:solidFill>
              <a:latin typeface="Poppins SemiBold"/>
              <a:ea typeface="Poppins SemiBold"/>
              <a:cs typeface="Poppins SemiBold"/>
              <a:sym typeface="Poppins SemiBold"/>
            </a:endParaRPr>
          </a:p>
        </p:txBody>
      </p:sp>
      <p:grpSp>
        <p:nvGrpSpPr>
          <p:cNvPr id="254" name="Google Shape;254;p21"/>
          <p:cNvGrpSpPr/>
          <p:nvPr/>
        </p:nvGrpSpPr>
        <p:grpSpPr>
          <a:xfrm>
            <a:off x="8669100" y="5543425"/>
            <a:ext cx="3522900" cy="1314575"/>
            <a:chOff x="8669100" y="5543425"/>
            <a:chExt cx="3522900" cy="1314575"/>
          </a:xfrm>
        </p:grpSpPr>
        <p:pic>
          <p:nvPicPr>
            <p:cNvPr id="255" name="Google Shape;255;p21"/>
            <p:cNvPicPr preferRelativeResize="0"/>
            <p:nvPr/>
          </p:nvPicPr>
          <p:blipFill>
            <a:blip r:embed="rId4">
              <a:alphaModFix/>
            </a:blip>
            <a:stretch>
              <a:fillRect/>
            </a:stretch>
          </p:blipFill>
          <p:spPr>
            <a:xfrm>
              <a:off x="8669100" y="5543425"/>
              <a:ext cx="3522900" cy="1314575"/>
            </a:xfrm>
            <a:prstGeom prst="rect">
              <a:avLst/>
            </a:prstGeom>
            <a:noFill/>
            <a:ln>
              <a:noFill/>
            </a:ln>
          </p:spPr>
        </p:pic>
        <p:pic>
          <p:nvPicPr>
            <p:cNvPr id="256" name="Google Shape;256;p21"/>
            <p:cNvPicPr preferRelativeResize="0"/>
            <p:nvPr/>
          </p:nvPicPr>
          <p:blipFill>
            <a:blip r:embed="rId5">
              <a:alphaModFix/>
            </a:blip>
            <a:stretch>
              <a:fillRect/>
            </a:stretch>
          </p:blipFill>
          <p:spPr>
            <a:xfrm>
              <a:off x="10649225" y="6431775"/>
              <a:ext cx="1376425" cy="344100"/>
            </a:xfrm>
            <a:prstGeom prst="rect">
              <a:avLst/>
            </a:prstGeom>
            <a:noFill/>
            <a:ln>
              <a:noFill/>
            </a:ln>
          </p:spPr>
        </p:pic>
      </p:grpSp>
      <p:sp>
        <p:nvSpPr>
          <p:cNvPr id="257" name="Google Shape;257;p21"/>
          <p:cNvSpPr txBox="1"/>
          <p:nvPr/>
        </p:nvSpPr>
        <p:spPr>
          <a:xfrm>
            <a:off x="4490313" y="5443625"/>
            <a:ext cx="3522900" cy="826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sz="2400">
                <a:solidFill>
                  <a:srgbClr val="003262"/>
                </a:solidFill>
                <a:latin typeface="Poppins"/>
                <a:ea typeface="Poppins"/>
                <a:cs typeface="Poppins"/>
                <a:sym typeface="Poppins"/>
              </a:rPr>
              <a:t>SOFIE BUKOVSKA</a:t>
            </a:r>
            <a:endParaRPr sz="2400">
              <a:solidFill>
                <a:schemeClr val="dk1"/>
              </a:solidFill>
              <a:latin typeface="Poppins"/>
              <a:ea typeface="Poppins"/>
              <a:cs typeface="Poppins"/>
              <a:sym typeface="Poppins"/>
            </a:endParaRPr>
          </a:p>
          <a:p>
            <a:pPr indent="0" lvl="0" marL="0" rtl="0" algn="ctr">
              <a:spcBef>
                <a:spcPts val="0"/>
              </a:spcBef>
              <a:spcAft>
                <a:spcPts val="0"/>
              </a:spcAft>
              <a:buNone/>
            </a:pPr>
            <a:r>
              <a:rPr i="1" lang="en-US" sz="1600">
                <a:solidFill>
                  <a:srgbClr val="003262"/>
                </a:solidFill>
                <a:latin typeface="Poppins"/>
                <a:ea typeface="Poppins"/>
                <a:cs typeface="Poppins"/>
                <a:sym typeface="Poppins"/>
              </a:rPr>
              <a:t>International Visiting Student</a:t>
            </a:r>
            <a:endParaRPr b="1" sz="2400">
              <a:solidFill>
                <a:srgbClr val="003262"/>
              </a:solidFill>
              <a:latin typeface="Poppins"/>
              <a:ea typeface="Poppins"/>
              <a:cs typeface="Poppins"/>
              <a:sym typeface="Poppins"/>
            </a:endParaRPr>
          </a:p>
          <a:p>
            <a:pPr indent="0" lvl="0" marL="0" rtl="0" algn="l">
              <a:lnSpc>
                <a:spcPct val="90000"/>
              </a:lnSpc>
              <a:spcBef>
                <a:spcPts val="1000"/>
              </a:spcBef>
              <a:spcAft>
                <a:spcPts val="0"/>
              </a:spcAft>
              <a:buSzPts val="1100"/>
              <a:buNone/>
            </a:pPr>
            <a:r>
              <a:t/>
            </a:r>
            <a:endParaRPr i="1" sz="1200">
              <a:solidFill>
                <a:srgbClr val="003262"/>
              </a:solidFill>
              <a:latin typeface="Poppins"/>
              <a:ea typeface="Poppins"/>
              <a:cs typeface="Poppins"/>
              <a:sym typeface="Poppins"/>
            </a:endParaRPr>
          </a:p>
        </p:txBody>
      </p:sp>
      <p:pic>
        <p:nvPicPr>
          <p:cNvPr descr="Curious about what kind of experience you will have when you attend Berkeley Summer Sessions? Visiting international student Sofie talks about her personal experience making friends, being supported by other students, and exploring a new culture while attending UC Berkeley during the summer. &#10;&#10;#ucberkeley #summersession #internationalstudents #testimonial" id="258" name="Google Shape;258;p21" title="Berkeley Summer Sessions Student Testimonial: Sofie Bukovska – Personal Experience">
            <a:hlinkClick r:id="rId6"/>
          </p:cNvPr>
          <p:cNvPicPr preferRelativeResize="0"/>
          <p:nvPr/>
        </p:nvPicPr>
        <p:blipFill>
          <a:blip r:embed="rId7">
            <a:alphaModFix/>
          </a:blip>
          <a:stretch>
            <a:fillRect/>
          </a:stretch>
        </p:blipFill>
        <p:spPr>
          <a:xfrm>
            <a:off x="2075529" y="539550"/>
            <a:ext cx="8352475" cy="4698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3" name="Shape 263"/>
        <p:cNvGrpSpPr/>
        <p:nvPr/>
      </p:nvGrpSpPr>
      <p:grpSpPr>
        <a:xfrm>
          <a:off x="0" y="0"/>
          <a:ext cx="0" cy="0"/>
          <a:chOff x="0" y="0"/>
          <a:chExt cx="0" cy="0"/>
        </a:xfrm>
      </p:grpSpPr>
      <p:sp>
        <p:nvSpPr>
          <p:cNvPr id="264" name="Google Shape;264;p22"/>
          <p:cNvSpPr txBox="1"/>
          <p:nvPr>
            <p:ph type="title"/>
          </p:nvPr>
        </p:nvSpPr>
        <p:spPr>
          <a:xfrm>
            <a:off x="577550" y="483230"/>
            <a:ext cx="10515600" cy="98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262"/>
              </a:buClr>
              <a:buSzPts val="4800"/>
              <a:buFont typeface="Arial Black"/>
              <a:buNone/>
            </a:pPr>
            <a:r>
              <a:rPr lang="en-US">
                <a:latin typeface="Poppins"/>
                <a:ea typeface="Poppins"/>
                <a:cs typeface="Poppins"/>
                <a:sym typeface="Poppins"/>
              </a:rPr>
              <a:t>Summer Sessions </a:t>
            </a:r>
            <a:r>
              <a:rPr lang="en-US">
                <a:latin typeface="Poppins"/>
                <a:ea typeface="Poppins"/>
                <a:cs typeface="Poppins"/>
                <a:sym typeface="Poppins"/>
              </a:rPr>
              <a:t>Calendar</a:t>
            </a:r>
            <a:endParaRPr>
              <a:latin typeface="Poppins"/>
              <a:ea typeface="Poppins"/>
              <a:cs typeface="Poppins"/>
              <a:sym typeface="Poppins"/>
            </a:endParaRPr>
          </a:p>
        </p:txBody>
      </p:sp>
      <p:sp>
        <p:nvSpPr>
          <p:cNvPr id="265" name="Google Shape;265;p22"/>
          <p:cNvSpPr txBox="1"/>
          <p:nvPr/>
        </p:nvSpPr>
        <p:spPr>
          <a:xfrm>
            <a:off x="620880" y="1340539"/>
            <a:ext cx="69216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300">
                <a:solidFill>
                  <a:srgbClr val="003262"/>
                </a:solidFill>
                <a:latin typeface="Poppins"/>
                <a:ea typeface="Poppins"/>
                <a:cs typeface="Poppins"/>
                <a:sym typeface="Poppins"/>
              </a:rPr>
              <a:t>Choose from 3, 6, 8, 10, or 12-week sessions</a:t>
            </a:r>
            <a:endParaRPr sz="2300">
              <a:latin typeface="Poppins"/>
              <a:ea typeface="Poppins"/>
              <a:cs typeface="Poppins"/>
              <a:sym typeface="Poppins"/>
            </a:endParaRPr>
          </a:p>
        </p:txBody>
      </p:sp>
      <p:pic>
        <p:nvPicPr>
          <p:cNvPr id="266" name="Google Shape;266;p22"/>
          <p:cNvPicPr preferRelativeResize="0"/>
          <p:nvPr/>
        </p:nvPicPr>
        <p:blipFill>
          <a:blip r:embed="rId4">
            <a:alphaModFix/>
          </a:blip>
          <a:stretch>
            <a:fillRect/>
          </a:stretch>
        </p:blipFill>
        <p:spPr>
          <a:xfrm>
            <a:off x="8669100" y="5543425"/>
            <a:ext cx="3522900" cy="1314575"/>
          </a:xfrm>
          <a:prstGeom prst="rect">
            <a:avLst/>
          </a:prstGeom>
          <a:noFill/>
          <a:ln>
            <a:noFill/>
          </a:ln>
        </p:spPr>
      </p:pic>
      <p:pic>
        <p:nvPicPr>
          <p:cNvPr id="267" name="Google Shape;267;p22"/>
          <p:cNvPicPr preferRelativeResize="0"/>
          <p:nvPr/>
        </p:nvPicPr>
        <p:blipFill>
          <a:blip r:embed="rId5">
            <a:alphaModFix/>
          </a:blip>
          <a:stretch>
            <a:fillRect/>
          </a:stretch>
        </p:blipFill>
        <p:spPr>
          <a:xfrm>
            <a:off x="10649225" y="6431775"/>
            <a:ext cx="1376425" cy="344100"/>
          </a:xfrm>
          <a:prstGeom prst="rect">
            <a:avLst/>
          </a:prstGeom>
          <a:noFill/>
          <a:ln>
            <a:noFill/>
          </a:ln>
        </p:spPr>
      </p:pic>
      <p:pic>
        <p:nvPicPr>
          <p:cNvPr id="268" name="Google Shape;268;p22"/>
          <p:cNvPicPr preferRelativeResize="0"/>
          <p:nvPr/>
        </p:nvPicPr>
        <p:blipFill>
          <a:blip r:embed="rId6">
            <a:alphaModFix/>
          </a:blip>
          <a:stretch>
            <a:fillRect/>
          </a:stretch>
        </p:blipFill>
        <p:spPr>
          <a:xfrm>
            <a:off x="2524125" y="2243189"/>
            <a:ext cx="7143750" cy="3467100"/>
          </a:xfrm>
          <a:prstGeom prst="rect">
            <a:avLst/>
          </a:prstGeom>
          <a:noFill/>
          <a:ln>
            <a:noFill/>
          </a:ln>
        </p:spPr>
      </p:pic>
      <p:sp>
        <p:nvSpPr>
          <p:cNvPr id="269" name="Google Shape;269;p22"/>
          <p:cNvSpPr txBox="1"/>
          <p:nvPr/>
        </p:nvSpPr>
        <p:spPr>
          <a:xfrm>
            <a:off x="6856550" y="2446275"/>
            <a:ext cx="24312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500">
                <a:solidFill>
                  <a:srgbClr val="003262"/>
                </a:solidFill>
                <a:latin typeface="Poppins"/>
                <a:ea typeface="Poppins"/>
                <a:cs typeface="Poppins"/>
                <a:sym typeface="Poppins"/>
              </a:rPr>
              <a:t> May 20 – June 28</a:t>
            </a:r>
            <a:endParaRPr sz="1500">
              <a:solidFill>
                <a:srgbClr val="003262"/>
              </a:solidFill>
              <a:latin typeface="Poppins"/>
              <a:ea typeface="Poppins"/>
              <a:cs typeface="Poppins"/>
              <a:sym typeface="Poppins"/>
            </a:endParaRPr>
          </a:p>
        </p:txBody>
      </p:sp>
      <p:sp>
        <p:nvSpPr>
          <p:cNvPr id="270" name="Google Shape;270;p22"/>
          <p:cNvSpPr txBox="1"/>
          <p:nvPr/>
        </p:nvSpPr>
        <p:spPr>
          <a:xfrm>
            <a:off x="6856550" y="2861775"/>
            <a:ext cx="24312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500">
                <a:solidFill>
                  <a:srgbClr val="003262"/>
                </a:solidFill>
                <a:latin typeface="Poppins"/>
                <a:ea typeface="Poppins"/>
                <a:cs typeface="Poppins"/>
                <a:sym typeface="Poppins"/>
              </a:rPr>
              <a:t>June 3 – August 9</a:t>
            </a:r>
            <a:endParaRPr sz="1500">
              <a:solidFill>
                <a:srgbClr val="003262"/>
              </a:solidFill>
              <a:latin typeface="Poppins"/>
              <a:ea typeface="Poppins"/>
              <a:cs typeface="Poppins"/>
              <a:sym typeface="Poppins"/>
            </a:endParaRPr>
          </a:p>
        </p:txBody>
      </p:sp>
      <p:sp>
        <p:nvSpPr>
          <p:cNvPr id="271" name="Google Shape;271;p22"/>
          <p:cNvSpPr txBox="1"/>
          <p:nvPr/>
        </p:nvSpPr>
        <p:spPr>
          <a:xfrm>
            <a:off x="6856550" y="3336325"/>
            <a:ext cx="24312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500">
                <a:solidFill>
                  <a:srgbClr val="003262"/>
                </a:solidFill>
                <a:latin typeface="Poppins"/>
                <a:ea typeface="Poppins"/>
                <a:cs typeface="Poppins"/>
                <a:sym typeface="Poppins"/>
              </a:rPr>
              <a:t>June 17 – August 9</a:t>
            </a:r>
            <a:endParaRPr sz="1500">
              <a:solidFill>
                <a:srgbClr val="003262"/>
              </a:solidFill>
              <a:latin typeface="Poppins"/>
              <a:ea typeface="Poppins"/>
              <a:cs typeface="Poppins"/>
              <a:sym typeface="Poppins"/>
            </a:endParaRPr>
          </a:p>
        </p:txBody>
      </p:sp>
      <p:sp>
        <p:nvSpPr>
          <p:cNvPr id="272" name="Google Shape;272;p22"/>
          <p:cNvSpPr txBox="1"/>
          <p:nvPr/>
        </p:nvSpPr>
        <p:spPr>
          <a:xfrm>
            <a:off x="6856550" y="3769000"/>
            <a:ext cx="24312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500">
                <a:solidFill>
                  <a:srgbClr val="003262"/>
                </a:solidFill>
                <a:latin typeface="Poppins"/>
                <a:ea typeface="Poppins"/>
                <a:cs typeface="Poppins"/>
                <a:sym typeface="Poppins"/>
              </a:rPr>
              <a:t>July 1 – August 9</a:t>
            </a:r>
            <a:endParaRPr sz="1500">
              <a:solidFill>
                <a:srgbClr val="003262"/>
              </a:solidFill>
              <a:latin typeface="Poppins"/>
              <a:ea typeface="Poppins"/>
              <a:cs typeface="Poppins"/>
              <a:sym typeface="Poppins"/>
            </a:endParaRPr>
          </a:p>
        </p:txBody>
      </p:sp>
      <p:sp>
        <p:nvSpPr>
          <p:cNvPr id="273" name="Google Shape;273;p22"/>
          <p:cNvSpPr txBox="1"/>
          <p:nvPr/>
        </p:nvSpPr>
        <p:spPr>
          <a:xfrm>
            <a:off x="6856550" y="4202600"/>
            <a:ext cx="24312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500">
                <a:solidFill>
                  <a:srgbClr val="003262"/>
                </a:solidFill>
                <a:latin typeface="Poppins"/>
                <a:ea typeface="Poppins"/>
                <a:cs typeface="Poppins"/>
                <a:sym typeface="Poppins"/>
              </a:rPr>
              <a:t>July 22 – August 9</a:t>
            </a:r>
            <a:endParaRPr sz="1500">
              <a:solidFill>
                <a:srgbClr val="003262"/>
              </a:solidFill>
              <a:latin typeface="Poppins"/>
              <a:ea typeface="Poppins"/>
              <a:cs typeface="Poppins"/>
              <a:sym typeface="Poppins"/>
            </a:endParaRPr>
          </a:p>
        </p:txBody>
      </p:sp>
      <p:sp>
        <p:nvSpPr>
          <p:cNvPr id="274" name="Google Shape;274;p22"/>
          <p:cNvSpPr txBox="1"/>
          <p:nvPr/>
        </p:nvSpPr>
        <p:spPr>
          <a:xfrm>
            <a:off x="6856550" y="4656200"/>
            <a:ext cx="24312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500">
                <a:solidFill>
                  <a:srgbClr val="003262"/>
                </a:solidFill>
                <a:latin typeface="Poppins"/>
                <a:ea typeface="Poppins"/>
                <a:cs typeface="Poppins"/>
                <a:sym typeface="Poppins"/>
              </a:rPr>
              <a:t>July 1 - July 19</a:t>
            </a:r>
            <a:endParaRPr sz="1500">
              <a:solidFill>
                <a:srgbClr val="003262"/>
              </a:solidFill>
              <a:latin typeface="Poppins"/>
              <a:ea typeface="Poppins"/>
              <a:cs typeface="Poppins"/>
              <a:sym typeface="Poppins"/>
            </a:endParaRPr>
          </a:p>
        </p:txBody>
      </p:sp>
      <p:sp>
        <p:nvSpPr>
          <p:cNvPr id="275" name="Google Shape;275;p22"/>
          <p:cNvSpPr txBox="1"/>
          <p:nvPr/>
        </p:nvSpPr>
        <p:spPr>
          <a:xfrm>
            <a:off x="6856550" y="5127925"/>
            <a:ext cx="24312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500">
                <a:solidFill>
                  <a:srgbClr val="003262"/>
                </a:solidFill>
                <a:latin typeface="Poppins"/>
                <a:ea typeface="Poppins"/>
                <a:cs typeface="Poppins"/>
                <a:sym typeface="Poppins"/>
              </a:rPr>
              <a:t>May 20 - August 9</a:t>
            </a:r>
            <a:endParaRPr sz="1500">
              <a:solidFill>
                <a:srgbClr val="003262"/>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23"/>
          <p:cNvSpPr txBox="1"/>
          <p:nvPr>
            <p:ph type="title"/>
          </p:nvPr>
        </p:nvSpPr>
        <p:spPr>
          <a:xfrm>
            <a:off x="571500" y="404650"/>
            <a:ext cx="10515600" cy="99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3262"/>
              </a:buClr>
              <a:buSzPts val="4800"/>
              <a:buFont typeface="Arial Black"/>
              <a:buNone/>
            </a:pPr>
            <a:r>
              <a:rPr lang="en-US">
                <a:latin typeface="Poppins"/>
                <a:ea typeface="Poppins"/>
                <a:cs typeface="Poppins"/>
                <a:sym typeface="Poppins"/>
              </a:rPr>
              <a:t>Summer Courses</a:t>
            </a:r>
            <a:endParaRPr>
              <a:latin typeface="Poppins"/>
              <a:ea typeface="Poppins"/>
              <a:cs typeface="Poppins"/>
              <a:sym typeface="Poppins"/>
            </a:endParaRPr>
          </a:p>
        </p:txBody>
      </p:sp>
      <p:sp>
        <p:nvSpPr>
          <p:cNvPr id="282" name="Google Shape;282;p23"/>
          <p:cNvSpPr txBox="1"/>
          <p:nvPr>
            <p:ph idx="1" type="body"/>
          </p:nvPr>
        </p:nvSpPr>
        <p:spPr>
          <a:xfrm>
            <a:off x="571500" y="1403350"/>
            <a:ext cx="6896100" cy="3185400"/>
          </a:xfrm>
          <a:prstGeom prst="rect">
            <a:avLst/>
          </a:prstGeom>
          <a:noFill/>
          <a:ln>
            <a:noFill/>
          </a:ln>
        </p:spPr>
        <p:txBody>
          <a:bodyPr anchorCtr="0" anchor="t" bIns="45700" lIns="91425" spcFirstLastPara="1" rIns="91425" wrap="square" tIns="45700">
            <a:noAutofit/>
          </a:bodyPr>
          <a:lstStyle/>
          <a:p>
            <a:pPr indent="-260350" lvl="0" marL="228600" rtl="0" algn="l">
              <a:lnSpc>
                <a:spcPct val="100000"/>
              </a:lnSpc>
              <a:spcBef>
                <a:spcPts val="1000"/>
              </a:spcBef>
              <a:spcAft>
                <a:spcPts val="0"/>
              </a:spcAft>
              <a:buClr>
                <a:srgbClr val="003262"/>
              </a:buClr>
              <a:buSzPts val="2800"/>
              <a:buChar char="•"/>
            </a:pPr>
            <a:r>
              <a:rPr lang="en-US"/>
              <a:t>600+ courses in over 80 disciplines </a:t>
            </a:r>
            <a:endParaRPr/>
          </a:p>
          <a:p>
            <a:pPr indent="-260350" lvl="0" marL="228600" rtl="0" algn="l">
              <a:lnSpc>
                <a:spcPct val="100000"/>
              </a:lnSpc>
              <a:spcBef>
                <a:spcPts val="1000"/>
              </a:spcBef>
              <a:spcAft>
                <a:spcPts val="0"/>
              </a:spcAft>
              <a:buClr>
                <a:srgbClr val="003262"/>
              </a:buClr>
              <a:buSzPts val="2800"/>
              <a:buChar char="•"/>
            </a:pPr>
            <a:r>
              <a:rPr lang="en-US"/>
              <a:t>In person &amp; Online</a:t>
            </a:r>
            <a:endParaRPr/>
          </a:p>
          <a:p>
            <a:pPr indent="-260350" lvl="0" marL="228600" rtl="0" algn="l">
              <a:lnSpc>
                <a:spcPct val="100000"/>
              </a:lnSpc>
              <a:spcBef>
                <a:spcPts val="1000"/>
              </a:spcBef>
              <a:spcAft>
                <a:spcPts val="0"/>
              </a:spcAft>
              <a:buSzPts val="2800"/>
              <a:buChar char="•"/>
            </a:pPr>
            <a:r>
              <a:rPr lang="en-US"/>
              <a:t>Regular credits at accelerated pace</a:t>
            </a:r>
            <a:endParaRPr/>
          </a:p>
          <a:p>
            <a:pPr indent="-260350" lvl="0" marL="228600" rtl="0" algn="l">
              <a:lnSpc>
                <a:spcPct val="100000"/>
              </a:lnSpc>
              <a:spcBef>
                <a:spcPts val="1000"/>
              </a:spcBef>
              <a:spcAft>
                <a:spcPts val="0"/>
              </a:spcAft>
              <a:buClr>
                <a:srgbClr val="003262"/>
              </a:buClr>
              <a:buSzPts val="2800"/>
              <a:buChar char="•"/>
            </a:pPr>
            <a:r>
              <a:rPr lang="en-US"/>
              <a:t>Primarily undergraduate level</a:t>
            </a:r>
            <a:endParaRPr i="1"/>
          </a:p>
          <a:p>
            <a:pPr indent="-260350" lvl="0" marL="228600" rtl="0" algn="l">
              <a:lnSpc>
                <a:spcPct val="100000"/>
              </a:lnSpc>
              <a:spcBef>
                <a:spcPts val="1000"/>
              </a:spcBef>
              <a:spcAft>
                <a:spcPts val="0"/>
              </a:spcAft>
              <a:buClr>
                <a:srgbClr val="003262"/>
              </a:buClr>
              <a:buSzPts val="2800"/>
              <a:buChar char="•"/>
            </a:pPr>
            <a:r>
              <a:rPr lang="en-US"/>
              <a:t>Prerequisites may apply</a:t>
            </a:r>
            <a:endParaRPr/>
          </a:p>
          <a:p>
            <a:pPr indent="-260350" lvl="0" marL="228600" rtl="0" algn="l">
              <a:lnSpc>
                <a:spcPct val="100000"/>
              </a:lnSpc>
              <a:spcBef>
                <a:spcPts val="1000"/>
              </a:spcBef>
              <a:spcAft>
                <a:spcPts val="0"/>
              </a:spcAft>
              <a:buClr>
                <a:srgbClr val="003262"/>
              </a:buClr>
              <a:buSzPts val="2800"/>
              <a:buChar char="•"/>
            </a:pPr>
            <a:r>
              <a:rPr lang="en-US"/>
              <a:t>Certificate Programs</a:t>
            </a:r>
            <a:endParaRPr/>
          </a:p>
        </p:txBody>
      </p:sp>
      <p:pic>
        <p:nvPicPr>
          <p:cNvPr id="283" name="Google Shape;283;p23"/>
          <p:cNvPicPr preferRelativeResize="0"/>
          <p:nvPr/>
        </p:nvPicPr>
        <p:blipFill>
          <a:blip r:embed="rId4">
            <a:alphaModFix/>
          </a:blip>
          <a:stretch>
            <a:fillRect/>
          </a:stretch>
        </p:blipFill>
        <p:spPr>
          <a:xfrm>
            <a:off x="10649225" y="6431769"/>
            <a:ext cx="1376425" cy="344106"/>
          </a:xfrm>
          <a:prstGeom prst="rect">
            <a:avLst/>
          </a:prstGeom>
          <a:noFill/>
          <a:ln>
            <a:noFill/>
          </a:ln>
        </p:spPr>
      </p:pic>
      <p:pic>
        <p:nvPicPr>
          <p:cNvPr id="284" name="Google Shape;284;p23"/>
          <p:cNvPicPr preferRelativeResize="0"/>
          <p:nvPr/>
        </p:nvPicPr>
        <p:blipFill rotWithShape="1">
          <a:blip r:embed="rId5">
            <a:alphaModFix/>
          </a:blip>
          <a:srcRect b="0" l="0" r="0" t="0"/>
          <a:stretch/>
        </p:blipFill>
        <p:spPr>
          <a:xfrm>
            <a:off x="634675" y="4887775"/>
            <a:ext cx="1148150" cy="1148150"/>
          </a:xfrm>
          <a:prstGeom prst="rect">
            <a:avLst/>
          </a:prstGeom>
          <a:noFill/>
          <a:ln>
            <a:noFill/>
          </a:ln>
        </p:spPr>
      </p:pic>
      <p:sp>
        <p:nvSpPr>
          <p:cNvPr id="285" name="Google Shape;285;p23"/>
          <p:cNvSpPr txBox="1"/>
          <p:nvPr/>
        </p:nvSpPr>
        <p:spPr>
          <a:xfrm>
            <a:off x="1949700" y="4938500"/>
            <a:ext cx="5517900" cy="1046700"/>
          </a:xfrm>
          <a:prstGeom prst="rect">
            <a:avLst/>
          </a:prstGeom>
          <a:noFill/>
          <a:ln>
            <a:noFill/>
          </a:ln>
        </p:spPr>
        <p:txBody>
          <a:bodyPr anchorCtr="0" anchor="t" bIns="91425" lIns="91425" spcFirstLastPara="1" rIns="91425" wrap="square" tIns="91425">
            <a:spAutoFit/>
          </a:bodyPr>
          <a:lstStyle/>
          <a:p>
            <a:pPr indent="0" lvl="0" marL="0" rtl="0" algn="l">
              <a:spcBef>
                <a:spcPts val="2500"/>
              </a:spcBef>
              <a:spcAft>
                <a:spcPts val="0"/>
              </a:spcAft>
              <a:buNone/>
            </a:pPr>
            <a:r>
              <a:rPr b="1" lang="en-US" sz="2800">
                <a:solidFill>
                  <a:srgbClr val="003262"/>
                </a:solidFill>
                <a:latin typeface="Poppins"/>
                <a:ea typeface="Poppins"/>
                <a:cs typeface="Poppins"/>
                <a:sym typeface="Poppins"/>
              </a:rPr>
              <a:t>Berkeley Academic Guide: </a:t>
            </a:r>
            <a:r>
              <a:rPr lang="en-US" sz="2800" u="sng">
                <a:solidFill>
                  <a:schemeClr val="hlink"/>
                </a:solidFill>
                <a:latin typeface="Poppins"/>
                <a:ea typeface="Poppins"/>
                <a:cs typeface="Poppins"/>
                <a:sym typeface="Poppins"/>
                <a:hlinkClick r:id="rId6"/>
              </a:rPr>
              <a:t>classes.berkeley.edu</a:t>
            </a:r>
            <a:r>
              <a:rPr lang="en-US" sz="2800">
                <a:solidFill>
                  <a:srgbClr val="003262"/>
                </a:solidFill>
                <a:latin typeface="Poppins"/>
                <a:ea typeface="Poppins"/>
                <a:cs typeface="Poppins"/>
                <a:sym typeface="Poppins"/>
              </a:rPr>
              <a:t> </a:t>
            </a:r>
            <a:r>
              <a:rPr lang="en-US" sz="2800">
                <a:solidFill>
                  <a:srgbClr val="003262"/>
                </a:solidFill>
                <a:latin typeface="Poppins"/>
                <a:ea typeface="Poppins"/>
                <a:cs typeface="Poppins"/>
                <a:sym typeface="Poppins"/>
              </a:rPr>
              <a:t> </a:t>
            </a:r>
            <a:endParaRPr>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3D5FEB26D7994E862B19371D9EFCB9" ma:contentTypeVersion="15" ma:contentTypeDescription="Create a new document." ma:contentTypeScope="" ma:versionID="9a0c577a551dc391907c758f1b3f93c3">
  <xsd:schema xmlns:xsd="http://www.w3.org/2001/XMLSchema" xmlns:xs="http://www.w3.org/2001/XMLSchema" xmlns:p="http://schemas.microsoft.com/office/2006/metadata/properties" xmlns:ns2="b4bfba3a-c4a5-4e2c-85c3-996120c9d013" xmlns:ns3="f493d22f-5756-47f5-b1f6-3b7c37e109f7" targetNamespace="http://schemas.microsoft.com/office/2006/metadata/properties" ma:root="true" ma:fieldsID="4ac89b280facc052cd964a66b093e277" ns2:_="" ns3:_="">
    <xsd:import namespace="b4bfba3a-c4a5-4e2c-85c3-996120c9d013"/>
    <xsd:import namespace="f493d22f-5756-47f5-b1f6-3b7c37e109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fba3a-c4a5-4e2c-85c3-996120c9d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efc73d0-042f-44f0-a99e-11998221c2b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93d22f-5756-47f5-b1f6-3b7c37e109f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07a06ac-3d84-4a5c-80ee-513ff5d77044}" ma:internalName="TaxCatchAll" ma:showField="CatchAllData" ma:web="f493d22f-5756-47f5-b1f6-3b7c37e109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bfba3a-c4a5-4e2c-85c3-996120c9d013">
      <Terms xmlns="http://schemas.microsoft.com/office/infopath/2007/PartnerControls"/>
    </lcf76f155ced4ddcb4097134ff3c332f>
    <TaxCatchAll xmlns="f493d22f-5756-47f5-b1f6-3b7c37e109f7" xsi:nil="true"/>
  </documentManagement>
</p:properties>
</file>

<file path=customXml/itemProps1.xml><?xml version="1.0" encoding="utf-8"?>
<ds:datastoreItem xmlns:ds="http://schemas.openxmlformats.org/officeDocument/2006/customXml" ds:itemID="{6A3AEBE8-02B8-4891-B61D-56B5F75F9EBD}"/>
</file>

<file path=customXml/itemProps2.xml><?xml version="1.0" encoding="utf-8"?>
<ds:datastoreItem xmlns:ds="http://schemas.openxmlformats.org/officeDocument/2006/customXml" ds:itemID="{5F9B96A1-DFDE-4965-BD82-5F959411C89B}"/>
</file>

<file path=customXml/itemProps3.xml><?xml version="1.0" encoding="utf-8"?>
<ds:datastoreItem xmlns:ds="http://schemas.openxmlformats.org/officeDocument/2006/customXml" ds:itemID="{2DA7ACB0-E23E-48BE-8E53-14CD4911E7C2}"/>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0x010100B13D5FEB26D7994E862B19371D9EFCB9</vt:lpwstr>
  </property>
</Properties>
</file>